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4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94" r:id="rId14"/>
    <p:sldId id="295" r:id="rId15"/>
    <p:sldId id="298" r:id="rId16"/>
    <p:sldId id="269" r:id="rId17"/>
    <p:sldId id="270" r:id="rId18"/>
    <p:sldId id="293" r:id="rId19"/>
    <p:sldId id="272" r:id="rId20"/>
    <p:sldId id="297" r:id="rId21"/>
    <p:sldId id="273" r:id="rId22"/>
    <p:sldId id="274" r:id="rId23"/>
    <p:sldId id="275" r:id="rId24"/>
    <p:sldId id="276" r:id="rId25"/>
    <p:sldId id="277" r:id="rId26"/>
    <p:sldId id="278" r:id="rId27"/>
    <p:sldId id="279" r:id="rId28"/>
    <p:sldId id="296" r:id="rId29"/>
    <p:sldId id="281" r:id="rId30"/>
    <p:sldId id="282" r:id="rId31"/>
    <p:sldId id="283" r:id="rId32"/>
    <p:sldId id="284" r:id="rId33"/>
    <p:sldId id="285" r:id="rId34"/>
    <p:sldId id="286" r:id="rId35"/>
    <p:sldId id="287" r:id="rId36"/>
    <p:sldId id="288" r:id="rId37"/>
    <p:sldId id="299" r:id="rId38"/>
    <p:sldId id="289" r:id="rId39"/>
    <p:sldId id="280" r:id="rId40"/>
  </p:sldIdLst>
  <p:sldSz cx="12192000" cy="6858000"/>
  <p:notesSz cx="7010400" cy="9296400"/>
  <p:custDataLst>
    <p:tags r:id="rId42"/>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4" roundtripDataSignature="AMtx7mjJuww2oefwWEaIznDZoHgrKg937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66A1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6357" autoAdjust="0"/>
  </p:normalViewPr>
  <p:slideViewPr>
    <p:cSldViewPr snapToGrid="0">
      <p:cViewPr varScale="1">
        <p:scale>
          <a:sx n="47" d="100"/>
          <a:sy n="47" d="100"/>
        </p:scale>
        <p:origin x="48" y="1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gs" Target="tags/tag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jpg>
</file>

<file path=ppt/media/image21.jpg>
</file>

<file path=ppt/media/image22.jpg>
</file>

<file path=ppt/media/image23.jpg>
</file>

<file path=ppt/media/image24.jpg>
</file>

<file path=ppt/media/image25.jpg>
</file>

<file path=ppt/media/image26.png>
</file>

<file path=ppt/media/image27.png>
</file>

<file path=ppt/media/image28.jpg>
</file>

<file path=ppt/media/image29.jpg>
</file>

<file path=ppt/media/image3.png>
</file>

<file path=ppt/media/image30.jpeg>
</file>

<file path=ppt/media/image31.png>
</file>

<file path=ppt/media/image32.png>
</file>

<file path=ppt/media/image33.png>
</file>

<file path=ppt/media/image34.pn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jp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37840" cy="466434"/>
          </a:xfrm>
          <a:prstGeom prst="rect">
            <a:avLst/>
          </a:prstGeom>
          <a:noFill/>
          <a:ln>
            <a:noFill/>
          </a:ln>
        </p:spPr>
        <p:txBody>
          <a:bodyPr spcFirstLastPara="1" wrap="square" lIns="93175" tIns="46575" rIns="93175" bIns="46575"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970938" y="0"/>
            <a:ext cx="3037840" cy="466434"/>
          </a:xfrm>
          <a:prstGeom prst="rect">
            <a:avLst/>
          </a:prstGeom>
          <a:noFill/>
          <a:ln>
            <a:noFill/>
          </a:ln>
        </p:spPr>
        <p:txBody>
          <a:bodyPr spcFirstLastPara="1" wrap="square" lIns="93175" tIns="46575" rIns="93175" bIns="46575"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29967"/>
            <a:ext cx="3037840" cy="466433"/>
          </a:xfrm>
          <a:prstGeom prst="rect">
            <a:avLst/>
          </a:prstGeom>
          <a:noFill/>
          <a:ln>
            <a:noFill/>
          </a:ln>
        </p:spPr>
        <p:txBody>
          <a:bodyPr spcFirstLastPara="1" wrap="square" lIns="93175" tIns="46575" rIns="93175" bIns="46575"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970938" y="8829967"/>
            <a:ext cx="3037840" cy="466433"/>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1: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97" name="Google Shape;97;p1: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0:notes"/>
          <p:cNvSpPr txBox="1">
            <a:spLocks noGrp="1"/>
          </p:cNvSpPr>
          <p:nvPr>
            <p:ph type="body" idx="1"/>
          </p:nvPr>
        </p:nvSpPr>
        <p:spPr>
          <a:xfrm>
            <a:off x="701040" y="4473892"/>
            <a:ext cx="5608200" cy="3660600"/>
          </a:xfrm>
          <a:prstGeom prst="rect">
            <a:avLst/>
          </a:prstGeom>
          <a:noFill/>
          <a:ln>
            <a:noFill/>
          </a:ln>
        </p:spPr>
        <p:txBody>
          <a:bodyPr spcFirstLastPara="1" wrap="square" lIns="93175" tIns="46575" rIns="93175" bIns="46575" anchor="t" anchorCtr="0">
            <a:noAutofit/>
          </a:bodyPr>
          <a:lstStyle/>
          <a:p>
            <a:pPr marL="457200" lvl="0" indent="-228600" algn="l" rtl="0">
              <a:lnSpc>
                <a:spcPct val="100000"/>
              </a:lnSpc>
              <a:spcBef>
                <a:spcPts val="0"/>
              </a:spcBef>
              <a:spcAft>
                <a:spcPts val="0"/>
              </a:spcAft>
              <a:buSzPts val="1400"/>
              <a:buNone/>
            </a:pPr>
            <a:r>
              <a:rPr lang="en-US" sz="1800" b="1" i="0" u="sng">
                <a:solidFill>
                  <a:srgbClr val="000000"/>
                </a:solidFill>
                <a:latin typeface="Arial"/>
                <a:ea typeface="Arial"/>
                <a:cs typeface="Arial"/>
                <a:sym typeface="Arial"/>
              </a:rPr>
              <a:t>Luis: (IVAN)</a:t>
            </a:r>
            <a:endParaRPr b="0"/>
          </a:p>
          <a:p>
            <a:pPr marL="457200" lvl="0" indent="-228600" algn="l" rtl="0">
              <a:lnSpc>
                <a:spcPct val="100000"/>
              </a:lnSpc>
              <a:spcBef>
                <a:spcPts val="0"/>
              </a:spcBef>
              <a:spcAft>
                <a:spcPts val="0"/>
              </a:spcAft>
              <a:buSzPts val="1400"/>
              <a:buFont typeface="Arial"/>
              <a:buChar char="•"/>
            </a:pPr>
            <a:r>
              <a:rPr lang="en-US" sz="1800" b="0" i="0" u="none" strike="noStrike">
                <a:solidFill>
                  <a:srgbClr val="000000"/>
                </a:solidFill>
                <a:latin typeface="Arial"/>
                <a:ea typeface="Arial"/>
                <a:cs typeface="Arial"/>
                <a:sym typeface="Arial"/>
              </a:rPr>
              <a:t>Do not read what´s on the screen.</a:t>
            </a:r>
            <a:endParaRPr/>
          </a:p>
          <a:p>
            <a:pPr marL="457200" lvl="0" indent="-228600" algn="l" rtl="0">
              <a:lnSpc>
                <a:spcPct val="100000"/>
              </a:lnSpc>
              <a:spcBef>
                <a:spcPts val="0"/>
              </a:spcBef>
              <a:spcAft>
                <a:spcPts val="0"/>
              </a:spcAft>
              <a:buSzPts val="1400"/>
              <a:buFont typeface="Arial"/>
              <a:buChar char="•"/>
            </a:pPr>
            <a:r>
              <a:rPr lang="en-US" sz="1800" b="0" i="0" u="none" strike="noStrike">
                <a:solidFill>
                  <a:srgbClr val="000000"/>
                </a:solidFill>
                <a:latin typeface="Arial"/>
                <a:ea typeface="Arial"/>
                <a:cs typeface="Arial"/>
                <a:sym typeface="Arial"/>
              </a:rPr>
              <a:t>Try to find a project the company is working on, and people can feel related. Empathize the idea of 11 Billion.</a:t>
            </a:r>
            <a:endParaRPr/>
          </a:p>
          <a:p>
            <a:pPr marL="457200" lvl="0" indent="-228600" algn="l" rtl="0">
              <a:lnSpc>
                <a:spcPct val="100000"/>
              </a:lnSpc>
              <a:spcBef>
                <a:spcPts val="0"/>
              </a:spcBef>
              <a:spcAft>
                <a:spcPts val="0"/>
              </a:spcAft>
              <a:buSzPts val="1400"/>
              <a:buFont typeface="Arial"/>
              <a:buChar char="•"/>
            </a:pPr>
            <a:r>
              <a:rPr lang="en-US" sz="1800" b="0" i="0" u="none" strike="noStrike">
                <a:solidFill>
                  <a:srgbClr val="000000"/>
                </a:solidFill>
                <a:latin typeface="Arial"/>
                <a:ea typeface="Arial"/>
                <a:cs typeface="Arial"/>
                <a:sym typeface="Arial"/>
              </a:rPr>
              <a:t>How much is a GW? This could power Spain for XX amount of time.</a:t>
            </a:r>
            <a:endParaRPr/>
          </a:p>
          <a:p>
            <a:pPr marL="457200" lvl="0" indent="-228600" algn="l" rtl="0">
              <a:lnSpc>
                <a:spcPct val="100000"/>
              </a:lnSpc>
              <a:spcBef>
                <a:spcPts val="0"/>
              </a:spcBef>
              <a:spcAft>
                <a:spcPts val="0"/>
              </a:spcAft>
              <a:buSzPts val="1400"/>
              <a:buFont typeface="Arial"/>
              <a:buChar char="•"/>
            </a:pPr>
            <a:r>
              <a:rPr lang="en-US" sz="1800" b="0" i="0" u="none" strike="noStrike">
                <a:solidFill>
                  <a:srgbClr val="000000"/>
                </a:solidFill>
                <a:latin typeface="Arial"/>
                <a:ea typeface="Arial"/>
                <a:cs typeface="Arial"/>
                <a:sym typeface="Arial"/>
              </a:rPr>
              <a:t>Make it feel like something more than just reading on the screen, something relatable. (Filippo)</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INTRODUCIR LA IMPORTANCIA DE LAS BATERÍAS PARA EL CLIENTE.</a:t>
            </a:r>
            <a:endParaRPr/>
          </a:p>
        </p:txBody>
      </p:sp>
      <p:sp>
        <p:nvSpPr>
          <p:cNvPr id="218" name="Google Shape;218;p10: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17:notes"/>
          <p:cNvSpPr txBox="1">
            <a:spLocks noGrp="1"/>
          </p:cNvSpPr>
          <p:nvPr>
            <p:ph type="body" idx="1"/>
          </p:nvPr>
        </p:nvSpPr>
        <p:spPr>
          <a:xfrm>
            <a:off x="701040" y="4473892"/>
            <a:ext cx="5608320" cy="3660458"/>
          </a:xfrm>
          <a:prstGeom prst="rect">
            <a:avLst/>
          </a:prstGeom>
        </p:spPr>
        <p:txBody>
          <a:bodyPr spcFirstLastPara="1" wrap="square" lIns="93175" tIns="46575" rIns="93175" bIns="46575" anchor="t" anchorCtr="0">
            <a:noAutofit/>
          </a:bodyPr>
          <a:lstStyle/>
          <a:p>
            <a:pPr marL="0" lvl="0" indent="0" algn="l" rtl="0">
              <a:spcBef>
                <a:spcPts val="0"/>
              </a:spcBef>
              <a:spcAft>
                <a:spcPts val="0"/>
              </a:spcAft>
              <a:buNone/>
            </a:pPr>
            <a:endParaRPr/>
          </a:p>
        </p:txBody>
      </p:sp>
      <p:sp>
        <p:nvSpPr>
          <p:cNvPr id="438" name="Google Shape;438;p17: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p53: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445" name="Google Shape;445;p53: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p54: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7" name="Google Shape;457;p54: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457200" marR="0" lvl="0" indent="-228600" algn="l" rtl="0">
              <a:lnSpc>
                <a:spcPct val="100000"/>
              </a:lnSpc>
              <a:spcBef>
                <a:spcPts val="0"/>
              </a:spcBef>
              <a:spcAft>
                <a:spcPts val="0"/>
              </a:spcAft>
              <a:buClr>
                <a:srgbClr val="000000"/>
              </a:buClr>
              <a:buSzPts val="1400"/>
              <a:buFont typeface="Arial"/>
              <a:buNone/>
            </a:pPr>
            <a:r>
              <a:rPr lang="en-US" sz="1200">
                <a:solidFill>
                  <a:schemeClr val="dk1"/>
                </a:solidFill>
                <a:latin typeface="Arial"/>
                <a:ea typeface="Arial"/>
                <a:cs typeface="Arial"/>
                <a:sym typeface="Arial"/>
              </a:rPr>
              <a:t>Our team can help Q energy  significantly increase the profitability </a:t>
            </a:r>
            <a:r>
              <a:rPr lang="en-US" sz="1200">
                <a:latin typeface="Arial"/>
                <a:ea typeface="Arial"/>
                <a:cs typeface="Arial"/>
                <a:sym typeface="Arial"/>
              </a:rPr>
              <a:t>providing</a:t>
            </a:r>
            <a:r>
              <a:rPr lang="en-US" sz="1200">
                <a:solidFill>
                  <a:schemeClr val="dk1"/>
                </a:solidFill>
                <a:latin typeface="Arial"/>
                <a:ea typeface="Arial"/>
                <a:cs typeface="Arial"/>
                <a:sym typeface="Arial"/>
              </a:rPr>
              <a:t>:</a:t>
            </a:r>
            <a:endParaRPr/>
          </a:p>
          <a:p>
            <a:pPr marL="457200" marR="0" lvl="0" indent="-228600" algn="l" rtl="0">
              <a:lnSpc>
                <a:spcPct val="100000"/>
              </a:lnSpc>
              <a:spcBef>
                <a:spcPts val="0"/>
              </a:spcBef>
              <a:spcAft>
                <a:spcPts val="0"/>
              </a:spcAft>
              <a:buSzPts val="1400"/>
              <a:buNone/>
            </a:pPr>
            <a:endParaRPr b="1"/>
          </a:p>
        </p:txBody>
      </p:sp>
      <p:sp>
        <p:nvSpPr>
          <p:cNvPr id="458" name="Google Shape;458;p54:notes"/>
          <p:cNvSpPr txBox="1">
            <a:spLocks noGrp="1"/>
          </p:cNvSpPr>
          <p:nvPr>
            <p:ph type="sldNum" idx="12"/>
          </p:nvPr>
        </p:nvSpPr>
        <p:spPr>
          <a:xfrm>
            <a:off x="3970938" y="8829967"/>
            <a:ext cx="3037840" cy="466433"/>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Calibri"/>
                <a:ea typeface="Calibri"/>
                <a:cs typeface="Calibri"/>
                <a:sym typeface="Calibri"/>
              </a:rPr>
              <a:t>13</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005328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p54: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7" name="Google Shape;457;p54: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457200" marR="0" lvl="0" indent="-228600" algn="l" rtl="0">
              <a:lnSpc>
                <a:spcPct val="100000"/>
              </a:lnSpc>
              <a:spcBef>
                <a:spcPts val="0"/>
              </a:spcBef>
              <a:spcAft>
                <a:spcPts val="0"/>
              </a:spcAft>
              <a:buClr>
                <a:srgbClr val="000000"/>
              </a:buClr>
              <a:buSzPts val="1400"/>
              <a:buFont typeface="Arial"/>
              <a:buNone/>
            </a:pPr>
            <a:r>
              <a:rPr lang="en-US" sz="1200">
                <a:solidFill>
                  <a:schemeClr val="dk1"/>
                </a:solidFill>
                <a:latin typeface="Arial"/>
                <a:ea typeface="Arial"/>
                <a:cs typeface="Arial"/>
                <a:sym typeface="Arial"/>
              </a:rPr>
              <a:t>Our team can help Q energy  significantly increase the profitability </a:t>
            </a:r>
            <a:r>
              <a:rPr lang="en-US" sz="1200">
                <a:latin typeface="Arial"/>
                <a:ea typeface="Arial"/>
                <a:cs typeface="Arial"/>
                <a:sym typeface="Arial"/>
              </a:rPr>
              <a:t>providing</a:t>
            </a:r>
            <a:r>
              <a:rPr lang="en-US" sz="1200">
                <a:solidFill>
                  <a:schemeClr val="dk1"/>
                </a:solidFill>
                <a:latin typeface="Arial"/>
                <a:ea typeface="Arial"/>
                <a:cs typeface="Arial"/>
                <a:sym typeface="Arial"/>
              </a:rPr>
              <a:t>:</a:t>
            </a:r>
            <a:endParaRPr/>
          </a:p>
          <a:p>
            <a:pPr marL="457200" marR="0" lvl="0" indent="-228600" algn="l" rtl="0">
              <a:lnSpc>
                <a:spcPct val="100000"/>
              </a:lnSpc>
              <a:spcBef>
                <a:spcPts val="0"/>
              </a:spcBef>
              <a:spcAft>
                <a:spcPts val="0"/>
              </a:spcAft>
              <a:buSzPts val="1400"/>
              <a:buNone/>
            </a:pPr>
            <a:endParaRPr b="1"/>
          </a:p>
        </p:txBody>
      </p:sp>
      <p:sp>
        <p:nvSpPr>
          <p:cNvPr id="458" name="Google Shape;458;p54:notes"/>
          <p:cNvSpPr txBox="1">
            <a:spLocks noGrp="1"/>
          </p:cNvSpPr>
          <p:nvPr>
            <p:ph type="sldNum" idx="12"/>
          </p:nvPr>
        </p:nvSpPr>
        <p:spPr>
          <a:xfrm>
            <a:off x="3970938" y="8829967"/>
            <a:ext cx="3037840" cy="466433"/>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Calibri"/>
                <a:ea typeface="Calibri"/>
                <a:cs typeface="Calibri"/>
                <a:sym typeface="Calibri"/>
              </a:rPr>
              <a:t>14</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51024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p55: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228600" lvl="0" indent="-139700" algn="l" rtl="0">
              <a:lnSpc>
                <a:spcPct val="100000"/>
              </a:lnSpc>
              <a:spcBef>
                <a:spcPts val="0"/>
              </a:spcBef>
              <a:spcAft>
                <a:spcPts val="0"/>
              </a:spcAft>
              <a:buSzPts val="1400"/>
              <a:buNone/>
            </a:pPr>
            <a:endParaRPr/>
          </a:p>
        </p:txBody>
      </p:sp>
      <p:sp>
        <p:nvSpPr>
          <p:cNvPr id="491" name="Google Shape;491;p55: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p55: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228600" lvl="0" indent="-139700" algn="l" rtl="0">
              <a:lnSpc>
                <a:spcPct val="100000"/>
              </a:lnSpc>
              <a:spcBef>
                <a:spcPts val="0"/>
              </a:spcBef>
              <a:spcAft>
                <a:spcPts val="0"/>
              </a:spcAft>
              <a:buSzPts val="1400"/>
              <a:buNone/>
            </a:pPr>
            <a:endParaRPr/>
          </a:p>
        </p:txBody>
      </p:sp>
      <p:sp>
        <p:nvSpPr>
          <p:cNvPr id="491" name="Google Shape;491;p55: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3: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228600" lvl="0" indent="-139700" algn="l" rtl="0">
              <a:lnSpc>
                <a:spcPct val="100000"/>
              </a:lnSpc>
              <a:spcBef>
                <a:spcPts val="0"/>
              </a:spcBef>
              <a:spcAft>
                <a:spcPts val="0"/>
              </a:spcAft>
              <a:buSzPts val="1400"/>
              <a:buNone/>
            </a:pPr>
            <a:endParaRPr/>
          </a:p>
        </p:txBody>
      </p:sp>
      <p:sp>
        <p:nvSpPr>
          <p:cNvPr id="507" name="Google Shape;507;p13: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p14: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4" name="Google Shape;544;p14: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457200" marR="0" lvl="0" indent="-228600" algn="l" rtl="0">
              <a:lnSpc>
                <a:spcPct val="100000"/>
              </a:lnSpc>
              <a:spcBef>
                <a:spcPts val="0"/>
              </a:spcBef>
              <a:spcAft>
                <a:spcPts val="0"/>
              </a:spcAft>
              <a:buClr>
                <a:srgbClr val="000000"/>
              </a:buClr>
              <a:buSzPts val="1400"/>
              <a:buFont typeface="Arial"/>
              <a:buNone/>
            </a:pPr>
            <a:r>
              <a:rPr lang="en-US"/>
              <a:t>It´s a game starting over every 30 minutes.</a:t>
            </a:r>
            <a:endParaRPr/>
          </a:p>
        </p:txBody>
      </p:sp>
      <p:sp>
        <p:nvSpPr>
          <p:cNvPr id="545" name="Google Shape;545;p14:notes"/>
          <p:cNvSpPr txBox="1">
            <a:spLocks noGrp="1"/>
          </p:cNvSpPr>
          <p:nvPr>
            <p:ph type="sldNum" idx="12"/>
          </p:nvPr>
        </p:nvSpPr>
        <p:spPr>
          <a:xfrm>
            <a:off x="3970938" y="8829967"/>
            <a:ext cx="3037840" cy="466433"/>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18</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p15: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6" name="Google Shape;556;p15: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457200" marR="0" lvl="0" indent="-228600" algn="l" rtl="0">
              <a:lnSpc>
                <a:spcPct val="100000"/>
              </a:lnSpc>
              <a:spcBef>
                <a:spcPts val="0"/>
              </a:spcBef>
              <a:spcAft>
                <a:spcPts val="0"/>
              </a:spcAft>
              <a:buClr>
                <a:srgbClr val="000000"/>
              </a:buClr>
              <a:buSzPts val="1400"/>
              <a:buFont typeface="Arial"/>
              <a:buNone/>
            </a:pPr>
            <a:r>
              <a:rPr lang="en-US"/>
              <a:t>Why is the star the star?</a:t>
            </a:r>
            <a:endParaRPr/>
          </a:p>
          <a:p>
            <a:pPr marL="457200" marR="0" lvl="0" indent="-228600" algn="l" rtl="0">
              <a:lnSpc>
                <a:spcPct val="100000"/>
              </a:lnSpc>
              <a:spcBef>
                <a:spcPts val="0"/>
              </a:spcBef>
              <a:spcAft>
                <a:spcPts val="0"/>
              </a:spcAft>
              <a:buClr>
                <a:srgbClr val="000000"/>
              </a:buClr>
              <a:buSzPts val="1400"/>
              <a:buFont typeface="Arial"/>
              <a:buNone/>
            </a:pPr>
            <a:r>
              <a:rPr lang="en-US"/>
              <a:t>It buys when it´s cheap, and sells when it´s expensive.</a:t>
            </a:r>
            <a:endParaRPr/>
          </a:p>
          <a:p>
            <a:pPr marL="457200" marR="0" lvl="0" indent="-228600" algn="l" rtl="0">
              <a:lnSpc>
                <a:spcPct val="100000"/>
              </a:lnSpc>
              <a:spcBef>
                <a:spcPts val="0"/>
              </a:spcBef>
              <a:spcAft>
                <a:spcPts val="0"/>
              </a:spcAft>
              <a:buClr>
                <a:srgbClr val="000000"/>
              </a:buClr>
              <a:buSzPts val="1400"/>
              <a:buFont typeface="Arial"/>
              <a:buNone/>
            </a:pPr>
            <a:endParaRPr/>
          </a:p>
          <a:p>
            <a:pPr marL="457200" marR="0" lvl="0" indent="-228600" algn="l" rtl="0">
              <a:lnSpc>
                <a:spcPct val="100000"/>
              </a:lnSpc>
              <a:spcBef>
                <a:spcPts val="0"/>
              </a:spcBef>
              <a:spcAft>
                <a:spcPts val="0"/>
              </a:spcAft>
              <a:buClr>
                <a:srgbClr val="000000"/>
              </a:buClr>
              <a:buSzPts val="1400"/>
              <a:buFont typeface="Arial"/>
              <a:buNone/>
            </a:pPr>
            <a:r>
              <a:rPr lang="en-US"/>
              <a:t>That is where we come in as Q7.</a:t>
            </a:r>
            <a:endParaRPr/>
          </a:p>
        </p:txBody>
      </p:sp>
      <p:sp>
        <p:nvSpPr>
          <p:cNvPr id="557" name="Google Shape;557;p15:notes"/>
          <p:cNvSpPr txBox="1">
            <a:spLocks noGrp="1"/>
          </p:cNvSpPr>
          <p:nvPr>
            <p:ph type="sldNum" idx="12"/>
          </p:nvPr>
        </p:nvSpPr>
        <p:spPr>
          <a:xfrm>
            <a:off x="3970938" y="8829967"/>
            <a:ext cx="3037840" cy="466433"/>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19</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2: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08" name="Google Shape;108;p2: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p15: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6" name="Google Shape;556;p15: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457200" marR="0" lvl="0" indent="-228600" algn="l" rtl="0">
              <a:lnSpc>
                <a:spcPct val="100000"/>
              </a:lnSpc>
              <a:spcBef>
                <a:spcPts val="0"/>
              </a:spcBef>
              <a:spcAft>
                <a:spcPts val="0"/>
              </a:spcAft>
              <a:buClr>
                <a:srgbClr val="000000"/>
              </a:buClr>
              <a:buSzPts val="1400"/>
              <a:buFont typeface="Arial"/>
              <a:buNone/>
            </a:pPr>
            <a:r>
              <a:rPr lang="en-US"/>
              <a:t>Why is the star the star?</a:t>
            </a:r>
            <a:endParaRPr/>
          </a:p>
          <a:p>
            <a:pPr marL="457200" marR="0" lvl="0" indent="-228600" algn="l" rtl="0">
              <a:lnSpc>
                <a:spcPct val="100000"/>
              </a:lnSpc>
              <a:spcBef>
                <a:spcPts val="0"/>
              </a:spcBef>
              <a:spcAft>
                <a:spcPts val="0"/>
              </a:spcAft>
              <a:buClr>
                <a:srgbClr val="000000"/>
              </a:buClr>
              <a:buSzPts val="1400"/>
              <a:buFont typeface="Arial"/>
              <a:buNone/>
            </a:pPr>
            <a:r>
              <a:rPr lang="en-US"/>
              <a:t>It buys when it´s cheap, and sells when it´s expensive.</a:t>
            </a:r>
            <a:endParaRPr/>
          </a:p>
          <a:p>
            <a:pPr marL="457200" marR="0" lvl="0" indent="-228600" algn="l" rtl="0">
              <a:lnSpc>
                <a:spcPct val="100000"/>
              </a:lnSpc>
              <a:spcBef>
                <a:spcPts val="0"/>
              </a:spcBef>
              <a:spcAft>
                <a:spcPts val="0"/>
              </a:spcAft>
              <a:buClr>
                <a:srgbClr val="000000"/>
              </a:buClr>
              <a:buSzPts val="1400"/>
              <a:buFont typeface="Arial"/>
              <a:buNone/>
            </a:pPr>
            <a:endParaRPr/>
          </a:p>
          <a:p>
            <a:pPr marL="457200" marR="0" lvl="0" indent="-228600" algn="l" rtl="0">
              <a:lnSpc>
                <a:spcPct val="100000"/>
              </a:lnSpc>
              <a:spcBef>
                <a:spcPts val="0"/>
              </a:spcBef>
              <a:spcAft>
                <a:spcPts val="0"/>
              </a:spcAft>
              <a:buClr>
                <a:srgbClr val="000000"/>
              </a:buClr>
              <a:buSzPts val="1400"/>
              <a:buFont typeface="Arial"/>
              <a:buNone/>
            </a:pPr>
            <a:r>
              <a:rPr lang="en-US"/>
              <a:t>That is where we come in as Q7.</a:t>
            </a:r>
            <a:endParaRPr/>
          </a:p>
        </p:txBody>
      </p:sp>
      <p:sp>
        <p:nvSpPr>
          <p:cNvPr id="557" name="Google Shape;557;p15:notes"/>
          <p:cNvSpPr txBox="1">
            <a:spLocks noGrp="1"/>
          </p:cNvSpPr>
          <p:nvPr>
            <p:ph type="sldNum" idx="12"/>
          </p:nvPr>
        </p:nvSpPr>
        <p:spPr>
          <a:xfrm>
            <a:off x="3970938" y="8829967"/>
            <a:ext cx="3037840" cy="466433"/>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20</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999205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p18: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228600" lvl="0" indent="-139700" algn="l" rtl="0">
              <a:lnSpc>
                <a:spcPct val="100000"/>
              </a:lnSpc>
              <a:spcBef>
                <a:spcPts val="0"/>
              </a:spcBef>
              <a:spcAft>
                <a:spcPts val="0"/>
              </a:spcAft>
              <a:buSzPts val="1400"/>
              <a:buNone/>
            </a:pPr>
            <a:r>
              <a:rPr lang="en-US"/>
              <a:t>Añadir características de las partes.</a:t>
            </a:r>
            <a:endParaRPr/>
          </a:p>
        </p:txBody>
      </p:sp>
      <p:sp>
        <p:nvSpPr>
          <p:cNvPr id="610" name="Google Shape;610;p18: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p16: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228600" lvl="0" indent="-139700" algn="l" rtl="0">
              <a:lnSpc>
                <a:spcPct val="100000"/>
              </a:lnSpc>
              <a:spcBef>
                <a:spcPts val="0"/>
              </a:spcBef>
              <a:spcAft>
                <a:spcPts val="0"/>
              </a:spcAft>
              <a:buSzPts val="1400"/>
              <a:buNone/>
            </a:pPr>
            <a:r>
              <a:rPr lang="en-US"/>
              <a:t>Añadir características de las partes.</a:t>
            </a:r>
            <a:endParaRPr/>
          </a:p>
        </p:txBody>
      </p:sp>
      <p:sp>
        <p:nvSpPr>
          <p:cNvPr id="632" name="Google Shape;632;p16: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p21: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1400">
                <a:latin typeface="Arial"/>
                <a:ea typeface="Arial"/>
                <a:cs typeface="Arial"/>
                <a:sym typeface="Arial"/>
              </a:rPr>
              <a:t>Múltiples pruebas han llevado a:</a:t>
            </a:r>
            <a:endParaRPr sz="1400">
              <a:latin typeface="Arial"/>
              <a:ea typeface="Arial"/>
              <a:cs typeface="Arial"/>
              <a:sym typeface="Arial"/>
            </a:endParaRPr>
          </a:p>
          <a:p>
            <a:pPr marL="0" lvl="0" indent="0" algn="l" rtl="0">
              <a:lnSpc>
                <a:spcPct val="100000"/>
              </a:lnSpc>
              <a:spcBef>
                <a:spcPts val="0"/>
              </a:spcBef>
              <a:spcAft>
                <a:spcPts val="0"/>
              </a:spcAft>
              <a:buClr>
                <a:schemeClr val="dk1"/>
              </a:buClr>
              <a:buSzPts val="1100"/>
              <a:buFont typeface="Arial"/>
              <a:buNone/>
            </a:pPr>
            <a:endParaRPr sz="1400">
              <a:latin typeface="Arial"/>
              <a:ea typeface="Arial"/>
              <a:cs typeface="Arial"/>
              <a:sym typeface="Arial"/>
            </a:endParaRPr>
          </a:p>
          <a:p>
            <a:pPr marL="457200" lvl="0" indent="-317500" algn="l" rtl="0">
              <a:lnSpc>
                <a:spcPct val="100000"/>
              </a:lnSpc>
              <a:spcBef>
                <a:spcPts val="0"/>
              </a:spcBef>
              <a:spcAft>
                <a:spcPts val="0"/>
              </a:spcAft>
              <a:buClr>
                <a:schemeClr val="dk1"/>
              </a:buClr>
              <a:buSzPts val="1400"/>
              <a:buAutoNum type="arabicPeriod"/>
            </a:pPr>
            <a:r>
              <a:rPr lang="en-US" sz="1400">
                <a:latin typeface="Arial"/>
                <a:ea typeface="Arial"/>
                <a:cs typeface="Arial"/>
                <a:sym typeface="Arial"/>
              </a:rPr>
              <a:t>Modelo BIDS </a:t>
            </a:r>
            <a:endParaRPr sz="1400">
              <a:latin typeface="Arial"/>
              <a:ea typeface="Arial"/>
              <a:cs typeface="Arial"/>
              <a:sym typeface="Arial"/>
            </a:endParaRPr>
          </a:p>
          <a:p>
            <a:pPr marL="457200" lvl="0" indent="-317500" algn="l" rtl="0">
              <a:lnSpc>
                <a:spcPct val="100000"/>
              </a:lnSpc>
              <a:spcBef>
                <a:spcPts val="0"/>
              </a:spcBef>
              <a:spcAft>
                <a:spcPts val="0"/>
              </a:spcAft>
              <a:buClr>
                <a:schemeClr val="dk1"/>
              </a:buClr>
              <a:buSzPts val="1400"/>
              <a:buAutoNum type="arabicPeriod"/>
            </a:pPr>
            <a:r>
              <a:rPr lang="en-US" sz="1400">
                <a:latin typeface="Arial"/>
                <a:ea typeface="Arial"/>
                <a:cs typeface="Arial"/>
                <a:sym typeface="Arial"/>
              </a:rPr>
              <a:t>Modelo OFFERS</a:t>
            </a:r>
            <a:endParaRPr sz="1400">
              <a:latin typeface="Arial"/>
              <a:ea typeface="Arial"/>
              <a:cs typeface="Arial"/>
              <a:sym typeface="Arial"/>
            </a:endParaRPr>
          </a:p>
          <a:p>
            <a:pPr marL="457200" lvl="0" indent="-317500" algn="l" rtl="0">
              <a:lnSpc>
                <a:spcPct val="100000"/>
              </a:lnSpc>
              <a:spcBef>
                <a:spcPts val="0"/>
              </a:spcBef>
              <a:spcAft>
                <a:spcPts val="0"/>
              </a:spcAft>
              <a:buClr>
                <a:schemeClr val="dk1"/>
              </a:buClr>
              <a:buSzPts val="1400"/>
              <a:buAutoNum type="arabicPeriod"/>
            </a:pPr>
            <a:r>
              <a:rPr lang="en-US" sz="1400">
                <a:latin typeface="Arial"/>
                <a:ea typeface="Arial"/>
                <a:cs typeface="Arial"/>
                <a:sym typeface="Arial"/>
              </a:rPr>
              <a:t>Modelo particularizado a ofertas</a:t>
            </a:r>
            <a:endParaRPr sz="1400">
              <a:latin typeface="Arial"/>
              <a:ea typeface="Arial"/>
              <a:cs typeface="Arial"/>
              <a:sym typeface="Arial"/>
            </a:endParaRPr>
          </a:p>
          <a:p>
            <a:pPr marL="457200" lvl="0" indent="-317500" algn="l" rtl="0">
              <a:lnSpc>
                <a:spcPct val="100000"/>
              </a:lnSpc>
              <a:spcBef>
                <a:spcPts val="0"/>
              </a:spcBef>
              <a:spcAft>
                <a:spcPts val="0"/>
              </a:spcAft>
              <a:buClr>
                <a:schemeClr val="dk1"/>
              </a:buClr>
              <a:buSzPts val="1400"/>
              <a:buAutoNum type="arabicPeriod"/>
            </a:pPr>
            <a:r>
              <a:rPr lang="en-US" sz="1400">
                <a:latin typeface="Arial"/>
                <a:ea typeface="Arial"/>
                <a:cs typeface="Arial"/>
                <a:sym typeface="Arial"/>
              </a:rPr>
              <a:t>Modelo de predicción precio medio</a:t>
            </a:r>
            <a:endParaRPr/>
          </a:p>
          <a:p>
            <a:pPr marL="457200" lvl="0" indent="-228600" algn="l" rtl="0">
              <a:lnSpc>
                <a:spcPct val="100000"/>
              </a:lnSpc>
              <a:spcBef>
                <a:spcPts val="0"/>
              </a:spcBef>
              <a:spcAft>
                <a:spcPts val="0"/>
              </a:spcAft>
              <a:buClr>
                <a:schemeClr val="dk1"/>
              </a:buClr>
              <a:buSzPts val="1400"/>
              <a:buNone/>
            </a:pPr>
            <a:endParaRPr sz="1400">
              <a:latin typeface="Arial"/>
              <a:ea typeface="Arial"/>
              <a:cs typeface="Arial"/>
              <a:sym typeface="Arial"/>
            </a:endParaRPr>
          </a:p>
          <a:p>
            <a:pPr marL="457200" lvl="0" indent="-317500" algn="l" rtl="0">
              <a:lnSpc>
                <a:spcPct val="100000"/>
              </a:lnSpc>
              <a:spcBef>
                <a:spcPts val="0"/>
              </a:spcBef>
              <a:spcAft>
                <a:spcPts val="0"/>
              </a:spcAft>
              <a:buClr>
                <a:schemeClr val="dk1"/>
              </a:buClr>
              <a:buSzPts val="1400"/>
              <a:buAutoNum type="arabicPeriod"/>
            </a:pPr>
            <a:r>
              <a:rPr lang="en-US" sz="1400">
                <a:latin typeface="Arial"/>
                <a:ea typeface="Arial"/>
                <a:cs typeface="Arial"/>
                <a:sym typeface="Arial"/>
              </a:rPr>
              <a:t>Root dividing in the branches. – Does the same with the data set. Relationship between features and variables.</a:t>
            </a:r>
            <a:endParaRPr/>
          </a:p>
        </p:txBody>
      </p:sp>
      <p:sp>
        <p:nvSpPr>
          <p:cNvPr id="659" name="Google Shape;659;p21: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p22: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1400">
                <a:latin typeface="Arial"/>
                <a:ea typeface="Arial"/>
                <a:cs typeface="Arial"/>
                <a:sym typeface="Arial"/>
              </a:rPr>
              <a:t>Múltiples pruebas han llevado a:</a:t>
            </a:r>
            <a:endParaRPr sz="1400">
              <a:latin typeface="Arial"/>
              <a:ea typeface="Arial"/>
              <a:cs typeface="Arial"/>
              <a:sym typeface="Arial"/>
            </a:endParaRPr>
          </a:p>
          <a:p>
            <a:pPr marL="0" lvl="0" indent="0" algn="l" rtl="0">
              <a:lnSpc>
                <a:spcPct val="100000"/>
              </a:lnSpc>
              <a:spcBef>
                <a:spcPts val="0"/>
              </a:spcBef>
              <a:spcAft>
                <a:spcPts val="0"/>
              </a:spcAft>
              <a:buClr>
                <a:schemeClr val="dk1"/>
              </a:buClr>
              <a:buSzPts val="1100"/>
              <a:buFont typeface="Arial"/>
              <a:buNone/>
            </a:pPr>
            <a:endParaRPr sz="1400">
              <a:latin typeface="Arial"/>
              <a:ea typeface="Arial"/>
              <a:cs typeface="Arial"/>
              <a:sym typeface="Arial"/>
            </a:endParaRPr>
          </a:p>
          <a:p>
            <a:pPr marL="457200" lvl="0" indent="-317500" algn="l" rtl="0">
              <a:lnSpc>
                <a:spcPct val="100000"/>
              </a:lnSpc>
              <a:spcBef>
                <a:spcPts val="0"/>
              </a:spcBef>
              <a:spcAft>
                <a:spcPts val="0"/>
              </a:spcAft>
              <a:buClr>
                <a:schemeClr val="dk1"/>
              </a:buClr>
              <a:buSzPts val="1400"/>
              <a:buAutoNum type="arabicPeriod"/>
            </a:pPr>
            <a:r>
              <a:rPr lang="en-US" sz="1400">
                <a:latin typeface="Arial"/>
                <a:ea typeface="Arial"/>
                <a:cs typeface="Arial"/>
                <a:sym typeface="Arial"/>
              </a:rPr>
              <a:t>Modelo BIDS </a:t>
            </a:r>
            <a:endParaRPr sz="1400">
              <a:latin typeface="Arial"/>
              <a:ea typeface="Arial"/>
              <a:cs typeface="Arial"/>
              <a:sym typeface="Arial"/>
            </a:endParaRPr>
          </a:p>
          <a:p>
            <a:pPr marL="457200" lvl="0" indent="-317500" algn="l" rtl="0">
              <a:lnSpc>
                <a:spcPct val="100000"/>
              </a:lnSpc>
              <a:spcBef>
                <a:spcPts val="0"/>
              </a:spcBef>
              <a:spcAft>
                <a:spcPts val="0"/>
              </a:spcAft>
              <a:buClr>
                <a:schemeClr val="dk1"/>
              </a:buClr>
              <a:buSzPts val="1400"/>
              <a:buAutoNum type="arabicPeriod"/>
            </a:pPr>
            <a:r>
              <a:rPr lang="en-US" sz="1400">
                <a:latin typeface="Arial"/>
                <a:ea typeface="Arial"/>
                <a:cs typeface="Arial"/>
                <a:sym typeface="Arial"/>
              </a:rPr>
              <a:t>Modelo OFFERS</a:t>
            </a:r>
            <a:endParaRPr sz="1400">
              <a:latin typeface="Arial"/>
              <a:ea typeface="Arial"/>
              <a:cs typeface="Arial"/>
              <a:sym typeface="Arial"/>
            </a:endParaRPr>
          </a:p>
          <a:p>
            <a:pPr marL="457200" lvl="0" indent="-317500" algn="l" rtl="0">
              <a:lnSpc>
                <a:spcPct val="100000"/>
              </a:lnSpc>
              <a:spcBef>
                <a:spcPts val="0"/>
              </a:spcBef>
              <a:spcAft>
                <a:spcPts val="0"/>
              </a:spcAft>
              <a:buClr>
                <a:schemeClr val="dk1"/>
              </a:buClr>
              <a:buSzPts val="1400"/>
              <a:buAutoNum type="arabicPeriod"/>
            </a:pPr>
            <a:r>
              <a:rPr lang="en-US" sz="1400">
                <a:latin typeface="Arial"/>
                <a:ea typeface="Arial"/>
                <a:cs typeface="Arial"/>
                <a:sym typeface="Arial"/>
              </a:rPr>
              <a:t>Modelo particularizado a ofertas</a:t>
            </a:r>
            <a:endParaRPr sz="1400">
              <a:latin typeface="Arial"/>
              <a:ea typeface="Arial"/>
              <a:cs typeface="Arial"/>
              <a:sym typeface="Arial"/>
            </a:endParaRPr>
          </a:p>
          <a:p>
            <a:pPr marL="457200" lvl="0" indent="-317500" algn="l" rtl="0">
              <a:lnSpc>
                <a:spcPct val="100000"/>
              </a:lnSpc>
              <a:spcBef>
                <a:spcPts val="0"/>
              </a:spcBef>
              <a:spcAft>
                <a:spcPts val="0"/>
              </a:spcAft>
              <a:buClr>
                <a:schemeClr val="dk1"/>
              </a:buClr>
              <a:buSzPts val="1400"/>
              <a:buAutoNum type="arabicPeriod"/>
            </a:pPr>
            <a:r>
              <a:rPr lang="en-US" sz="1400">
                <a:latin typeface="Arial"/>
                <a:ea typeface="Arial"/>
                <a:cs typeface="Arial"/>
                <a:sym typeface="Arial"/>
              </a:rPr>
              <a:t>Modelo de predicción precio medio</a:t>
            </a:r>
            <a:endParaRPr/>
          </a:p>
        </p:txBody>
      </p:sp>
      <p:sp>
        <p:nvSpPr>
          <p:cNvPr id="693" name="Google Shape;693;p22: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p24: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228600" lvl="0" indent="-139700" algn="l" rtl="0">
              <a:lnSpc>
                <a:spcPct val="100000"/>
              </a:lnSpc>
              <a:spcBef>
                <a:spcPts val="0"/>
              </a:spcBef>
              <a:spcAft>
                <a:spcPts val="0"/>
              </a:spcAft>
              <a:buSzPts val="1400"/>
              <a:buNone/>
            </a:pPr>
            <a:r>
              <a:rPr lang="en-US"/>
              <a:t>- POSIBLE MOVIMIENTO A ANEXOS</a:t>
            </a:r>
            <a:endParaRPr/>
          </a:p>
        </p:txBody>
      </p:sp>
      <p:sp>
        <p:nvSpPr>
          <p:cNvPr id="723" name="Google Shape;723;p24: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p25: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228600" lvl="0" indent="-139700" algn="l" rtl="0">
              <a:lnSpc>
                <a:spcPct val="100000"/>
              </a:lnSpc>
              <a:spcBef>
                <a:spcPts val="0"/>
              </a:spcBef>
              <a:spcAft>
                <a:spcPts val="0"/>
              </a:spcAft>
              <a:buSzPts val="1400"/>
              <a:buNone/>
            </a:pPr>
            <a:endParaRPr/>
          </a:p>
        </p:txBody>
      </p:sp>
      <p:sp>
        <p:nvSpPr>
          <p:cNvPr id="754" name="Google Shape;754;p25: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p11: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457200" lvl="0" indent="-228600" algn="l" rtl="0">
              <a:lnSpc>
                <a:spcPct val="100000"/>
              </a:lnSpc>
              <a:spcBef>
                <a:spcPts val="0"/>
              </a:spcBef>
              <a:spcAft>
                <a:spcPts val="0"/>
              </a:spcAft>
              <a:buSzPts val="1400"/>
              <a:buNone/>
            </a:pPr>
            <a:r>
              <a:rPr lang="en-US" sz="1800" b="0" i="0" u="none" strike="noStrike" dirty="0">
                <a:solidFill>
                  <a:srgbClr val="0000FF"/>
                </a:solidFill>
                <a:latin typeface="Arial"/>
                <a:ea typeface="Arial"/>
                <a:cs typeface="Arial"/>
                <a:sym typeface="Arial"/>
              </a:rPr>
              <a:t>Let's bear in mind that our model aims to predict transaction prices in the intraday market auction.</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Now, I want you to closely examine this chart, but also not get too lost in the details. The Y-axis represents the margin of error </a:t>
            </a:r>
            <a:r>
              <a:rPr lang="en-US" sz="1800" b="0" i="0" u="none" strike="noStrike" dirty="0" err="1">
                <a:solidFill>
                  <a:srgbClr val="0000FF"/>
                </a:solidFill>
                <a:latin typeface="Arial"/>
                <a:ea typeface="Arial"/>
                <a:cs typeface="Arial"/>
                <a:sym typeface="Arial"/>
              </a:rPr>
              <a:t>Fede</a:t>
            </a:r>
            <a:r>
              <a:rPr lang="en-US" sz="1800" b="0" i="0" u="none" strike="noStrike" dirty="0">
                <a:solidFill>
                  <a:srgbClr val="0000FF"/>
                </a:solidFill>
                <a:latin typeface="Arial"/>
                <a:ea typeface="Arial"/>
                <a:cs typeface="Arial"/>
                <a:sym typeface="Arial"/>
              </a:rPr>
              <a:t> mentioned, while each blue point represents a prediction. Notice that the majority of predictions fall within a 15% margin of error for OFFER type transactions. This level of accuracy is truly impressive!</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Take note of that.</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Moving on, we want to gauge the value of the Intraday Market, and our estimation places it at around 65 million pounds by year-end.</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Now, let's conduct an exercise with batteries participating in the Balancing Mechanism, representing a market share of approximately 2-3%. A 15% increase in their transaction acceptance rate would result in a revenue boost in the range of 245 thousand pounds.</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This exercise can be replicated for any type of BMU participating in the Balancing Mechanism, as the it is the way the model was designed.</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For our next steps, we should explore the opportunity cost of participating in this market or other day markets, instead of the </a:t>
            </a:r>
            <a:r>
              <a:rPr lang="en-US" sz="1800" b="0" i="0" u="none" strike="noStrike" dirty="0" err="1">
                <a:solidFill>
                  <a:srgbClr val="0000FF"/>
                </a:solidFill>
                <a:latin typeface="Arial"/>
                <a:ea typeface="Arial"/>
                <a:cs typeface="Arial"/>
                <a:sym typeface="Arial"/>
              </a:rPr>
              <a:t>Balancign</a:t>
            </a:r>
            <a:r>
              <a:rPr lang="en-US" sz="1800" b="0" i="0" u="none" strike="noStrike" dirty="0">
                <a:solidFill>
                  <a:srgbClr val="0000FF"/>
                </a:solidFill>
                <a:latin typeface="Arial"/>
                <a:ea typeface="Arial"/>
                <a:cs typeface="Arial"/>
                <a:sym typeface="Arial"/>
              </a:rPr>
              <a:t> Mechanism.</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But for now, I'll pass the mic back to Denisa to take us through the next steps and recommendations.</a:t>
            </a:r>
            <a:endParaRPr b="0" dirty="0"/>
          </a:p>
          <a:p>
            <a:pPr marL="457200" marR="0" lvl="0" indent="-228600" algn="l" rtl="0">
              <a:lnSpc>
                <a:spcPct val="100000"/>
              </a:lnSpc>
              <a:spcBef>
                <a:spcPts val="0"/>
              </a:spcBef>
              <a:spcAft>
                <a:spcPts val="0"/>
              </a:spcAft>
              <a:buClr>
                <a:srgbClr val="000000"/>
              </a:buClr>
              <a:buSzPts val="1400"/>
              <a:buFont typeface="Arial"/>
              <a:buNone/>
            </a:pPr>
            <a:br>
              <a:rPr lang="en-US" dirty="0"/>
            </a:br>
            <a:endParaRPr dirty="0"/>
          </a:p>
        </p:txBody>
      </p:sp>
      <p:sp>
        <p:nvSpPr>
          <p:cNvPr id="799" name="Google Shape;799;p11: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p56: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457200" lvl="0" indent="-228600" algn="l" rtl="0">
              <a:lnSpc>
                <a:spcPct val="100000"/>
              </a:lnSpc>
              <a:spcBef>
                <a:spcPts val="0"/>
              </a:spcBef>
              <a:spcAft>
                <a:spcPts val="0"/>
              </a:spcAft>
              <a:buSzPts val="1400"/>
              <a:buNone/>
            </a:pPr>
            <a:r>
              <a:rPr lang="en-US" sz="1800" b="0" i="0" u="none" strike="noStrike" dirty="0">
                <a:solidFill>
                  <a:srgbClr val="0000FF"/>
                </a:solidFill>
                <a:latin typeface="Arial"/>
                <a:ea typeface="Arial"/>
                <a:cs typeface="Arial"/>
                <a:sym typeface="Arial"/>
              </a:rPr>
              <a:t>Let's bear in mind that our model aims to predict transaction prices in the intraday market auction.</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Now, I want you to closely examine this chart, but also not get too lost in the details. The Y-axis represents the margin of error </a:t>
            </a:r>
            <a:r>
              <a:rPr lang="en-US" sz="1800" b="0" i="0" u="none" strike="noStrike" dirty="0" err="1">
                <a:solidFill>
                  <a:srgbClr val="0000FF"/>
                </a:solidFill>
                <a:latin typeface="Arial"/>
                <a:ea typeface="Arial"/>
                <a:cs typeface="Arial"/>
                <a:sym typeface="Arial"/>
              </a:rPr>
              <a:t>Fede</a:t>
            </a:r>
            <a:r>
              <a:rPr lang="en-US" sz="1800" b="0" i="0" u="none" strike="noStrike" dirty="0">
                <a:solidFill>
                  <a:srgbClr val="0000FF"/>
                </a:solidFill>
                <a:latin typeface="Arial"/>
                <a:ea typeface="Arial"/>
                <a:cs typeface="Arial"/>
                <a:sym typeface="Arial"/>
              </a:rPr>
              <a:t> mentioned, while each blue point represents a prediction. Notice that the majority of predictions fall within a 15% margin of error for OFFER type transactions. This level of accuracy is truly impressive!</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Take note of that.</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Moving on, we want to gauge the value of the Intraday Market, and our estimation places it at around 65 million pounds by year-end.</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Now, let's conduct an exercise with batteries participating in the Balancing Mechanism, representing a market share of approximately 2-3%. A 15% increase in their transaction acceptance rate would result in a revenue boost in the range of 245 thousand pounds.</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This exercise can be replicated for any type of BMU participating in the Balancing Mechanism, as the it is the way the model was designed.</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For our next steps, we should explore the opportunity cost of participating in this market or other day markets, instead of the </a:t>
            </a:r>
            <a:r>
              <a:rPr lang="en-US" sz="1800" b="0" i="0" u="none" strike="noStrike" dirty="0" err="1">
                <a:solidFill>
                  <a:srgbClr val="0000FF"/>
                </a:solidFill>
                <a:latin typeface="Arial"/>
                <a:ea typeface="Arial"/>
                <a:cs typeface="Arial"/>
                <a:sym typeface="Arial"/>
              </a:rPr>
              <a:t>Balancign</a:t>
            </a:r>
            <a:r>
              <a:rPr lang="en-US" sz="1800" b="0" i="0" u="none" strike="noStrike" dirty="0">
                <a:solidFill>
                  <a:srgbClr val="0000FF"/>
                </a:solidFill>
                <a:latin typeface="Arial"/>
                <a:ea typeface="Arial"/>
                <a:cs typeface="Arial"/>
                <a:sym typeface="Arial"/>
              </a:rPr>
              <a:t> Mechanism.</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But for now, I'll pass the mic back to Denisa to take us through the next steps and recommendations.</a:t>
            </a:r>
            <a:endParaRPr b="0" dirty="0"/>
          </a:p>
          <a:p>
            <a:pPr marL="457200" marR="0" lvl="0" indent="-228600" algn="l" rtl="0">
              <a:lnSpc>
                <a:spcPct val="100000"/>
              </a:lnSpc>
              <a:spcBef>
                <a:spcPts val="0"/>
              </a:spcBef>
              <a:spcAft>
                <a:spcPts val="0"/>
              </a:spcAft>
              <a:buClr>
                <a:srgbClr val="000000"/>
              </a:buClr>
              <a:buSzPts val="1400"/>
              <a:buFont typeface="Arial"/>
              <a:buNone/>
            </a:pPr>
            <a:br>
              <a:rPr lang="en-US" dirty="0"/>
            </a:br>
            <a:endParaRPr dirty="0"/>
          </a:p>
        </p:txBody>
      </p:sp>
      <p:sp>
        <p:nvSpPr>
          <p:cNvPr id="842" name="Google Shape;842;p56: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157439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p19: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457200" lvl="0" indent="-228600" algn="l" rtl="0">
              <a:lnSpc>
                <a:spcPct val="100000"/>
              </a:lnSpc>
              <a:spcBef>
                <a:spcPts val="0"/>
              </a:spcBef>
              <a:spcAft>
                <a:spcPts val="0"/>
              </a:spcAft>
              <a:buSzPts val="1400"/>
              <a:buNone/>
            </a:pPr>
            <a:r>
              <a:rPr lang="en-US" sz="1200" b="0" i="0" u="none" strike="noStrike" dirty="0">
                <a:solidFill>
                  <a:srgbClr val="0000FF"/>
                </a:solidFill>
                <a:latin typeface="Arial"/>
                <a:ea typeface="Arial"/>
                <a:cs typeface="Arial"/>
                <a:sym typeface="Arial"/>
              </a:rPr>
              <a:t>Moving on, we want to gauge the value of the Intraday Market, and our estimation places it at around 65 million pounds by year-end.</a:t>
            </a:r>
            <a:endParaRPr b="0" dirty="0"/>
          </a:p>
          <a:p>
            <a:pPr marL="457200" lvl="0" indent="-228600" algn="l" rtl="0">
              <a:lnSpc>
                <a:spcPct val="100000"/>
              </a:lnSpc>
              <a:spcBef>
                <a:spcPts val="0"/>
              </a:spcBef>
              <a:spcAft>
                <a:spcPts val="0"/>
              </a:spcAft>
              <a:buSzPts val="1400"/>
              <a:buNone/>
            </a:pPr>
            <a:br>
              <a:rPr lang="en-US" b="0" dirty="0"/>
            </a:br>
            <a:r>
              <a:rPr lang="en-US" sz="1200" b="0" i="0" u="none" strike="noStrike" dirty="0">
                <a:solidFill>
                  <a:srgbClr val="0000FF"/>
                </a:solidFill>
                <a:latin typeface="Arial"/>
                <a:ea typeface="Arial"/>
                <a:cs typeface="Arial"/>
                <a:sym typeface="Arial"/>
              </a:rPr>
              <a:t>Now, let's conduct an exercise with batteries participating in the Balancing Mechanism, representing a market share of approximately 2-3%. A 15% increase in their transaction acceptance rate would result in a revenue boost in the range of 245 thousand pounds.</a:t>
            </a:r>
            <a:endParaRPr b="0" dirty="0"/>
          </a:p>
          <a:p>
            <a:pPr marL="457200" lvl="0" indent="-228600" algn="l" rtl="0">
              <a:lnSpc>
                <a:spcPct val="100000"/>
              </a:lnSpc>
              <a:spcBef>
                <a:spcPts val="0"/>
              </a:spcBef>
              <a:spcAft>
                <a:spcPts val="0"/>
              </a:spcAft>
              <a:buSzPts val="1400"/>
              <a:buNone/>
            </a:pPr>
            <a:br>
              <a:rPr lang="en-US" b="0" dirty="0"/>
            </a:br>
            <a:r>
              <a:rPr lang="en-US" sz="1200" b="0" i="0" u="none" strike="noStrike" dirty="0">
                <a:solidFill>
                  <a:srgbClr val="0000FF"/>
                </a:solidFill>
                <a:latin typeface="Arial"/>
                <a:ea typeface="Arial"/>
                <a:cs typeface="Arial"/>
                <a:sym typeface="Arial"/>
              </a:rPr>
              <a:t>This exercise can be replicated for any type of BMU participating in the Balancing Mechanism, as the it is the way the model was designed.</a:t>
            </a:r>
            <a:endParaRPr b="0" dirty="0"/>
          </a:p>
          <a:p>
            <a:pPr marL="457200" lvl="0" indent="-228600" algn="l" rtl="0">
              <a:lnSpc>
                <a:spcPct val="100000"/>
              </a:lnSpc>
              <a:spcBef>
                <a:spcPts val="0"/>
              </a:spcBef>
              <a:spcAft>
                <a:spcPts val="0"/>
              </a:spcAft>
              <a:buSzPts val="1400"/>
              <a:buNone/>
            </a:pPr>
            <a:br>
              <a:rPr lang="en-US" b="0" dirty="0"/>
            </a:br>
            <a:r>
              <a:rPr lang="en-US" sz="1200" b="0" i="0" u="none" strike="noStrike" dirty="0">
                <a:solidFill>
                  <a:srgbClr val="0000FF"/>
                </a:solidFill>
                <a:latin typeface="Arial"/>
                <a:ea typeface="Arial"/>
                <a:cs typeface="Arial"/>
                <a:sym typeface="Arial"/>
              </a:rPr>
              <a:t>For our next steps, we should explore the opportunity cost of participating in this market or other day markets, instead of the </a:t>
            </a:r>
            <a:r>
              <a:rPr lang="en-US" sz="1200" b="0" i="0" u="none" strike="noStrike" dirty="0" err="1">
                <a:solidFill>
                  <a:srgbClr val="0000FF"/>
                </a:solidFill>
                <a:latin typeface="Arial"/>
                <a:ea typeface="Arial"/>
                <a:cs typeface="Arial"/>
                <a:sym typeface="Arial"/>
              </a:rPr>
              <a:t>Balancign</a:t>
            </a:r>
            <a:r>
              <a:rPr lang="en-US" sz="1200" b="0" i="0" u="none" strike="noStrike" dirty="0">
                <a:solidFill>
                  <a:srgbClr val="0000FF"/>
                </a:solidFill>
                <a:latin typeface="Arial"/>
                <a:ea typeface="Arial"/>
                <a:cs typeface="Arial"/>
                <a:sym typeface="Arial"/>
              </a:rPr>
              <a:t> Mechanism.</a:t>
            </a:r>
            <a:endParaRPr b="0" dirty="0"/>
          </a:p>
          <a:p>
            <a:pPr marL="457200" lvl="0" indent="-228600" algn="l" rtl="0">
              <a:lnSpc>
                <a:spcPct val="100000"/>
              </a:lnSpc>
              <a:spcBef>
                <a:spcPts val="0"/>
              </a:spcBef>
              <a:spcAft>
                <a:spcPts val="0"/>
              </a:spcAft>
              <a:buSzPts val="1400"/>
              <a:buNone/>
            </a:pPr>
            <a:br>
              <a:rPr lang="en-US" b="0" dirty="0"/>
            </a:br>
            <a:r>
              <a:rPr lang="en-US" sz="1200" b="0" i="0" u="none" strike="noStrike" dirty="0">
                <a:solidFill>
                  <a:srgbClr val="0000FF"/>
                </a:solidFill>
                <a:latin typeface="Arial"/>
                <a:ea typeface="Arial"/>
                <a:cs typeface="Arial"/>
                <a:sym typeface="Arial"/>
              </a:rPr>
              <a:t>But for now, I'll pass the mic back to Denisa to take us through the next steps and recommendations.</a:t>
            </a:r>
            <a:endParaRPr b="0" dirty="0"/>
          </a:p>
          <a:p>
            <a:pPr marL="171450" lvl="0" indent="-82550" algn="l" rtl="0">
              <a:lnSpc>
                <a:spcPct val="100000"/>
              </a:lnSpc>
              <a:spcBef>
                <a:spcPts val="0"/>
              </a:spcBef>
              <a:spcAft>
                <a:spcPts val="0"/>
              </a:spcAft>
              <a:buSzPts val="1400"/>
              <a:buFont typeface="Calibri"/>
              <a:buNone/>
            </a:pPr>
            <a:endParaRPr dirty="0"/>
          </a:p>
        </p:txBody>
      </p:sp>
      <p:sp>
        <p:nvSpPr>
          <p:cNvPr id="860" name="Google Shape;860;p19: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3: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18" name="Google Shape;118;p3: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p28:notes"/>
          <p:cNvSpPr txBox="1">
            <a:spLocks noGrp="1"/>
          </p:cNvSpPr>
          <p:nvPr>
            <p:ph type="body" idx="1"/>
          </p:nvPr>
        </p:nvSpPr>
        <p:spPr>
          <a:xfrm>
            <a:off x="701040" y="4473892"/>
            <a:ext cx="5608200" cy="3660600"/>
          </a:xfrm>
          <a:prstGeom prst="rect">
            <a:avLst/>
          </a:prstGeom>
          <a:noFill/>
          <a:ln>
            <a:noFill/>
          </a:ln>
        </p:spPr>
        <p:txBody>
          <a:bodyPr spcFirstLastPara="1" wrap="square" lIns="93175" tIns="46575" rIns="93175" bIns="46575" anchor="t" anchorCtr="0">
            <a:noAutofit/>
          </a:bodyPr>
          <a:lstStyle/>
          <a:p>
            <a:pPr marL="457200" lvl="0" indent="-317500" algn="l" rtl="0">
              <a:lnSpc>
                <a:spcPct val="100000"/>
              </a:lnSpc>
              <a:spcBef>
                <a:spcPts val="0"/>
              </a:spcBef>
              <a:spcAft>
                <a:spcPts val="0"/>
              </a:spcAft>
              <a:buSzPts val="1400"/>
              <a:buFont typeface="Arial"/>
              <a:buChar char="●"/>
            </a:pPr>
            <a:r>
              <a:rPr lang="en-US" sz="1100">
                <a:solidFill>
                  <a:srgbClr val="212121"/>
                </a:solidFill>
                <a:highlight>
                  <a:schemeClr val="lt1"/>
                </a:highlight>
                <a:latin typeface="Arial"/>
                <a:ea typeface="Arial"/>
                <a:cs typeface="Arial"/>
                <a:sym typeface="Arial"/>
              </a:rPr>
              <a:t>Add EDA graph  BMU unit , per price , compare gas or any other BMU unit with Battery</a:t>
            </a:r>
            <a:endParaRPr/>
          </a:p>
          <a:p>
            <a:pPr marL="457200" lvl="0" indent="-317500" algn="l" rtl="0">
              <a:lnSpc>
                <a:spcPct val="100000"/>
              </a:lnSpc>
              <a:spcBef>
                <a:spcPts val="0"/>
              </a:spcBef>
              <a:spcAft>
                <a:spcPts val="0"/>
              </a:spcAft>
              <a:buSzPts val="1400"/>
              <a:buFont typeface="Arial"/>
              <a:buChar char="●"/>
            </a:pPr>
            <a:r>
              <a:rPr lang="en-US" sz="1100">
                <a:solidFill>
                  <a:srgbClr val="212121"/>
                </a:solidFill>
                <a:highlight>
                  <a:schemeClr val="lt1"/>
                </a:highlight>
                <a:latin typeface="Arial"/>
                <a:ea typeface="Arial"/>
                <a:cs typeface="Arial"/>
                <a:sym typeface="Arial"/>
              </a:rPr>
              <a:t>Compare volume and price.</a:t>
            </a:r>
            <a:endParaRPr/>
          </a:p>
          <a:p>
            <a:pPr marL="457200" lvl="0" indent="-228600" algn="l" rtl="0">
              <a:lnSpc>
                <a:spcPct val="100000"/>
              </a:lnSpc>
              <a:spcBef>
                <a:spcPts val="0"/>
              </a:spcBef>
              <a:spcAft>
                <a:spcPts val="0"/>
              </a:spcAft>
              <a:buSzPts val="1400"/>
              <a:buFont typeface="Arial"/>
              <a:buNone/>
            </a:pPr>
            <a:endParaRPr sz="1100">
              <a:solidFill>
                <a:srgbClr val="212121"/>
              </a:solidFill>
              <a:highlight>
                <a:schemeClr val="lt1"/>
              </a:highlight>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100">
                <a:solidFill>
                  <a:srgbClr val="212121"/>
                </a:solidFill>
                <a:highlight>
                  <a:schemeClr val="lt1"/>
                </a:highlight>
                <a:latin typeface="Arial"/>
                <a:ea typeface="Arial"/>
                <a:cs typeface="Arial"/>
                <a:sym typeface="Arial"/>
              </a:rPr>
              <a:t>Incremento de las baterías en los últimos años. (participación).</a:t>
            </a:r>
            <a:endParaRPr/>
          </a:p>
          <a:p>
            <a:pPr marL="457200" lvl="0" indent="-317500" algn="l" rtl="0">
              <a:lnSpc>
                <a:spcPct val="100000"/>
              </a:lnSpc>
              <a:spcBef>
                <a:spcPts val="0"/>
              </a:spcBef>
              <a:spcAft>
                <a:spcPts val="0"/>
              </a:spcAft>
              <a:buSzPts val="1400"/>
              <a:buFont typeface="Arial"/>
              <a:buChar char="●"/>
            </a:pPr>
            <a:r>
              <a:rPr lang="en-US" sz="1100">
                <a:solidFill>
                  <a:srgbClr val="212121"/>
                </a:solidFill>
                <a:highlight>
                  <a:schemeClr val="lt1"/>
                </a:highlight>
                <a:latin typeface="Arial"/>
                <a:ea typeface="Arial"/>
                <a:cs typeface="Arial"/>
                <a:sym typeface="Arial"/>
              </a:rPr>
              <a:t>ML + BATERÍAS (Flexible Assets)</a:t>
            </a:r>
            <a:endParaRPr sz="1100">
              <a:solidFill>
                <a:srgbClr val="212121"/>
              </a:solidFill>
              <a:highlight>
                <a:schemeClr val="lt1"/>
              </a:highlight>
              <a:latin typeface="Arial"/>
              <a:ea typeface="Arial"/>
              <a:cs typeface="Arial"/>
              <a:sym typeface="Arial"/>
            </a:endParaRPr>
          </a:p>
          <a:p>
            <a:pPr marL="457200" lvl="0" indent="-228600" algn="l" rtl="0">
              <a:lnSpc>
                <a:spcPct val="100000"/>
              </a:lnSpc>
              <a:spcBef>
                <a:spcPts val="0"/>
              </a:spcBef>
              <a:spcAft>
                <a:spcPts val="0"/>
              </a:spcAft>
              <a:buSzPts val="1400"/>
              <a:buFont typeface="Arial"/>
              <a:buNone/>
            </a:pPr>
            <a:endParaRPr/>
          </a:p>
        </p:txBody>
      </p:sp>
      <p:sp>
        <p:nvSpPr>
          <p:cNvPr id="900" name="Google Shape;900;p28: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p48:notes"/>
          <p:cNvSpPr txBox="1">
            <a:spLocks noGrp="1"/>
          </p:cNvSpPr>
          <p:nvPr>
            <p:ph type="body" idx="1"/>
          </p:nvPr>
        </p:nvSpPr>
        <p:spPr>
          <a:xfrm>
            <a:off x="701040" y="4473892"/>
            <a:ext cx="5608200" cy="3660600"/>
          </a:xfrm>
          <a:prstGeom prst="rect">
            <a:avLst/>
          </a:prstGeom>
          <a:noFill/>
          <a:ln>
            <a:noFill/>
          </a:ln>
        </p:spPr>
        <p:txBody>
          <a:bodyPr spcFirstLastPara="1" wrap="square" lIns="93175" tIns="46575" rIns="93175" bIns="4657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 Embrace Energy Storage: Invest in energy storage infrastructure to capture the benefits of peak shaving, arbitrage, frequency regulation, and grid services. </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 Market Intelligence and Forecasting: Invest in advanced data analytics and forecasting capabilities to gain insights into market trends, pricing dynamics, and demand patterns.</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Integration and Decision Support: Integrate the machine learning model into Qualitas Energy's decision-making processes and use the predicted prices to optimize bidding strategies, inform asset dispatch decisions, or support risk management activities. Ensure that the predictions are effectively communicated and utilized by relevant stakeholders within the organization.</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Continuous Improvement: Regularly monitor and evaluate the model's performance, updating it as new data becomes available and incorporating feedback from market observations.</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Incorporate Real-Time Data: Integrate real-time data streams into the model for continuous updates and predictions. This could include real-time pricing data, weather forecasts, or other relevant data sources. Adjust the model's predictions based on the most up-to-date information.</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Environmental and Sustainability Considerations: Increasingly, environmental and sustainability factors play a role in the energy market. Bids and offers that incorporate renewable energy sources, energy storage, demand response, or other low-carbon technologies can align with sustainability goals and attract potential buyers.</a:t>
            </a:r>
            <a:endParaRPr sz="1400">
              <a:latin typeface="Arial"/>
              <a:ea typeface="Arial"/>
              <a:cs typeface="Arial"/>
              <a:sym typeface="Arial"/>
            </a:endParaRPr>
          </a:p>
          <a:p>
            <a:pPr marL="0" lvl="0" indent="0" algn="l" rtl="0">
              <a:lnSpc>
                <a:spcPct val="100000"/>
              </a:lnSpc>
              <a:spcBef>
                <a:spcPts val="1200"/>
              </a:spcBef>
              <a:spcAft>
                <a:spcPts val="0"/>
              </a:spcAft>
              <a:buSzPts val="1400"/>
              <a:buNone/>
            </a:pPr>
            <a:endParaRPr sz="1400">
              <a:latin typeface="Arial"/>
              <a:ea typeface="Arial"/>
              <a:cs typeface="Arial"/>
              <a:sym typeface="Arial"/>
            </a:endParaRPr>
          </a:p>
          <a:p>
            <a:pPr marL="0" lvl="0" indent="0" algn="l" rtl="0">
              <a:lnSpc>
                <a:spcPct val="100000"/>
              </a:lnSpc>
              <a:spcBef>
                <a:spcPts val="0"/>
              </a:spcBef>
              <a:spcAft>
                <a:spcPts val="0"/>
              </a:spcAft>
              <a:buSzPts val="1400"/>
              <a:buNone/>
            </a:pPr>
            <a:endParaRPr sz="1400">
              <a:latin typeface="Arial"/>
              <a:ea typeface="Arial"/>
              <a:cs typeface="Arial"/>
              <a:sym typeface="Arial"/>
            </a:endParaRPr>
          </a:p>
          <a:p>
            <a:pPr marL="0" lvl="0" indent="0" algn="l" rtl="0">
              <a:lnSpc>
                <a:spcPct val="100000"/>
              </a:lnSpc>
              <a:spcBef>
                <a:spcPts val="0"/>
              </a:spcBef>
              <a:spcAft>
                <a:spcPts val="0"/>
              </a:spcAft>
              <a:buSzPts val="1400"/>
              <a:buNone/>
            </a:pPr>
            <a:r>
              <a:rPr lang="en-US" sz="1400">
                <a:latin typeface="Arial"/>
                <a:ea typeface="Arial"/>
                <a:cs typeface="Arial"/>
                <a:sym typeface="Arial"/>
              </a:rPr>
              <a:t>Notas: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Os acordais de el mapa donde iban saliendo assets?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Todo este Proyecto se ha construdio para optimizar el uso de las baterías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Comprar energía en momentos alta generación y venderlo en momento de alta demanda</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Maximaze the spread </a:t>
            </a:r>
            <a:endParaRPr/>
          </a:p>
        </p:txBody>
      </p:sp>
      <p:sp>
        <p:nvSpPr>
          <p:cNvPr id="916" name="Google Shape;916;p48: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p49:notes"/>
          <p:cNvSpPr txBox="1">
            <a:spLocks noGrp="1"/>
          </p:cNvSpPr>
          <p:nvPr>
            <p:ph type="body" idx="1"/>
          </p:nvPr>
        </p:nvSpPr>
        <p:spPr>
          <a:xfrm>
            <a:off x="701040" y="4473892"/>
            <a:ext cx="5608200" cy="3660600"/>
          </a:xfrm>
          <a:prstGeom prst="rect">
            <a:avLst/>
          </a:prstGeom>
          <a:noFill/>
          <a:ln>
            <a:noFill/>
          </a:ln>
        </p:spPr>
        <p:txBody>
          <a:bodyPr spcFirstLastPara="1" wrap="square" lIns="93175" tIns="46575" rIns="93175" bIns="4657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 Embrace Energy Storage: Invest in energy storage infrastructure to capture the benefits of peak shaving, arbitrage, frequency regulation, and grid services. </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 Market Intelligence and Forecasting: Invest in advanced data analytics and forecasting capabilities to gain insights into market trends, pricing dynamics, and demand patterns.</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Integration and Decision Support: Integrate the machine learning model into Qualitas Energy's decision-making processes and use the predicted prices to optimize bidding strategies, inform asset dispatch decisions, or support risk management activities. Ensure that the predictions are effectively communicated and utilized by relevant stakeholders within the organization.</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Continuous Improvement: Regularly monitor and evaluate the model's performance, updating it as new data becomes available and incorporating feedback from market observations.</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Incorporate Real-Time Data: Integrate real-time data streams into the model for continuous updates and predictions. This could include real-time pricing data, weather forecasts, or other relevant data sources. Adjust the model's predictions based on the most up-to-date information.</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Environmental and Sustainability Considerations: Increasingly, environmental and sustainability factors play a role in the energy market. Bids and offers that incorporate renewable energy sources, energy storage, demand response, or other low-carbon technologies can align with sustainability goals and attract potential buyers.</a:t>
            </a:r>
            <a:endParaRPr sz="1400">
              <a:latin typeface="Arial"/>
              <a:ea typeface="Arial"/>
              <a:cs typeface="Arial"/>
              <a:sym typeface="Arial"/>
            </a:endParaRPr>
          </a:p>
          <a:p>
            <a:pPr marL="0" lvl="0" indent="0" algn="l" rtl="0">
              <a:lnSpc>
                <a:spcPct val="100000"/>
              </a:lnSpc>
              <a:spcBef>
                <a:spcPts val="1200"/>
              </a:spcBef>
              <a:spcAft>
                <a:spcPts val="0"/>
              </a:spcAft>
              <a:buSzPts val="1400"/>
              <a:buNone/>
            </a:pPr>
            <a:endParaRPr sz="1400">
              <a:latin typeface="Arial"/>
              <a:ea typeface="Arial"/>
              <a:cs typeface="Arial"/>
              <a:sym typeface="Arial"/>
            </a:endParaRPr>
          </a:p>
          <a:p>
            <a:pPr marL="0" lvl="0" indent="0" algn="l" rtl="0">
              <a:lnSpc>
                <a:spcPct val="100000"/>
              </a:lnSpc>
              <a:spcBef>
                <a:spcPts val="0"/>
              </a:spcBef>
              <a:spcAft>
                <a:spcPts val="0"/>
              </a:spcAft>
              <a:buSzPts val="1400"/>
              <a:buNone/>
            </a:pPr>
            <a:endParaRPr sz="1400">
              <a:latin typeface="Arial"/>
              <a:ea typeface="Arial"/>
              <a:cs typeface="Arial"/>
              <a:sym typeface="Arial"/>
            </a:endParaRPr>
          </a:p>
          <a:p>
            <a:pPr marL="0" lvl="0" indent="0" algn="l" rtl="0">
              <a:lnSpc>
                <a:spcPct val="100000"/>
              </a:lnSpc>
              <a:spcBef>
                <a:spcPts val="0"/>
              </a:spcBef>
              <a:spcAft>
                <a:spcPts val="0"/>
              </a:spcAft>
              <a:buSzPts val="1400"/>
              <a:buNone/>
            </a:pPr>
            <a:r>
              <a:rPr lang="en-US" sz="1400">
                <a:latin typeface="Arial"/>
                <a:ea typeface="Arial"/>
                <a:cs typeface="Arial"/>
                <a:sym typeface="Arial"/>
              </a:rPr>
              <a:t>Notas: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Os acordais de el mapa donde iban saliendo assets?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Todo este Proyecto se ha construdio para optimizar el uso de las baterías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Comprar energía en momentos alta generación y venderlo en momento de alta demanda</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Maximaze the spread </a:t>
            </a:r>
            <a:endParaRPr/>
          </a:p>
        </p:txBody>
      </p:sp>
      <p:sp>
        <p:nvSpPr>
          <p:cNvPr id="932" name="Google Shape;932;p49: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p50:notes"/>
          <p:cNvSpPr txBox="1">
            <a:spLocks noGrp="1"/>
          </p:cNvSpPr>
          <p:nvPr>
            <p:ph type="body" idx="1"/>
          </p:nvPr>
        </p:nvSpPr>
        <p:spPr>
          <a:xfrm>
            <a:off x="701040" y="4473892"/>
            <a:ext cx="5608200" cy="3660600"/>
          </a:xfrm>
          <a:prstGeom prst="rect">
            <a:avLst/>
          </a:prstGeom>
          <a:noFill/>
          <a:ln>
            <a:noFill/>
          </a:ln>
        </p:spPr>
        <p:txBody>
          <a:bodyPr spcFirstLastPara="1" wrap="square" lIns="93175" tIns="46575" rIns="93175" bIns="4657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 Embrace Energy Storage: Invest in energy storage infrastructure to capture the benefits of peak shaving, arbitrage, frequency regulation, and grid services. </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 Market Intelligence and Forecasting: Invest in advanced data analytics and forecasting capabilities to gain insights into market trends, pricing dynamics, and demand patterns.</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Integration and Decision Support: Integrate the machine learning model into Qualitas Energy's decision-making processes and use the predicted prices to optimize bidding strategies, inform asset dispatch decisions, or support risk management activities. Ensure that the predictions are effectively communicated and utilized by relevant stakeholders within the organization.</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Continuous Improvement: Regularly monitor and evaluate the model's performance, updating it as new data becomes available and incorporating feedback from market observations.</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Incorporate Real-Time Data: Integrate real-time data streams into the model for continuous updates and predictions. This could include real-time pricing data, weather forecasts, or other relevant data sources. Adjust the model's predictions based on the most up-to-date information.</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Environmental and Sustainability Considerations: Increasingly, environmental and sustainability factors play a role in the energy market. Bids and offers that incorporate renewable energy sources, energy storage, demand response, or other low-carbon technologies can align with sustainability goals and attract potential buyers.</a:t>
            </a:r>
            <a:endParaRPr sz="1400">
              <a:latin typeface="Arial"/>
              <a:ea typeface="Arial"/>
              <a:cs typeface="Arial"/>
              <a:sym typeface="Arial"/>
            </a:endParaRPr>
          </a:p>
          <a:p>
            <a:pPr marL="0" lvl="0" indent="0" algn="l" rtl="0">
              <a:lnSpc>
                <a:spcPct val="100000"/>
              </a:lnSpc>
              <a:spcBef>
                <a:spcPts val="1200"/>
              </a:spcBef>
              <a:spcAft>
                <a:spcPts val="0"/>
              </a:spcAft>
              <a:buSzPts val="1400"/>
              <a:buNone/>
            </a:pPr>
            <a:endParaRPr sz="1400">
              <a:latin typeface="Arial"/>
              <a:ea typeface="Arial"/>
              <a:cs typeface="Arial"/>
              <a:sym typeface="Arial"/>
            </a:endParaRPr>
          </a:p>
          <a:p>
            <a:pPr marL="0" lvl="0" indent="0" algn="l" rtl="0">
              <a:lnSpc>
                <a:spcPct val="100000"/>
              </a:lnSpc>
              <a:spcBef>
                <a:spcPts val="0"/>
              </a:spcBef>
              <a:spcAft>
                <a:spcPts val="0"/>
              </a:spcAft>
              <a:buSzPts val="1400"/>
              <a:buNone/>
            </a:pPr>
            <a:endParaRPr sz="1400">
              <a:latin typeface="Arial"/>
              <a:ea typeface="Arial"/>
              <a:cs typeface="Arial"/>
              <a:sym typeface="Arial"/>
            </a:endParaRPr>
          </a:p>
          <a:p>
            <a:pPr marL="0" lvl="0" indent="0" algn="l" rtl="0">
              <a:lnSpc>
                <a:spcPct val="100000"/>
              </a:lnSpc>
              <a:spcBef>
                <a:spcPts val="0"/>
              </a:spcBef>
              <a:spcAft>
                <a:spcPts val="0"/>
              </a:spcAft>
              <a:buSzPts val="1400"/>
              <a:buNone/>
            </a:pPr>
            <a:r>
              <a:rPr lang="en-US" sz="1400">
                <a:latin typeface="Arial"/>
                <a:ea typeface="Arial"/>
                <a:cs typeface="Arial"/>
                <a:sym typeface="Arial"/>
              </a:rPr>
              <a:t>Notas: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Os acordais de el mapa donde iban saliendo assets?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Todo este Proyecto se ha construdio para optimizar el uso de las baterías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Comprar energía en momentos alta generación y venderlo en momento de alta demanda</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Maximaze the spread </a:t>
            </a:r>
            <a:endParaRPr/>
          </a:p>
        </p:txBody>
      </p:sp>
      <p:sp>
        <p:nvSpPr>
          <p:cNvPr id="947" name="Google Shape;947;p50: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p51:notes"/>
          <p:cNvSpPr txBox="1">
            <a:spLocks noGrp="1"/>
          </p:cNvSpPr>
          <p:nvPr>
            <p:ph type="body" idx="1"/>
          </p:nvPr>
        </p:nvSpPr>
        <p:spPr>
          <a:xfrm>
            <a:off x="701040" y="4473892"/>
            <a:ext cx="5608200" cy="3660600"/>
          </a:xfrm>
          <a:prstGeom prst="rect">
            <a:avLst/>
          </a:prstGeom>
          <a:noFill/>
          <a:ln>
            <a:noFill/>
          </a:ln>
        </p:spPr>
        <p:txBody>
          <a:bodyPr spcFirstLastPara="1" wrap="square" lIns="93175" tIns="46575" rIns="93175" bIns="4657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 Embrace Energy Storage: Invest in energy storage infrastructure to capture the benefits of peak shaving, arbitrage, frequency regulation, and grid services. </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 Market Intelligence and Forecasting: Invest in advanced data analytics and forecasting capabilities to gain insights into market trends, pricing dynamics, and demand patterns.</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Integration and Decision Support: Integrate the machine learning model into Qualitas Energy's decision-making processes and use the predicted prices to optimize bidding strategies, inform asset dispatch decisions, or support risk management activities. Ensure that the predictions are effectively communicated and utilized by relevant stakeholders within the organization.</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Continuous Improvement: Regularly monitor and evaluate the model's performance, updating it as new data becomes available and incorporating feedback from market observations.</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Incorporate Real-Time Data: Integrate real-time data streams into the model for continuous updates and predictions. This could include real-time pricing data, weather forecasts, or other relevant data sources. Adjust the model's predictions based on the most up-to-date information.</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Environmental and Sustainability Considerations: Increasingly, environmental and sustainability factors play a role in the energy market. Bids and offers that incorporate renewable energy sources, energy storage, demand response, or other low-carbon technologies can align with sustainability goals and attract potential buyers.</a:t>
            </a:r>
            <a:endParaRPr sz="1400">
              <a:latin typeface="Arial"/>
              <a:ea typeface="Arial"/>
              <a:cs typeface="Arial"/>
              <a:sym typeface="Arial"/>
            </a:endParaRPr>
          </a:p>
          <a:p>
            <a:pPr marL="0" lvl="0" indent="0" algn="l" rtl="0">
              <a:lnSpc>
                <a:spcPct val="100000"/>
              </a:lnSpc>
              <a:spcBef>
                <a:spcPts val="1200"/>
              </a:spcBef>
              <a:spcAft>
                <a:spcPts val="0"/>
              </a:spcAft>
              <a:buSzPts val="1400"/>
              <a:buNone/>
            </a:pPr>
            <a:endParaRPr sz="1400">
              <a:latin typeface="Arial"/>
              <a:ea typeface="Arial"/>
              <a:cs typeface="Arial"/>
              <a:sym typeface="Arial"/>
            </a:endParaRPr>
          </a:p>
          <a:p>
            <a:pPr marL="0" lvl="0" indent="0" algn="l" rtl="0">
              <a:lnSpc>
                <a:spcPct val="100000"/>
              </a:lnSpc>
              <a:spcBef>
                <a:spcPts val="0"/>
              </a:spcBef>
              <a:spcAft>
                <a:spcPts val="0"/>
              </a:spcAft>
              <a:buSzPts val="1400"/>
              <a:buNone/>
            </a:pPr>
            <a:endParaRPr sz="1400">
              <a:latin typeface="Arial"/>
              <a:ea typeface="Arial"/>
              <a:cs typeface="Arial"/>
              <a:sym typeface="Arial"/>
            </a:endParaRPr>
          </a:p>
          <a:p>
            <a:pPr marL="0" lvl="0" indent="0" algn="l" rtl="0">
              <a:lnSpc>
                <a:spcPct val="100000"/>
              </a:lnSpc>
              <a:spcBef>
                <a:spcPts val="0"/>
              </a:spcBef>
              <a:spcAft>
                <a:spcPts val="0"/>
              </a:spcAft>
              <a:buSzPts val="1400"/>
              <a:buNone/>
            </a:pPr>
            <a:r>
              <a:rPr lang="en-US" sz="1400">
                <a:latin typeface="Arial"/>
                <a:ea typeface="Arial"/>
                <a:cs typeface="Arial"/>
                <a:sym typeface="Arial"/>
              </a:rPr>
              <a:t>Notas: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Os acordais de el mapa donde iban saliendo assets?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Todo este Proyecto se ha construdio para optimizar el uso de las baterías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Comprar energía en momentos alta generación y venderlo en momento de alta demanda</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Maximaze the spread </a:t>
            </a:r>
            <a:endParaRPr/>
          </a:p>
        </p:txBody>
      </p:sp>
      <p:sp>
        <p:nvSpPr>
          <p:cNvPr id="963" name="Google Shape;963;p51: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Google Shape;978;p52:notes"/>
          <p:cNvSpPr txBox="1">
            <a:spLocks noGrp="1"/>
          </p:cNvSpPr>
          <p:nvPr>
            <p:ph type="body" idx="1"/>
          </p:nvPr>
        </p:nvSpPr>
        <p:spPr>
          <a:xfrm>
            <a:off x="701040" y="4473892"/>
            <a:ext cx="5608200" cy="3660600"/>
          </a:xfrm>
          <a:prstGeom prst="rect">
            <a:avLst/>
          </a:prstGeom>
          <a:noFill/>
          <a:ln>
            <a:noFill/>
          </a:ln>
        </p:spPr>
        <p:txBody>
          <a:bodyPr spcFirstLastPara="1" wrap="square" lIns="93175" tIns="46575" rIns="93175" bIns="4657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 Embrace Energy Storage: Invest in energy storage infrastructure to capture the benefits of peak shaving, arbitrage, frequency regulation, and grid services. </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 Market Intelligence and Forecasting: Invest in advanced data analytics and forecasting capabilities to gain insights into market trends, pricing dynamics, and demand patterns.</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Integration and Decision Support: Integrate the machine learning model into Qualitas Energy's decision-making processes and use the predicted prices to optimize bidding strategies, inform asset dispatch decisions, or support risk management activities. Ensure that the predictions are effectively communicated and utilized by relevant stakeholders within the organization.</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Continuous Improvement: Regularly monitor and evaluate the model's performance, updating it as new data becomes available and incorporating feedback from market observations.</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Incorporate Real-Time Data: Integrate real-time data streams into the model for continuous updates and predictions. This could include real-time pricing data, weather forecasts, or other relevant data sources. Adjust the model's predictions based on the most up-to-date information.</a:t>
            </a:r>
            <a:endParaRPr sz="1100">
              <a:solidFill>
                <a:srgbClr val="212121"/>
              </a:solidFill>
              <a:highlight>
                <a:schemeClr val="lt1"/>
              </a:highlight>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rgbClr val="212121"/>
                </a:solidFill>
                <a:highlight>
                  <a:schemeClr val="lt1"/>
                </a:highlight>
                <a:latin typeface="Arial"/>
                <a:ea typeface="Arial"/>
                <a:cs typeface="Arial"/>
                <a:sym typeface="Arial"/>
              </a:rPr>
              <a:t>Environmental and Sustainability Considerations: Increasingly, environmental and sustainability factors play a role in the energy market. Bids and offers that incorporate renewable energy sources, energy storage, demand response, or other low-carbon technologies can align with sustainability goals and attract potential buyers.</a:t>
            </a:r>
            <a:endParaRPr sz="1400">
              <a:latin typeface="Arial"/>
              <a:ea typeface="Arial"/>
              <a:cs typeface="Arial"/>
              <a:sym typeface="Arial"/>
            </a:endParaRPr>
          </a:p>
          <a:p>
            <a:pPr marL="0" lvl="0" indent="0" algn="l" rtl="0">
              <a:lnSpc>
                <a:spcPct val="100000"/>
              </a:lnSpc>
              <a:spcBef>
                <a:spcPts val="1200"/>
              </a:spcBef>
              <a:spcAft>
                <a:spcPts val="0"/>
              </a:spcAft>
              <a:buSzPts val="1400"/>
              <a:buNone/>
            </a:pPr>
            <a:endParaRPr sz="1400">
              <a:latin typeface="Arial"/>
              <a:ea typeface="Arial"/>
              <a:cs typeface="Arial"/>
              <a:sym typeface="Arial"/>
            </a:endParaRPr>
          </a:p>
          <a:p>
            <a:pPr marL="0" lvl="0" indent="0" algn="l" rtl="0">
              <a:lnSpc>
                <a:spcPct val="100000"/>
              </a:lnSpc>
              <a:spcBef>
                <a:spcPts val="0"/>
              </a:spcBef>
              <a:spcAft>
                <a:spcPts val="0"/>
              </a:spcAft>
              <a:buSzPts val="1400"/>
              <a:buNone/>
            </a:pPr>
            <a:endParaRPr sz="1400">
              <a:latin typeface="Arial"/>
              <a:ea typeface="Arial"/>
              <a:cs typeface="Arial"/>
              <a:sym typeface="Arial"/>
            </a:endParaRPr>
          </a:p>
          <a:p>
            <a:pPr marL="0" lvl="0" indent="0" algn="l" rtl="0">
              <a:lnSpc>
                <a:spcPct val="100000"/>
              </a:lnSpc>
              <a:spcBef>
                <a:spcPts val="0"/>
              </a:spcBef>
              <a:spcAft>
                <a:spcPts val="0"/>
              </a:spcAft>
              <a:buSzPts val="1400"/>
              <a:buNone/>
            </a:pPr>
            <a:r>
              <a:rPr lang="en-US" sz="1400">
                <a:latin typeface="Arial"/>
                <a:ea typeface="Arial"/>
                <a:cs typeface="Arial"/>
                <a:sym typeface="Arial"/>
              </a:rPr>
              <a:t>Notas: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Os acordais de el mapa donde iban saliendo assets?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Todo este Proyecto se ha construdio para optimizar el uso de las baterías</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Comprar energía en momentos alta generación y venderlo en momento de alta demanda</a:t>
            </a:r>
            <a:endParaRPr sz="1400">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US" sz="1400">
                <a:latin typeface="Arial"/>
                <a:ea typeface="Arial"/>
                <a:cs typeface="Arial"/>
                <a:sym typeface="Arial"/>
              </a:rPr>
              <a:t>Maximaze the spread </a:t>
            </a:r>
            <a:endParaRPr/>
          </a:p>
        </p:txBody>
      </p:sp>
      <p:sp>
        <p:nvSpPr>
          <p:cNvPr id="979" name="Google Shape;979;p52: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p20: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994" name="Google Shape;994;p20: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p26: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006" name="Google Shape;1006;p26: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5490528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p26: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006" name="Google Shape;1006;p26: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p56: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457200" lvl="0" indent="-228600" algn="l" rtl="0">
              <a:lnSpc>
                <a:spcPct val="100000"/>
              </a:lnSpc>
              <a:spcBef>
                <a:spcPts val="0"/>
              </a:spcBef>
              <a:spcAft>
                <a:spcPts val="0"/>
              </a:spcAft>
              <a:buSzPts val="1400"/>
              <a:buNone/>
            </a:pPr>
            <a:r>
              <a:rPr lang="en-US" sz="1800" b="0" i="0" u="none" strike="noStrike" dirty="0">
                <a:solidFill>
                  <a:srgbClr val="0000FF"/>
                </a:solidFill>
                <a:latin typeface="Arial"/>
                <a:ea typeface="Arial"/>
                <a:cs typeface="Arial"/>
                <a:sym typeface="Arial"/>
              </a:rPr>
              <a:t>Let's bear in mind that our model aims to predict transaction prices in the intraday market auction.</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Now, I want you to closely examine this chart, but also not get too lost in the details. The Y-axis represents the margin of error </a:t>
            </a:r>
            <a:r>
              <a:rPr lang="en-US" sz="1800" b="0" i="0" u="none" strike="noStrike" dirty="0" err="1">
                <a:solidFill>
                  <a:srgbClr val="0000FF"/>
                </a:solidFill>
                <a:latin typeface="Arial"/>
                <a:ea typeface="Arial"/>
                <a:cs typeface="Arial"/>
                <a:sym typeface="Arial"/>
              </a:rPr>
              <a:t>Fede</a:t>
            </a:r>
            <a:r>
              <a:rPr lang="en-US" sz="1800" b="0" i="0" u="none" strike="noStrike" dirty="0">
                <a:solidFill>
                  <a:srgbClr val="0000FF"/>
                </a:solidFill>
                <a:latin typeface="Arial"/>
                <a:ea typeface="Arial"/>
                <a:cs typeface="Arial"/>
                <a:sym typeface="Arial"/>
              </a:rPr>
              <a:t> mentioned, while each blue point represents a prediction. Notice that the majority of predictions fall within a 15% margin of error for OFFER type transactions. This level of accuracy is truly impressive!</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Take note of that.</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Moving on, we want to gauge the value of the Intraday Market, and our estimation places it at around 65 million pounds by year-end.</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Now, let's conduct an exercise with batteries participating in the Balancing Mechanism, representing a market share of approximately 2-3%. A 15% increase in their transaction acceptance rate would result in a revenue boost in the range of 245 thousand pounds.</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This exercise can be replicated for any type of BMU participating in the Balancing Mechanism, as the it is the way the model was designed.</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For our next steps, we should explore the opportunity cost of participating in this market or other day markets, instead of the </a:t>
            </a:r>
            <a:r>
              <a:rPr lang="en-US" sz="1800" b="0" i="0" u="none" strike="noStrike" dirty="0" err="1">
                <a:solidFill>
                  <a:srgbClr val="0000FF"/>
                </a:solidFill>
                <a:latin typeface="Arial"/>
                <a:ea typeface="Arial"/>
                <a:cs typeface="Arial"/>
                <a:sym typeface="Arial"/>
              </a:rPr>
              <a:t>Balancign</a:t>
            </a:r>
            <a:r>
              <a:rPr lang="en-US" sz="1800" b="0" i="0" u="none" strike="noStrike" dirty="0">
                <a:solidFill>
                  <a:srgbClr val="0000FF"/>
                </a:solidFill>
                <a:latin typeface="Arial"/>
                <a:ea typeface="Arial"/>
                <a:cs typeface="Arial"/>
                <a:sym typeface="Arial"/>
              </a:rPr>
              <a:t> Mechanism.</a:t>
            </a:r>
            <a:endParaRPr b="0" dirty="0"/>
          </a:p>
          <a:p>
            <a:pPr marL="457200" lvl="0" indent="-228600" algn="l" rtl="0">
              <a:lnSpc>
                <a:spcPct val="100000"/>
              </a:lnSpc>
              <a:spcBef>
                <a:spcPts val="0"/>
              </a:spcBef>
              <a:spcAft>
                <a:spcPts val="0"/>
              </a:spcAft>
              <a:buSzPts val="1400"/>
              <a:buNone/>
            </a:pPr>
            <a:br>
              <a:rPr lang="en-US" b="0" dirty="0"/>
            </a:br>
            <a:r>
              <a:rPr lang="en-US" sz="1800" b="0" i="0" u="none" strike="noStrike" dirty="0">
                <a:solidFill>
                  <a:srgbClr val="0000FF"/>
                </a:solidFill>
                <a:latin typeface="Arial"/>
                <a:ea typeface="Arial"/>
                <a:cs typeface="Arial"/>
                <a:sym typeface="Arial"/>
              </a:rPr>
              <a:t>But for now, I'll pass the mic back to Denisa to take us through the next steps and recommendations.</a:t>
            </a:r>
            <a:endParaRPr b="0" dirty="0"/>
          </a:p>
          <a:p>
            <a:pPr marL="457200" marR="0" lvl="0" indent="-228600" algn="l" rtl="0">
              <a:lnSpc>
                <a:spcPct val="100000"/>
              </a:lnSpc>
              <a:spcBef>
                <a:spcPts val="0"/>
              </a:spcBef>
              <a:spcAft>
                <a:spcPts val="0"/>
              </a:spcAft>
              <a:buClr>
                <a:srgbClr val="000000"/>
              </a:buClr>
              <a:buSzPts val="1400"/>
              <a:buFont typeface="Arial"/>
              <a:buNone/>
            </a:pPr>
            <a:br>
              <a:rPr lang="en-US" dirty="0"/>
            </a:br>
            <a:endParaRPr dirty="0"/>
          </a:p>
        </p:txBody>
      </p:sp>
      <p:sp>
        <p:nvSpPr>
          <p:cNvPr id="842" name="Google Shape;842;p56: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200" b="1" i="0" u="none" strike="noStrike" cap="none">
                <a:solidFill>
                  <a:schemeClr val="lt1"/>
                </a:solidFill>
                <a:latin typeface="Arial"/>
                <a:ea typeface="Arial"/>
                <a:cs typeface="Arial"/>
                <a:sym typeface="Arial"/>
              </a:rPr>
              <a:t>(When was the last time you did something for the first time?)</a:t>
            </a:r>
            <a:endParaRPr/>
          </a:p>
          <a:p>
            <a:pPr marL="0" lvl="0" indent="0" algn="l" rtl="0">
              <a:lnSpc>
                <a:spcPct val="100000"/>
              </a:lnSpc>
              <a:spcBef>
                <a:spcPts val="0"/>
              </a:spcBef>
              <a:spcAft>
                <a:spcPts val="0"/>
              </a:spcAft>
              <a:buSzPts val="1400"/>
              <a:buNone/>
            </a:pPr>
            <a:endParaRPr/>
          </a:p>
        </p:txBody>
      </p:sp>
      <p:sp>
        <p:nvSpPr>
          <p:cNvPr id="128" name="Google Shape;128;p4: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5: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38" name="Google Shape;138;p5: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6: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48" name="Google Shape;148;p6: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7: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200" b="1" i="0" u="none" strike="noStrike">
                <a:latin typeface="Arial"/>
                <a:ea typeface="Arial"/>
                <a:cs typeface="Arial"/>
                <a:sym typeface="Arial"/>
              </a:rPr>
              <a:t>Get ready to witness a rollercoaster ride through the unpredictable twists and turns of the United Kingdom's energy market, where forecasting prices are like trying to predict the weather in England - you'll need equal parts luck, wit, and an umbrella.</a:t>
            </a:r>
            <a:endParaRPr sz="1200" b="1" i="0" u="none" strike="noStrike" cap="none">
              <a:latin typeface="Arial"/>
              <a:ea typeface="Arial"/>
              <a:cs typeface="Arial"/>
              <a:sym typeface="Arial"/>
            </a:endParaRPr>
          </a:p>
          <a:p>
            <a:pPr marL="0" lvl="0" indent="0" algn="l" rtl="0">
              <a:lnSpc>
                <a:spcPct val="100000"/>
              </a:lnSpc>
              <a:spcBef>
                <a:spcPts val="0"/>
              </a:spcBef>
              <a:spcAft>
                <a:spcPts val="0"/>
              </a:spcAft>
              <a:buSzPts val="1400"/>
              <a:buNone/>
            </a:pPr>
            <a:endParaRPr/>
          </a:p>
        </p:txBody>
      </p:sp>
      <p:sp>
        <p:nvSpPr>
          <p:cNvPr id="158" name="Google Shape;158;p7: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2: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78" name="Google Shape;178;p12: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9: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p9:notes"/>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dirty="0"/>
          </a:p>
        </p:txBody>
      </p:sp>
      <p:sp>
        <p:nvSpPr>
          <p:cNvPr id="191" name="Google Shape;191;p9:notes"/>
          <p:cNvSpPr txBox="1">
            <a:spLocks noGrp="1"/>
          </p:cNvSpPr>
          <p:nvPr>
            <p:ph type="sldNum" idx="12"/>
          </p:nvPr>
        </p:nvSpPr>
        <p:spPr>
          <a:xfrm>
            <a:off x="3970938" y="8829967"/>
            <a:ext cx="3037840" cy="466433"/>
          </a:xfrm>
          <a:prstGeom prst="rect">
            <a:avLst/>
          </a:prstGeom>
          <a:noFill/>
          <a:ln>
            <a:noFill/>
          </a:ln>
        </p:spPr>
        <p:txBody>
          <a:bodyPr spcFirstLastPara="1" wrap="square" lIns="93175" tIns="46575" rIns="93175" bIns="46575"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st slide">
  <p:cSld name="Last slide">
    <p:spTree>
      <p:nvGrpSpPr>
        <p:cNvPr id="1" name="Shape 12"/>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_Title and graph">
  <p:cSld name="1_Title and graph">
    <p:spTree>
      <p:nvGrpSpPr>
        <p:cNvPr id="1" name="Shape 75"/>
        <p:cNvGrpSpPr/>
        <p:nvPr/>
      </p:nvGrpSpPr>
      <p:grpSpPr>
        <a:xfrm>
          <a:off x="0" y="0"/>
          <a:ext cx="0" cy="0"/>
          <a:chOff x="0" y="0"/>
          <a:chExt cx="0" cy="0"/>
        </a:xfrm>
      </p:grpSpPr>
      <p:sp>
        <p:nvSpPr>
          <p:cNvPr id="76" name="Google Shape;76;p44"/>
          <p:cNvSpPr txBox="1">
            <a:spLocks noGrp="1"/>
          </p:cNvSpPr>
          <p:nvPr>
            <p:ph type="title"/>
          </p:nvPr>
        </p:nvSpPr>
        <p:spPr>
          <a:xfrm>
            <a:off x="839788" y="742012"/>
            <a:ext cx="4413530" cy="131538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44"/>
          <p:cNvSpPr txBox="1">
            <a:spLocks noGrp="1"/>
          </p:cNvSpPr>
          <p:nvPr>
            <p:ph type="body" idx="1"/>
          </p:nvPr>
        </p:nvSpPr>
        <p:spPr>
          <a:xfrm>
            <a:off x="839788" y="2228850"/>
            <a:ext cx="4413530" cy="364013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8" name="Google Shape;78;p44"/>
          <p:cNvSpPr>
            <a:spLocks noGrp="1"/>
          </p:cNvSpPr>
          <p:nvPr>
            <p:ph type="chart" idx="2"/>
          </p:nvPr>
        </p:nvSpPr>
        <p:spPr>
          <a:xfrm>
            <a:off x="6096000" y="757883"/>
            <a:ext cx="5472112" cy="512697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9" name="Google Shape;79;p44"/>
          <p:cNvSpPr txBox="1">
            <a:spLocks noGrp="1"/>
          </p:cNvSpPr>
          <p:nvPr>
            <p:ph type="body" idx="3"/>
          </p:nvPr>
        </p:nvSpPr>
        <p:spPr>
          <a:xfrm>
            <a:off x="131763" y="169200"/>
            <a:ext cx="1385316" cy="25136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212E3E"/>
              </a:buClr>
              <a:buSzPts val="1400"/>
              <a:buNone/>
              <a:defRPr sz="1400">
                <a:solidFill>
                  <a:srgbClr val="212E3E"/>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80" name="Google Shape;80;p44"/>
          <p:cNvPicPr preferRelativeResize="0"/>
          <p:nvPr/>
        </p:nvPicPr>
        <p:blipFill rotWithShape="1">
          <a:blip r:embed="rId2">
            <a:alphaModFix/>
          </a:blip>
          <a:srcRect/>
          <a:stretch/>
        </p:blipFill>
        <p:spPr>
          <a:xfrm>
            <a:off x="10823993" y="169547"/>
            <a:ext cx="1147428" cy="576000"/>
          </a:xfrm>
          <a:prstGeom prst="rect">
            <a:avLst/>
          </a:prstGeom>
          <a:noFill/>
          <a:ln>
            <a:noFill/>
          </a:ln>
        </p:spPr>
      </p:pic>
      <p:sp>
        <p:nvSpPr>
          <p:cNvPr id="81" name="Google Shape;81;p44"/>
          <p:cNvSpPr txBox="1"/>
          <p:nvPr/>
        </p:nvSpPr>
        <p:spPr>
          <a:xfrm>
            <a:off x="140777" y="6439546"/>
            <a:ext cx="50240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chemeClr val="dk1"/>
                </a:solidFill>
                <a:latin typeface="Arial"/>
                <a:ea typeface="Arial"/>
                <a:cs typeface="Arial"/>
                <a:sym typeface="Arial"/>
              </a:rPr>
              <a:t>‹#›</a:t>
            </a:fld>
            <a:endParaRPr sz="14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Eletric green slide">
  <p:cSld name="Eletric green slide">
    <p:spTree>
      <p:nvGrpSpPr>
        <p:cNvPr id="1" name="Shape 82"/>
        <p:cNvGrpSpPr/>
        <p:nvPr/>
      </p:nvGrpSpPr>
      <p:grpSpPr>
        <a:xfrm>
          <a:off x="0" y="0"/>
          <a:ext cx="0" cy="0"/>
          <a:chOff x="0" y="0"/>
          <a:chExt cx="0" cy="0"/>
        </a:xfrm>
      </p:grpSpPr>
      <p:sp>
        <p:nvSpPr>
          <p:cNvPr id="83" name="Google Shape;83;p45"/>
          <p:cNvSpPr txBox="1">
            <a:spLocks noGrp="1"/>
          </p:cNvSpPr>
          <p:nvPr>
            <p:ph type="body" idx="1"/>
          </p:nvPr>
        </p:nvSpPr>
        <p:spPr>
          <a:xfrm>
            <a:off x="131763" y="169200"/>
            <a:ext cx="1595531" cy="266559"/>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000000"/>
              </a:buClr>
              <a:buSzPts val="1400"/>
              <a:buNone/>
              <a:defRPr sz="1400">
                <a:solidFill>
                  <a:srgbClr val="000000"/>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45"/>
          <p:cNvSpPr txBox="1"/>
          <p:nvPr/>
        </p:nvSpPr>
        <p:spPr>
          <a:xfrm>
            <a:off x="140777" y="6439546"/>
            <a:ext cx="50240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ighlight quote">
  <p:cSld name="Highlight quote">
    <p:spTree>
      <p:nvGrpSpPr>
        <p:cNvPr id="1" name="Shape 85"/>
        <p:cNvGrpSpPr/>
        <p:nvPr/>
      </p:nvGrpSpPr>
      <p:grpSpPr>
        <a:xfrm>
          <a:off x="0" y="0"/>
          <a:ext cx="0" cy="0"/>
          <a:chOff x="0" y="0"/>
          <a:chExt cx="0" cy="0"/>
        </a:xfrm>
      </p:grpSpPr>
      <p:sp>
        <p:nvSpPr>
          <p:cNvPr id="86" name="Google Shape;86;p46"/>
          <p:cNvSpPr txBox="1">
            <a:spLocks noGrp="1"/>
          </p:cNvSpPr>
          <p:nvPr>
            <p:ph type="body" idx="1"/>
          </p:nvPr>
        </p:nvSpPr>
        <p:spPr>
          <a:xfrm>
            <a:off x="991491" y="1261528"/>
            <a:ext cx="8560633" cy="344538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0"/>
              </a:spcBef>
              <a:spcAft>
                <a:spcPts val="0"/>
              </a:spcAft>
              <a:buClr>
                <a:srgbClr val="000000"/>
              </a:buClr>
              <a:buSzPts val="8000"/>
              <a:buNone/>
              <a:defRPr sz="8000">
                <a:solidFill>
                  <a:srgbClr val="000000"/>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46"/>
          <p:cNvSpPr txBox="1">
            <a:spLocks noGrp="1"/>
          </p:cNvSpPr>
          <p:nvPr>
            <p:ph type="body" idx="2"/>
          </p:nvPr>
        </p:nvSpPr>
        <p:spPr>
          <a:xfrm>
            <a:off x="992188" y="4797425"/>
            <a:ext cx="3182937" cy="479113"/>
          </a:xfrm>
          <a:prstGeom prst="rect">
            <a:avLst/>
          </a:prstGeom>
          <a:noFill/>
          <a:ln>
            <a:noFill/>
          </a:ln>
        </p:spPr>
        <p:txBody>
          <a:bodyPr spcFirstLastPara="1" wrap="square" lIns="91425" tIns="45700" rIns="91425" bIns="45700" anchor="t" anchorCtr="0">
            <a:normAutofit/>
          </a:bodyPr>
          <a:lstStyle>
            <a:lvl1pPr marL="457200" marR="0" lvl="0" indent="-228600" algn="l">
              <a:lnSpc>
                <a:spcPct val="90000"/>
              </a:lnSpc>
              <a:spcBef>
                <a:spcPts val="1000"/>
              </a:spcBef>
              <a:spcAft>
                <a:spcPts val="0"/>
              </a:spcAft>
              <a:buClr>
                <a:srgbClr val="000000"/>
              </a:buClr>
              <a:buSzPts val="2400"/>
              <a:buFont typeface="Arial"/>
              <a:buNone/>
              <a:defRPr sz="2400">
                <a:solidFill>
                  <a:srgbClr val="000000"/>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46"/>
          <p:cNvSpPr txBox="1">
            <a:spLocks noGrp="1"/>
          </p:cNvSpPr>
          <p:nvPr>
            <p:ph type="body" idx="3"/>
          </p:nvPr>
        </p:nvSpPr>
        <p:spPr>
          <a:xfrm>
            <a:off x="131763" y="169200"/>
            <a:ext cx="1385316" cy="25136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000000"/>
              </a:buClr>
              <a:buSzPts val="1400"/>
              <a:buNone/>
              <a:defRPr sz="1400">
                <a:solidFill>
                  <a:srgbClr val="000000"/>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46"/>
          <p:cNvSpPr txBox="1"/>
          <p:nvPr/>
        </p:nvSpPr>
        <p:spPr>
          <a:xfrm>
            <a:off x="140777" y="6439546"/>
            <a:ext cx="50240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sz="1400" b="0" i="0" u="none" strike="noStrike" cap="none">
              <a:solidFill>
                <a:srgbClr val="000000"/>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ext + table">
  <p:cSld name="Text + table">
    <p:spTree>
      <p:nvGrpSpPr>
        <p:cNvPr id="1" name="Shape 90"/>
        <p:cNvGrpSpPr/>
        <p:nvPr/>
      </p:nvGrpSpPr>
      <p:grpSpPr>
        <a:xfrm>
          <a:off x="0" y="0"/>
          <a:ext cx="0" cy="0"/>
          <a:chOff x="0" y="0"/>
          <a:chExt cx="0" cy="0"/>
        </a:xfrm>
      </p:grpSpPr>
      <p:sp>
        <p:nvSpPr>
          <p:cNvPr id="91" name="Google Shape;91;p47"/>
          <p:cNvSpPr txBox="1">
            <a:spLocks noGrp="1"/>
          </p:cNvSpPr>
          <p:nvPr>
            <p:ph type="title"/>
          </p:nvPr>
        </p:nvSpPr>
        <p:spPr>
          <a:xfrm>
            <a:off x="602512" y="1208497"/>
            <a:ext cx="10515600" cy="65659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47"/>
          <p:cNvSpPr txBox="1">
            <a:spLocks noGrp="1"/>
          </p:cNvSpPr>
          <p:nvPr>
            <p:ph type="body" idx="1"/>
          </p:nvPr>
        </p:nvSpPr>
        <p:spPr>
          <a:xfrm>
            <a:off x="131763" y="169200"/>
            <a:ext cx="1385316" cy="25136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212E3E"/>
              </a:buClr>
              <a:buSzPts val="1400"/>
              <a:buNone/>
              <a:defRPr sz="1400">
                <a:solidFill>
                  <a:srgbClr val="212E3E"/>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93" name="Google Shape;93;p47"/>
          <p:cNvPicPr preferRelativeResize="0"/>
          <p:nvPr/>
        </p:nvPicPr>
        <p:blipFill rotWithShape="1">
          <a:blip r:embed="rId2">
            <a:alphaModFix/>
          </a:blip>
          <a:srcRect/>
          <a:stretch/>
        </p:blipFill>
        <p:spPr>
          <a:xfrm>
            <a:off x="10823993" y="169547"/>
            <a:ext cx="1147428" cy="576000"/>
          </a:xfrm>
          <a:prstGeom prst="rect">
            <a:avLst/>
          </a:prstGeom>
          <a:noFill/>
          <a:ln>
            <a:noFill/>
          </a:ln>
        </p:spPr>
      </p:pic>
      <p:sp>
        <p:nvSpPr>
          <p:cNvPr id="94" name="Google Shape;94;p47"/>
          <p:cNvSpPr txBox="1"/>
          <p:nvPr/>
        </p:nvSpPr>
        <p:spPr>
          <a:xfrm>
            <a:off x="140777" y="6439546"/>
            <a:ext cx="50240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chemeClr val="dk1"/>
                </a:solidFill>
                <a:latin typeface="Arial"/>
                <a:ea typeface="Arial"/>
                <a:cs typeface="Arial"/>
                <a:sym typeface="Arial"/>
              </a:rPr>
              <a:t>‹#›</a:t>
            </a:fld>
            <a:endParaRPr sz="14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ext + image">
  <p:cSld name="1_Text + image">
    <p:spTree>
      <p:nvGrpSpPr>
        <p:cNvPr id="1" name="Shape 13"/>
        <p:cNvGrpSpPr/>
        <p:nvPr/>
      </p:nvGrpSpPr>
      <p:grpSpPr>
        <a:xfrm>
          <a:off x="0" y="0"/>
          <a:ext cx="0" cy="0"/>
          <a:chOff x="0" y="0"/>
          <a:chExt cx="0" cy="0"/>
        </a:xfrm>
      </p:grpSpPr>
      <p:sp>
        <p:nvSpPr>
          <p:cNvPr id="14" name="Google Shape;14;p57"/>
          <p:cNvSpPr>
            <a:spLocks noGrp="1"/>
          </p:cNvSpPr>
          <p:nvPr>
            <p:ph type="pic" idx="2"/>
          </p:nvPr>
        </p:nvSpPr>
        <p:spPr>
          <a:xfrm>
            <a:off x="6096000" y="0"/>
            <a:ext cx="6096000" cy="6858000"/>
          </a:xfrm>
          <a:prstGeom prst="rect">
            <a:avLst/>
          </a:prstGeom>
          <a:noFill/>
          <a:ln>
            <a:noFill/>
          </a:ln>
        </p:spPr>
      </p:sp>
      <p:sp>
        <p:nvSpPr>
          <p:cNvPr id="15" name="Google Shape;15;p57"/>
          <p:cNvSpPr txBox="1">
            <a:spLocks noGrp="1"/>
          </p:cNvSpPr>
          <p:nvPr>
            <p:ph type="body" idx="1"/>
          </p:nvPr>
        </p:nvSpPr>
        <p:spPr>
          <a:xfrm>
            <a:off x="131763" y="169200"/>
            <a:ext cx="1385316" cy="25136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SzPts val="2800"/>
              <a:buNone/>
              <a:defRPr sz="1400">
                <a:solidFill>
                  <a:srgbClr val="212E3E"/>
                </a:solidFill>
                <a:latin typeface="Arial"/>
                <a:ea typeface="Arial"/>
                <a:cs typeface="Arial"/>
                <a:sym typeface="Arial"/>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 name="Google Shape;16;p57"/>
          <p:cNvSpPr txBox="1">
            <a:spLocks noGrp="1"/>
          </p:cNvSpPr>
          <p:nvPr>
            <p:ph type="title"/>
          </p:nvPr>
        </p:nvSpPr>
        <p:spPr>
          <a:xfrm>
            <a:off x="530795" y="1327652"/>
            <a:ext cx="4421371" cy="1117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SzPts val="4400"/>
              <a:buNone/>
              <a:defRPr sz="4000">
                <a:solidFill>
                  <a:srgbClr val="212E3E"/>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57"/>
          <p:cNvSpPr txBox="1">
            <a:spLocks noGrp="1"/>
          </p:cNvSpPr>
          <p:nvPr>
            <p:ph type="body" idx="3"/>
          </p:nvPr>
        </p:nvSpPr>
        <p:spPr>
          <a:xfrm>
            <a:off x="530795" y="2578602"/>
            <a:ext cx="2851150" cy="50165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0"/>
              </a:spcBef>
              <a:spcAft>
                <a:spcPts val="0"/>
              </a:spcAft>
              <a:buSzPts val="2800"/>
              <a:buNone/>
              <a:defRPr sz="1600"/>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8" name="Google Shape;18;p57"/>
          <p:cNvSpPr txBox="1">
            <a:spLocks noGrp="1"/>
          </p:cNvSpPr>
          <p:nvPr>
            <p:ph type="body" idx="4"/>
          </p:nvPr>
        </p:nvSpPr>
        <p:spPr>
          <a:xfrm>
            <a:off x="530795" y="3321926"/>
            <a:ext cx="4476750" cy="27178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SzPts val="2800"/>
              <a:buNone/>
              <a:defRPr sz="1200"/>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ext for content">
  <p:cSld name="Title and text for content">
    <p:spTree>
      <p:nvGrpSpPr>
        <p:cNvPr id="1" name="Shape 19"/>
        <p:cNvGrpSpPr/>
        <p:nvPr/>
      </p:nvGrpSpPr>
      <p:grpSpPr>
        <a:xfrm>
          <a:off x="0" y="0"/>
          <a:ext cx="0" cy="0"/>
          <a:chOff x="0" y="0"/>
          <a:chExt cx="0" cy="0"/>
        </a:xfrm>
      </p:grpSpPr>
      <p:sp>
        <p:nvSpPr>
          <p:cNvPr id="20" name="Google Shape;20;p37"/>
          <p:cNvSpPr txBox="1">
            <a:spLocks noGrp="1"/>
          </p:cNvSpPr>
          <p:nvPr>
            <p:ph type="title"/>
          </p:nvPr>
        </p:nvSpPr>
        <p:spPr>
          <a:xfrm>
            <a:off x="839788" y="742012"/>
            <a:ext cx="4413530" cy="131538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7"/>
          <p:cNvSpPr txBox="1">
            <a:spLocks noGrp="1"/>
          </p:cNvSpPr>
          <p:nvPr>
            <p:ph type="body" idx="1"/>
          </p:nvPr>
        </p:nvSpPr>
        <p:spPr>
          <a:xfrm>
            <a:off x="839788" y="2228850"/>
            <a:ext cx="4413530" cy="364013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2" name="Google Shape;22;p37"/>
          <p:cNvSpPr txBox="1">
            <a:spLocks noGrp="1"/>
          </p:cNvSpPr>
          <p:nvPr>
            <p:ph type="body" idx="2"/>
          </p:nvPr>
        </p:nvSpPr>
        <p:spPr>
          <a:xfrm>
            <a:off x="131763" y="169200"/>
            <a:ext cx="1385316" cy="25136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212E3E"/>
              </a:buClr>
              <a:buSzPts val="1400"/>
              <a:buNone/>
              <a:defRPr sz="1400">
                <a:solidFill>
                  <a:srgbClr val="212E3E"/>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3" name="Google Shape;23;p37"/>
          <p:cNvPicPr preferRelativeResize="0"/>
          <p:nvPr/>
        </p:nvPicPr>
        <p:blipFill rotWithShape="1">
          <a:blip r:embed="rId2">
            <a:alphaModFix/>
          </a:blip>
          <a:srcRect/>
          <a:stretch/>
        </p:blipFill>
        <p:spPr>
          <a:xfrm>
            <a:off x="10823993" y="169547"/>
            <a:ext cx="1147428" cy="576000"/>
          </a:xfrm>
          <a:prstGeom prst="rect">
            <a:avLst/>
          </a:prstGeom>
          <a:noFill/>
          <a:ln>
            <a:noFill/>
          </a:ln>
        </p:spPr>
      </p:pic>
      <p:sp>
        <p:nvSpPr>
          <p:cNvPr id="24" name="Google Shape;24;p37"/>
          <p:cNvSpPr txBox="1"/>
          <p:nvPr/>
        </p:nvSpPr>
        <p:spPr>
          <a:xfrm>
            <a:off x="140777" y="6439546"/>
            <a:ext cx="50240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chemeClr val="dk1"/>
                </a:solidFill>
                <a:latin typeface="Arial"/>
                <a:ea typeface="Arial"/>
                <a:cs typeface="Arial"/>
                <a:sym typeface="Arial"/>
              </a:rPr>
              <a:t>‹#›</a:t>
            </a:fld>
            <a:endParaRPr sz="14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ext + image">
  <p:cSld name="Text + image">
    <p:spTree>
      <p:nvGrpSpPr>
        <p:cNvPr id="1" name="Shape 25"/>
        <p:cNvGrpSpPr/>
        <p:nvPr/>
      </p:nvGrpSpPr>
      <p:grpSpPr>
        <a:xfrm>
          <a:off x="0" y="0"/>
          <a:ext cx="0" cy="0"/>
          <a:chOff x="0" y="0"/>
          <a:chExt cx="0" cy="0"/>
        </a:xfrm>
      </p:grpSpPr>
      <p:sp>
        <p:nvSpPr>
          <p:cNvPr id="26" name="Google Shape;26;p38"/>
          <p:cNvSpPr>
            <a:spLocks noGrp="1"/>
          </p:cNvSpPr>
          <p:nvPr>
            <p:ph type="pic" idx="2"/>
          </p:nvPr>
        </p:nvSpPr>
        <p:spPr>
          <a:xfrm>
            <a:off x="6096000" y="0"/>
            <a:ext cx="6096000" cy="6858000"/>
          </a:xfrm>
          <a:prstGeom prst="rect">
            <a:avLst/>
          </a:prstGeom>
          <a:noFill/>
          <a:ln>
            <a:noFill/>
          </a:ln>
        </p:spPr>
      </p:sp>
      <p:sp>
        <p:nvSpPr>
          <p:cNvPr id="27" name="Google Shape;27;p38"/>
          <p:cNvSpPr txBox="1">
            <a:spLocks noGrp="1"/>
          </p:cNvSpPr>
          <p:nvPr>
            <p:ph type="body" idx="1"/>
          </p:nvPr>
        </p:nvSpPr>
        <p:spPr>
          <a:xfrm>
            <a:off x="131763" y="169200"/>
            <a:ext cx="1385316" cy="25136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212E3E"/>
              </a:buClr>
              <a:buSzPts val="1400"/>
              <a:buNone/>
              <a:defRPr sz="1400">
                <a:solidFill>
                  <a:srgbClr val="212E3E"/>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38"/>
          <p:cNvSpPr txBox="1">
            <a:spLocks noGrp="1"/>
          </p:cNvSpPr>
          <p:nvPr>
            <p:ph type="title"/>
          </p:nvPr>
        </p:nvSpPr>
        <p:spPr>
          <a:xfrm>
            <a:off x="530795" y="1327652"/>
            <a:ext cx="4421371" cy="1117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12E3E"/>
              </a:buClr>
              <a:buSzPts val="4000"/>
              <a:buFont typeface="Arial"/>
              <a:buNone/>
              <a:defRPr sz="4000">
                <a:solidFill>
                  <a:srgbClr val="212E3E"/>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8"/>
          <p:cNvSpPr txBox="1">
            <a:spLocks noGrp="1"/>
          </p:cNvSpPr>
          <p:nvPr>
            <p:ph type="body" idx="3"/>
          </p:nvPr>
        </p:nvSpPr>
        <p:spPr>
          <a:xfrm>
            <a:off x="530795" y="2578602"/>
            <a:ext cx="2851150" cy="50165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0"/>
              </a:spcBef>
              <a:spcAft>
                <a:spcPts val="0"/>
              </a:spcAft>
              <a:buClr>
                <a:schemeClr val="dk1"/>
              </a:buClr>
              <a:buSzPts val="1600"/>
              <a:buNone/>
              <a:defRPr sz="16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38"/>
          <p:cNvSpPr txBox="1">
            <a:spLocks noGrp="1"/>
          </p:cNvSpPr>
          <p:nvPr>
            <p:ph type="body" idx="4"/>
          </p:nvPr>
        </p:nvSpPr>
        <p:spPr>
          <a:xfrm>
            <a:off x="530795" y="3321926"/>
            <a:ext cx="4476750" cy="27178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200"/>
              <a:buNone/>
              <a:defRPr sz="12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31" name="Google Shape;31;p38"/>
          <p:cNvPicPr preferRelativeResize="0"/>
          <p:nvPr/>
        </p:nvPicPr>
        <p:blipFill rotWithShape="1">
          <a:blip r:embed="rId2">
            <a:alphaModFix/>
          </a:blip>
          <a:srcRect/>
          <a:stretch/>
        </p:blipFill>
        <p:spPr>
          <a:xfrm>
            <a:off x="10823993" y="169547"/>
            <a:ext cx="1147428" cy="576000"/>
          </a:xfrm>
          <a:prstGeom prst="rect">
            <a:avLst/>
          </a:prstGeom>
          <a:noFill/>
          <a:ln>
            <a:noFill/>
          </a:ln>
        </p:spPr>
      </p:pic>
      <p:sp>
        <p:nvSpPr>
          <p:cNvPr id="32" name="Google Shape;32;p38"/>
          <p:cNvSpPr txBox="1"/>
          <p:nvPr/>
        </p:nvSpPr>
        <p:spPr>
          <a:xfrm>
            <a:off x="140777" y="6439546"/>
            <a:ext cx="50240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chemeClr val="dk1"/>
                </a:solidFill>
                <a:latin typeface="Arial"/>
                <a:ea typeface="Arial"/>
                <a:cs typeface="Arial"/>
                <a:sym typeface="Arial"/>
              </a:rPr>
              <a:t>‹#›</a:t>
            </a:fld>
            <a:endParaRPr sz="14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ext + quote">
  <p:cSld name="Text + quote">
    <p:spTree>
      <p:nvGrpSpPr>
        <p:cNvPr id="1" name="Shape 33"/>
        <p:cNvGrpSpPr/>
        <p:nvPr/>
      </p:nvGrpSpPr>
      <p:grpSpPr>
        <a:xfrm>
          <a:off x="0" y="0"/>
          <a:ext cx="0" cy="0"/>
          <a:chOff x="0" y="0"/>
          <a:chExt cx="0" cy="0"/>
        </a:xfrm>
      </p:grpSpPr>
      <p:sp>
        <p:nvSpPr>
          <p:cNvPr id="34" name="Google Shape;34;p39" descr="Shape&#10;&#10;Description automatically generated"/>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39"/>
          <p:cNvSpPr txBox="1">
            <a:spLocks noGrp="1"/>
          </p:cNvSpPr>
          <p:nvPr>
            <p:ph type="body" idx="1"/>
          </p:nvPr>
        </p:nvSpPr>
        <p:spPr>
          <a:xfrm>
            <a:off x="131763" y="169200"/>
            <a:ext cx="1385316" cy="25136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212E3E"/>
              </a:buClr>
              <a:buSzPts val="1400"/>
              <a:buNone/>
              <a:defRPr sz="1400">
                <a:solidFill>
                  <a:srgbClr val="212E3E"/>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9"/>
          <p:cNvSpPr txBox="1">
            <a:spLocks noGrp="1"/>
          </p:cNvSpPr>
          <p:nvPr>
            <p:ph type="title"/>
          </p:nvPr>
        </p:nvSpPr>
        <p:spPr>
          <a:xfrm>
            <a:off x="530795" y="1327652"/>
            <a:ext cx="4421371" cy="1117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12E3E"/>
              </a:buClr>
              <a:buSzPts val="4000"/>
              <a:buFont typeface="Arial"/>
              <a:buNone/>
              <a:defRPr sz="4000">
                <a:solidFill>
                  <a:srgbClr val="212E3E"/>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39"/>
          <p:cNvSpPr txBox="1">
            <a:spLocks noGrp="1"/>
          </p:cNvSpPr>
          <p:nvPr>
            <p:ph type="body" idx="2"/>
          </p:nvPr>
        </p:nvSpPr>
        <p:spPr>
          <a:xfrm>
            <a:off x="530795" y="2578602"/>
            <a:ext cx="2851150" cy="50165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0"/>
              </a:spcBef>
              <a:spcAft>
                <a:spcPts val="0"/>
              </a:spcAft>
              <a:buClr>
                <a:schemeClr val="dk1"/>
              </a:buClr>
              <a:buSzPts val="1600"/>
              <a:buNone/>
              <a:defRPr sz="16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39"/>
          <p:cNvSpPr txBox="1">
            <a:spLocks noGrp="1"/>
          </p:cNvSpPr>
          <p:nvPr>
            <p:ph type="body" idx="3"/>
          </p:nvPr>
        </p:nvSpPr>
        <p:spPr>
          <a:xfrm>
            <a:off x="530795" y="3321926"/>
            <a:ext cx="4476750" cy="27178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200"/>
              <a:buNone/>
              <a:defRPr sz="12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39"/>
          <p:cNvSpPr txBox="1">
            <a:spLocks noGrp="1"/>
          </p:cNvSpPr>
          <p:nvPr>
            <p:ph type="body" idx="4"/>
          </p:nvPr>
        </p:nvSpPr>
        <p:spPr>
          <a:xfrm>
            <a:off x="7153789" y="2578602"/>
            <a:ext cx="3980422" cy="333375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0"/>
              </a:spcBef>
              <a:spcAft>
                <a:spcPts val="0"/>
              </a:spcAft>
              <a:buClr>
                <a:schemeClr val="lt1"/>
              </a:buClr>
              <a:buSzPts val="1600"/>
              <a:buNone/>
              <a:defRPr sz="16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39"/>
          <p:cNvSpPr txBox="1"/>
          <p:nvPr/>
        </p:nvSpPr>
        <p:spPr>
          <a:xfrm>
            <a:off x="140777" y="6439546"/>
            <a:ext cx="50240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chemeClr val="dk1"/>
                </a:solidFill>
                <a:latin typeface="Arial"/>
                <a:ea typeface="Arial"/>
                <a:cs typeface="Arial"/>
                <a:sym typeface="Arial"/>
              </a:rPr>
              <a:t>‹#›</a:t>
            </a:fld>
            <a:endParaRPr sz="14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nfographics">
  <p:cSld name="Infographics">
    <p:spTree>
      <p:nvGrpSpPr>
        <p:cNvPr id="1" name="Shape 41"/>
        <p:cNvGrpSpPr/>
        <p:nvPr/>
      </p:nvGrpSpPr>
      <p:grpSpPr>
        <a:xfrm>
          <a:off x="0" y="0"/>
          <a:ext cx="0" cy="0"/>
          <a:chOff x="0" y="0"/>
          <a:chExt cx="0" cy="0"/>
        </a:xfrm>
      </p:grpSpPr>
      <p:sp>
        <p:nvSpPr>
          <p:cNvPr id="42" name="Google Shape;42;p40"/>
          <p:cNvSpPr txBox="1">
            <a:spLocks noGrp="1"/>
          </p:cNvSpPr>
          <p:nvPr>
            <p:ph type="title"/>
          </p:nvPr>
        </p:nvSpPr>
        <p:spPr>
          <a:xfrm>
            <a:off x="602511" y="1262397"/>
            <a:ext cx="5072147" cy="122979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40"/>
          <p:cNvSpPr txBox="1">
            <a:spLocks noGrp="1"/>
          </p:cNvSpPr>
          <p:nvPr>
            <p:ph type="body" idx="1"/>
          </p:nvPr>
        </p:nvSpPr>
        <p:spPr>
          <a:xfrm>
            <a:off x="602512" y="4270042"/>
            <a:ext cx="1498202" cy="95759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0"/>
              </a:spcBef>
              <a:spcAft>
                <a:spcPts val="0"/>
              </a:spcAft>
              <a:buClr>
                <a:schemeClr val="dk1"/>
              </a:buClr>
              <a:buSzPts val="1600"/>
              <a:buNone/>
              <a:defRPr sz="16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40"/>
          <p:cNvSpPr txBox="1">
            <a:spLocks noGrp="1"/>
          </p:cNvSpPr>
          <p:nvPr>
            <p:ph type="body" idx="2"/>
          </p:nvPr>
        </p:nvSpPr>
        <p:spPr>
          <a:xfrm>
            <a:off x="3300888" y="4270042"/>
            <a:ext cx="1498202" cy="95759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0"/>
              </a:spcBef>
              <a:spcAft>
                <a:spcPts val="0"/>
              </a:spcAft>
              <a:buClr>
                <a:schemeClr val="dk1"/>
              </a:buClr>
              <a:buSzPts val="1600"/>
              <a:buNone/>
              <a:defRPr sz="16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40"/>
          <p:cNvSpPr txBox="1">
            <a:spLocks noGrp="1"/>
          </p:cNvSpPr>
          <p:nvPr>
            <p:ph type="body" idx="3"/>
          </p:nvPr>
        </p:nvSpPr>
        <p:spPr>
          <a:xfrm>
            <a:off x="6008229" y="4270042"/>
            <a:ext cx="1498202" cy="95759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0"/>
              </a:spcBef>
              <a:spcAft>
                <a:spcPts val="0"/>
              </a:spcAft>
              <a:buClr>
                <a:schemeClr val="dk1"/>
              </a:buClr>
              <a:buSzPts val="1600"/>
              <a:buNone/>
              <a:defRPr sz="16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40"/>
          <p:cNvSpPr txBox="1">
            <a:spLocks noGrp="1"/>
          </p:cNvSpPr>
          <p:nvPr>
            <p:ph type="body" idx="4"/>
          </p:nvPr>
        </p:nvSpPr>
        <p:spPr>
          <a:xfrm>
            <a:off x="8670746" y="4270042"/>
            <a:ext cx="1498202" cy="95759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0"/>
              </a:spcBef>
              <a:spcAft>
                <a:spcPts val="0"/>
              </a:spcAft>
              <a:buClr>
                <a:schemeClr val="dk1"/>
              </a:buClr>
              <a:buSzPts val="1600"/>
              <a:buNone/>
              <a:defRPr sz="16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40"/>
          <p:cNvSpPr txBox="1">
            <a:spLocks noGrp="1"/>
          </p:cNvSpPr>
          <p:nvPr>
            <p:ph type="body" idx="5"/>
          </p:nvPr>
        </p:nvSpPr>
        <p:spPr>
          <a:xfrm>
            <a:off x="131763" y="169200"/>
            <a:ext cx="1385316" cy="25136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212E3E"/>
              </a:buClr>
              <a:buSzPts val="1400"/>
              <a:buNone/>
              <a:defRPr sz="1400">
                <a:solidFill>
                  <a:srgbClr val="212E3E"/>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40"/>
          <p:cNvSpPr>
            <a:spLocks noGrp="1"/>
          </p:cNvSpPr>
          <p:nvPr>
            <p:ph type="media" idx="6"/>
          </p:nvPr>
        </p:nvSpPr>
        <p:spPr>
          <a:xfrm>
            <a:off x="603106" y="2673348"/>
            <a:ext cx="1497013" cy="11477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9" name="Google Shape;49;p40"/>
          <p:cNvSpPr>
            <a:spLocks noGrp="1"/>
          </p:cNvSpPr>
          <p:nvPr>
            <p:ph type="media" idx="7"/>
          </p:nvPr>
        </p:nvSpPr>
        <p:spPr>
          <a:xfrm>
            <a:off x="3305049" y="2673349"/>
            <a:ext cx="1497013" cy="11477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0" name="Google Shape;50;p40"/>
          <p:cNvSpPr>
            <a:spLocks noGrp="1"/>
          </p:cNvSpPr>
          <p:nvPr>
            <p:ph type="media" idx="8"/>
          </p:nvPr>
        </p:nvSpPr>
        <p:spPr>
          <a:xfrm>
            <a:off x="6009418" y="2673350"/>
            <a:ext cx="1497013" cy="11477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1" name="Google Shape;51;p40"/>
          <p:cNvSpPr>
            <a:spLocks noGrp="1"/>
          </p:cNvSpPr>
          <p:nvPr>
            <p:ph type="media" idx="9"/>
          </p:nvPr>
        </p:nvSpPr>
        <p:spPr>
          <a:xfrm>
            <a:off x="8697824" y="2673350"/>
            <a:ext cx="1497013" cy="11477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pic>
        <p:nvPicPr>
          <p:cNvPr id="52" name="Google Shape;52;p40"/>
          <p:cNvPicPr preferRelativeResize="0"/>
          <p:nvPr/>
        </p:nvPicPr>
        <p:blipFill rotWithShape="1">
          <a:blip r:embed="rId2">
            <a:alphaModFix/>
          </a:blip>
          <a:srcRect/>
          <a:stretch/>
        </p:blipFill>
        <p:spPr>
          <a:xfrm>
            <a:off x="10823993" y="169547"/>
            <a:ext cx="1147428" cy="576000"/>
          </a:xfrm>
          <a:prstGeom prst="rect">
            <a:avLst/>
          </a:prstGeom>
          <a:noFill/>
          <a:ln>
            <a:noFill/>
          </a:ln>
        </p:spPr>
      </p:pic>
      <p:sp>
        <p:nvSpPr>
          <p:cNvPr id="53" name="Google Shape;53;p40"/>
          <p:cNvSpPr txBox="1"/>
          <p:nvPr/>
        </p:nvSpPr>
        <p:spPr>
          <a:xfrm>
            <a:off x="140777" y="6439546"/>
            <a:ext cx="50240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chemeClr val="dk1"/>
                </a:solidFill>
                <a:latin typeface="Arial"/>
                <a:ea typeface="Arial"/>
                <a:cs typeface="Arial"/>
                <a:sym typeface="Arial"/>
              </a:rPr>
              <a:t>‹#›</a:t>
            </a:fld>
            <a:endParaRPr sz="14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for other content">
  <p:cSld name="Title for other content">
    <p:spTree>
      <p:nvGrpSpPr>
        <p:cNvPr id="1" name="Shape 54"/>
        <p:cNvGrpSpPr/>
        <p:nvPr/>
      </p:nvGrpSpPr>
      <p:grpSpPr>
        <a:xfrm>
          <a:off x="0" y="0"/>
          <a:ext cx="0" cy="0"/>
          <a:chOff x="0" y="0"/>
          <a:chExt cx="0" cy="0"/>
        </a:xfrm>
      </p:grpSpPr>
      <p:sp>
        <p:nvSpPr>
          <p:cNvPr id="55" name="Google Shape;55;p41"/>
          <p:cNvSpPr txBox="1">
            <a:spLocks noGrp="1"/>
          </p:cNvSpPr>
          <p:nvPr>
            <p:ph type="title"/>
          </p:nvPr>
        </p:nvSpPr>
        <p:spPr>
          <a:xfrm>
            <a:off x="602512" y="1208497"/>
            <a:ext cx="4301182" cy="142712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41"/>
          <p:cNvSpPr txBox="1">
            <a:spLocks noGrp="1"/>
          </p:cNvSpPr>
          <p:nvPr>
            <p:ph type="body" idx="1"/>
          </p:nvPr>
        </p:nvSpPr>
        <p:spPr>
          <a:xfrm>
            <a:off x="131763" y="169200"/>
            <a:ext cx="1385316" cy="25136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212E3E"/>
              </a:buClr>
              <a:buSzPts val="1400"/>
              <a:buNone/>
              <a:defRPr sz="1400">
                <a:solidFill>
                  <a:srgbClr val="212E3E"/>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57" name="Google Shape;57;p41"/>
          <p:cNvPicPr preferRelativeResize="0"/>
          <p:nvPr/>
        </p:nvPicPr>
        <p:blipFill rotWithShape="1">
          <a:blip r:embed="rId2">
            <a:alphaModFix/>
          </a:blip>
          <a:srcRect/>
          <a:stretch/>
        </p:blipFill>
        <p:spPr>
          <a:xfrm>
            <a:off x="10823993" y="169547"/>
            <a:ext cx="1147428" cy="576000"/>
          </a:xfrm>
          <a:prstGeom prst="rect">
            <a:avLst/>
          </a:prstGeom>
          <a:noFill/>
          <a:ln>
            <a:noFill/>
          </a:ln>
        </p:spPr>
      </p:pic>
      <p:sp>
        <p:nvSpPr>
          <p:cNvPr id="58" name="Google Shape;58;p41"/>
          <p:cNvSpPr txBox="1"/>
          <p:nvPr/>
        </p:nvSpPr>
        <p:spPr>
          <a:xfrm>
            <a:off x="140777" y="6439546"/>
            <a:ext cx="50240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chemeClr val="dk1"/>
                </a:solidFill>
                <a:latin typeface="Arial"/>
                <a:ea typeface="Arial"/>
                <a:cs typeface="Arial"/>
                <a:sym typeface="Arial"/>
              </a:rPr>
              <a:t>‹#›</a:t>
            </a:fld>
            <a:endParaRPr sz="14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ext + 2 images">
  <p:cSld name="Text + 2 images">
    <p:spTree>
      <p:nvGrpSpPr>
        <p:cNvPr id="1" name="Shape 59"/>
        <p:cNvGrpSpPr/>
        <p:nvPr/>
      </p:nvGrpSpPr>
      <p:grpSpPr>
        <a:xfrm>
          <a:off x="0" y="0"/>
          <a:ext cx="0" cy="0"/>
          <a:chOff x="0" y="0"/>
          <a:chExt cx="0" cy="0"/>
        </a:xfrm>
      </p:grpSpPr>
      <p:sp>
        <p:nvSpPr>
          <p:cNvPr id="60" name="Google Shape;60;p42"/>
          <p:cNvSpPr>
            <a:spLocks noGrp="1"/>
          </p:cNvSpPr>
          <p:nvPr>
            <p:ph type="pic" idx="2"/>
          </p:nvPr>
        </p:nvSpPr>
        <p:spPr>
          <a:xfrm>
            <a:off x="5862918" y="0"/>
            <a:ext cx="3048000" cy="6858000"/>
          </a:xfrm>
          <a:prstGeom prst="rect">
            <a:avLst/>
          </a:prstGeom>
          <a:noFill/>
          <a:ln>
            <a:noFill/>
          </a:ln>
        </p:spPr>
      </p:sp>
      <p:sp>
        <p:nvSpPr>
          <p:cNvPr id="61" name="Google Shape;61;p42"/>
          <p:cNvSpPr txBox="1">
            <a:spLocks noGrp="1"/>
          </p:cNvSpPr>
          <p:nvPr>
            <p:ph type="body" idx="1"/>
          </p:nvPr>
        </p:nvSpPr>
        <p:spPr>
          <a:xfrm>
            <a:off x="131763" y="169200"/>
            <a:ext cx="1385316" cy="25136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212E3E"/>
              </a:buClr>
              <a:buSzPts val="1400"/>
              <a:buNone/>
              <a:defRPr sz="1400">
                <a:solidFill>
                  <a:srgbClr val="212E3E"/>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42"/>
          <p:cNvSpPr txBox="1">
            <a:spLocks noGrp="1"/>
          </p:cNvSpPr>
          <p:nvPr>
            <p:ph type="title"/>
          </p:nvPr>
        </p:nvSpPr>
        <p:spPr>
          <a:xfrm>
            <a:off x="530795" y="1327652"/>
            <a:ext cx="4421371" cy="1117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12E3E"/>
              </a:buClr>
              <a:buSzPts val="4000"/>
              <a:buFont typeface="Arial"/>
              <a:buNone/>
              <a:defRPr sz="4000">
                <a:solidFill>
                  <a:srgbClr val="212E3E"/>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42"/>
          <p:cNvSpPr txBox="1">
            <a:spLocks noGrp="1"/>
          </p:cNvSpPr>
          <p:nvPr>
            <p:ph type="body" idx="3"/>
          </p:nvPr>
        </p:nvSpPr>
        <p:spPr>
          <a:xfrm>
            <a:off x="530795" y="2617694"/>
            <a:ext cx="4476750" cy="34220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200"/>
              <a:buNone/>
              <a:defRPr sz="12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4" name="Google Shape;64;p42"/>
          <p:cNvSpPr>
            <a:spLocks noGrp="1"/>
          </p:cNvSpPr>
          <p:nvPr>
            <p:ph type="pic" idx="4"/>
          </p:nvPr>
        </p:nvSpPr>
        <p:spPr>
          <a:xfrm>
            <a:off x="9144000" y="0"/>
            <a:ext cx="3048000" cy="6858000"/>
          </a:xfrm>
          <a:prstGeom prst="rect">
            <a:avLst/>
          </a:prstGeom>
          <a:noFill/>
          <a:ln>
            <a:noFill/>
          </a:ln>
        </p:spPr>
      </p:sp>
      <p:sp>
        <p:nvSpPr>
          <p:cNvPr id="65" name="Google Shape;65;p42"/>
          <p:cNvSpPr txBox="1"/>
          <p:nvPr/>
        </p:nvSpPr>
        <p:spPr>
          <a:xfrm>
            <a:off x="140777" y="6439546"/>
            <a:ext cx="50240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chemeClr val="dk1"/>
                </a:solidFill>
                <a:latin typeface="Arial"/>
                <a:ea typeface="Arial"/>
                <a:cs typeface="Arial"/>
                <a:sym typeface="Arial"/>
              </a:rPr>
              <a:t>‹#›</a:t>
            </a:fld>
            <a:endParaRPr sz="14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ext + 4 images">
  <p:cSld name="Text + 4 images">
    <p:spTree>
      <p:nvGrpSpPr>
        <p:cNvPr id="1" name="Shape 66"/>
        <p:cNvGrpSpPr/>
        <p:nvPr/>
      </p:nvGrpSpPr>
      <p:grpSpPr>
        <a:xfrm>
          <a:off x="0" y="0"/>
          <a:ext cx="0" cy="0"/>
          <a:chOff x="0" y="0"/>
          <a:chExt cx="0" cy="0"/>
        </a:xfrm>
      </p:grpSpPr>
      <p:sp>
        <p:nvSpPr>
          <p:cNvPr id="67" name="Google Shape;67;p43"/>
          <p:cNvSpPr>
            <a:spLocks noGrp="1"/>
          </p:cNvSpPr>
          <p:nvPr>
            <p:ph type="pic" idx="2"/>
          </p:nvPr>
        </p:nvSpPr>
        <p:spPr>
          <a:xfrm>
            <a:off x="5862918" y="-1"/>
            <a:ext cx="3048000" cy="3334871"/>
          </a:xfrm>
          <a:prstGeom prst="rect">
            <a:avLst/>
          </a:prstGeom>
          <a:noFill/>
          <a:ln>
            <a:noFill/>
          </a:ln>
        </p:spPr>
      </p:sp>
      <p:sp>
        <p:nvSpPr>
          <p:cNvPr id="68" name="Google Shape;68;p43"/>
          <p:cNvSpPr txBox="1">
            <a:spLocks noGrp="1"/>
          </p:cNvSpPr>
          <p:nvPr>
            <p:ph type="body" idx="1"/>
          </p:nvPr>
        </p:nvSpPr>
        <p:spPr>
          <a:xfrm>
            <a:off x="131763" y="169200"/>
            <a:ext cx="1385316" cy="25136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212E3E"/>
              </a:buClr>
              <a:buSzPts val="1400"/>
              <a:buNone/>
              <a:defRPr sz="1400">
                <a:solidFill>
                  <a:srgbClr val="212E3E"/>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9" name="Google Shape;69;p43"/>
          <p:cNvSpPr txBox="1">
            <a:spLocks noGrp="1"/>
          </p:cNvSpPr>
          <p:nvPr>
            <p:ph type="title"/>
          </p:nvPr>
        </p:nvSpPr>
        <p:spPr>
          <a:xfrm>
            <a:off x="530795" y="1327652"/>
            <a:ext cx="4421371" cy="1117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12E3E"/>
              </a:buClr>
              <a:buSzPts val="4000"/>
              <a:buFont typeface="Arial"/>
              <a:buNone/>
              <a:defRPr sz="4000">
                <a:solidFill>
                  <a:srgbClr val="212E3E"/>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43"/>
          <p:cNvSpPr txBox="1">
            <a:spLocks noGrp="1"/>
          </p:cNvSpPr>
          <p:nvPr>
            <p:ph type="body" idx="3"/>
          </p:nvPr>
        </p:nvSpPr>
        <p:spPr>
          <a:xfrm>
            <a:off x="530795" y="2617694"/>
            <a:ext cx="4476750" cy="34220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200"/>
              <a:buNone/>
              <a:defRPr sz="12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43"/>
          <p:cNvSpPr>
            <a:spLocks noGrp="1"/>
          </p:cNvSpPr>
          <p:nvPr>
            <p:ph type="pic" idx="4"/>
          </p:nvPr>
        </p:nvSpPr>
        <p:spPr>
          <a:xfrm>
            <a:off x="9144000" y="0"/>
            <a:ext cx="3048000" cy="3334870"/>
          </a:xfrm>
          <a:prstGeom prst="rect">
            <a:avLst/>
          </a:prstGeom>
          <a:noFill/>
          <a:ln>
            <a:noFill/>
          </a:ln>
        </p:spPr>
      </p:sp>
      <p:sp>
        <p:nvSpPr>
          <p:cNvPr id="72" name="Google Shape;72;p43"/>
          <p:cNvSpPr>
            <a:spLocks noGrp="1"/>
          </p:cNvSpPr>
          <p:nvPr>
            <p:ph type="pic" idx="5"/>
          </p:nvPr>
        </p:nvSpPr>
        <p:spPr>
          <a:xfrm>
            <a:off x="5862918" y="3585882"/>
            <a:ext cx="3048000" cy="3272118"/>
          </a:xfrm>
          <a:prstGeom prst="rect">
            <a:avLst/>
          </a:prstGeom>
          <a:noFill/>
          <a:ln>
            <a:noFill/>
          </a:ln>
        </p:spPr>
      </p:sp>
      <p:sp>
        <p:nvSpPr>
          <p:cNvPr id="73" name="Google Shape;73;p43"/>
          <p:cNvSpPr>
            <a:spLocks noGrp="1"/>
          </p:cNvSpPr>
          <p:nvPr>
            <p:ph type="pic" idx="6"/>
          </p:nvPr>
        </p:nvSpPr>
        <p:spPr>
          <a:xfrm>
            <a:off x="9144000" y="3585882"/>
            <a:ext cx="3048000" cy="3272118"/>
          </a:xfrm>
          <a:prstGeom prst="rect">
            <a:avLst/>
          </a:prstGeom>
          <a:noFill/>
          <a:ln>
            <a:noFill/>
          </a:ln>
        </p:spPr>
      </p:sp>
      <p:sp>
        <p:nvSpPr>
          <p:cNvPr id="74" name="Google Shape;74;p43"/>
          <p:cNvSpPr txBox="1"/>
          <p:nvPr/>
        </p:nvSpPr>
        <p:spPr>
          <a:xfrm>
            <a:off x="140777" y="6439546"/>
            <a:ext cx="50240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chemeClr val="dk1"/>
                </a:solidFill>
                <a:latin typeface="Arial"/>
                <a:ea typeface="Arial"/>
                <a:cs typeface="Arial"/>
                <a:sym typeface="Arial"/>
              </a:rPr>
              <a:t>‹#›</a:t>
            </a:fld>
            <a:endParaRPr sz="1400" b="0" i="0" u="none" strike="noStrike" cap="none">
              <a:solidFill>
                <a:schemeClr val="dk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3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7.jp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7.jpg"/><Relationship Id="rId5" Type="http://schemas.openxmlformats.org/officeDocument/2006/relationships/image" Target="../media/image19.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7.jp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29.jp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30.jpe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7.jp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31.png"/><Relationship Id="rId4" Type="http://schemas.openxmlformats.org/officeDocument/2006/relationships/image" Target="../media/image17.jpg"/></Relationships>
</file>

<file path=ppt/slides/_rels/slide17.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32.png"/><Relationship Id="rId7"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7.jpg"/><Relationship Id="rId5" Type="http://schemas.openxmlformats.org/officeDocument/2006/relationships/image" Target="../media/image16.png"/><Relationship Id="rId4" Type="http://schemas.openxmlformats.org/officeDocument/2006/relationships/image" Target="../media/image33.png"/><Relationship Id="rId9"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7.jpg"/><Relationship Id="rId4" Type="http://schemas.openxmlformats.org/officeDocument/2006/relationships/image" Target="../media/image35.jpg"/></Relationships>
</file>

<file path=ppt/slides/_rels/slide19.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9.png"/><Relationship Id="rId18" Type="http://schemas.openxmlformats.org/officeDocument/2006/relationships/image" Target="../media/image48.png"/><Relationship Id="rId3" Type="http://schemas.openxmlformats.org/officeDocument/2006/relationships/image" Target="../media/image16.png"/><Relationship Id="rId7" Type="http://schemas.openxmlformats.org/officeDocument/2006/relationships/image" Target="../media/image39.png"/><Relationship Id="rId12" Type="http://schemas.openxmlformats.org/officeDocument/2006/relationships/image" Target="../media/image43.jpg"/><Relationship Id="rId17" Type="http://schemas.openxmlformats.org/officeDocument/2006/relationships/image" Target="../media/image47.png"/><Relationship Id="rId2" Type="http://schemas.openxmlformats.org/officeDocument/2006/relationships/notesSlide" Target="../notesSlides/notesSlide19.xml"/><Relationship Id="rId16" Type="http://schemas.openxmlformats.org/officeDocument/2006/relationships/image" Target="../media/image46.png"/><Relationship Id="rId20" Type="http://schemas.openxmlformats.org/officeDocument/2006/relationships/image" Target="../media/image19.png"/><Relationship Id="rId1" Type="http://schemas.openxmlformats.org/officeDocument/2006/relationships/slideLayout" Target="../slideLayouts/slideLayout3.xml"/><Relationship Id="rId6" Type="http://schemas.openxmlformats.org/officeDocument/2006/relationships/image" Target="../media/image38.png"/><Relationship Id="rId11" Type="http://schemas.openxmlformats.org/officeDocument/2006/relationships/image" Target="../media/image17.jpg"/><Relationship Id="rId5" Type="http://schemas.openxmlformats.org/officeDocument/2006/relationships/image" Target="../media/image37.png"/><Relationship Id="rId15" Type="http://schemas.openxmlformats.org/officeDocument/2006/relationships/image" Target="../media/image45.png"/><Relationship Id="rId10" Type="http://schemas.openxmlformats.org/officeDocument/2006/relationships/image" Target="../media/image42.png"/><Relationship Id="rId19" Type="http://schemas.openxmlformats.org/officeDocument/2006/relationships/image" Target="../media/image33.png"/><Relationship Id="rId4" Type="http://schemas.openxmlformats.org/officeDocument/2006/relationships/image" Target="../media/image36.png"/><Relationship Id="rId9" Type="http://schemas.openxmlformats.org/officeDocument/2006/relationships/image" Target="../media/image41.png"/><Relationship Id="rId14" Type="http://schemas.openxmlformats.org/officeDocument/2006/relationships/image" Target="../media/image4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16.png"/><Relationship Id="rId7" Type="http://schemas.openxmlformats.org/officeDocument/2006/relationships/image" Target="../media/image49.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45.png"/><Relationship Id="rId5" Type="http://schemas.openxmlformats.org/officeDocument/2006/relationships/image" Target="../media/image19.png"/><Relationship Id="rId4" Type="http://schemas.openxmlformats.org/officeDocument/2006/relationships/image" Target="../media/image17.jp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51.png"/><Relationship Id="rId5" Type="http://schemas.openxmlformats.org/officeDocument/2006/relationships/image" Target="../media/image17.jp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image" Target="../media/image26.png"/><Relationship Id="rId7" Type="http://schemas.openxmlformats.org/officeDocument/2006/relationships/image" Target="../media/image53.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52.png"/><Relationship Id="rId11" Type="http://schemas.openxmlformats.org/officeDocument/2006/relationships/image" Target="../media/image19.png"/><Relationship Id="rId5" Type="http://schemas.openxmlformats.org/officeDocument/2006/relationships/image" Target="../media/image17.jpg"/><Relationship Id="rId10" Type="http://schemas.openxmlformats.org/officeDocument/2006/relationships/image" Target="../media/image51.png"/><Relationship Id="rId4" Type="http://schemas.openxmlformats.org/officeDocument/2006/relationships/image" Target="../media/image16.png"/><Relationship Id="rId9" Type="http://schemas.openxmlformats.org/officeDocument/2006/relationships/image" Target="../media/image55.png"/></Relationships>
</file>

<file path=ppt/slides/_rels/slide23.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26.png"/><Relationship Id="rId7" Type="http://schemas.openxmlformats.org/officeDocument/2006/relationships/image" Target="../media/image57.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56.png"/><Relationship Id="rId5" Type="http://schemas.openxmlformats.org/officeDocument/2006/relationships/image" Target="../media/image17.jpg"/><Relationship Id="rId10" Type="http://schemas.openxmlformats.org/officeDocument/2006/relationships/image" Target="../media/image19.png"/><Relationship Id="rId4" Type="http://schemas.openxmlformats.org/officeDocument/2006/relationships/image" Target="../media/image16.png"/><Relationship Id="rId9" Type="http://schemas.openxmlformats.org/officeDocument/2006/relationships/image" Target="../media/image59.png"/></Relationships>
</file>

<file path=ppt/slides/_rels/slide24.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26.png"/><Relationship Id="rId7" Type="http://schemas.openxmlformats.org/officeDocument/2006/relationships/image" Target="../media/image57.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56.png"/><Relationship Id="rId11" Type="http://schemas.openxmlformats.org/officeDocument/2006/relationships/image" Target="../media/image19.png"/><Relationship Id="rId5" Type="http://schemas.openxmlformats.org/officeDocument/2006/relationships/image" Target="../media/image17.jpg"/><Relationship Id="rId10" Type="http://schemas.openxmlformats.org/officeDocument/2006/relationships/image" Target="../media/image33.png"/><Relationship Id="rId4" Type="http://schemas.openxmlformats.org/officeDocument/2006/relationships/image" Target="../media/image16.png"/><Relationship Id="rId9" Type="http://schemas.openxmlformats.org/officeDocument/2006/relationships/image" Target="../media/image61.png"/></Relationships>
</file>

<file path=ppt/slides/_rels/slide25.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26.png"/><Relationship Id="rId7" Type="http://schemas.openxmlformats.org/officeDocument/2006/relationships/image" Target="../media/image63.png"/><Relationship Id="rId12"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62.png"/><Relationship Id="rId11" Type="http://schemas.openxmlformats.org/officeDocument/2006/relationships/image" Target="../media/image67.png"/><Relationship Id="rId5" Type="http://schemas.openxmlformats.org/officeDocument/2006/relationships/image" Target="../media/image17.jpg"/><Relationship Id="rId10" Type="http://schemas.openxmlformats.org/officeDocument/2006/relationships/image" Target="../media/image66.png"/><Relationship Id="rId4" Type="http://schemas.openxmlformats.org/officeDocument/2006/relationships/image" Target="../media/image16.png"/><Relationship Id="rId9" Type="http://schemas.openxmlformats.org/officeDocument/2006/relationships/image" Target="../media/image65.png"/></Relationships>
</file>

<file path=ppt/slides/_rels/slide26.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26.png"/><Relationship Id="rId7" Type="http://schemas.openxmlformats.org/officeDocument/2006/relationships/image" Target="../media/image68.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62.png"/><Relationship Id="rId11" Type="http://schemas.openxmlformats.org/officeDocument/2006/relationships/image" Target="../media/image19.png"/><Relationship Id="rId5" Type="http://schemas.openxmlformats.org/officeDocument/2006/relationships/image" Target="../media/image17.jpg"/><Relationship Id="rId10" Type="http://schemas.openxmlformats.org/officeDocument/2006/relationships/image" Target="../media/image46.png"/><Relationship Id="rId4" Type="http://schemas.openxmlformats.org/officeDocument/2006/relationships/image" Target="../media/image16.png"/><Relationship Id="rId9"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6.png"/><Relationship Id="rId4" Type="http://schemas.openxmlformats.org/officeDocument/2006/relationships/image" Target="../media/image17.jpg"/></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69.jp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6.png"/><Relationship Id="rId4" Type="http://schemas.openxmlformats.org/officeDocument/2006/relationships/image" Target="../media/image17.jpg"/></Relationships>
</file>

<file path=ppt/slides/_rels/slide29.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2.png"/><Relationship Id="rId3" Type="http://schemas.openxmlformats.org/officeDocument/2006/relationships/image" Target="../media/image26.png"/><Relationship Id="rId7" Type="http://schemas.openxmlformats.org/officeDocument/2006/relationships/image" Target="../media/image36.png"/><Relationship Id="rId12" Type="http://schemas.openxmlformats.org/officeDocument/2006/relationships/image" Target="../media/image41.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16.png"/><Relationship Id="rId11" Type="http://schemas.openxmlformats.org/officeDocument/2006/relationships/image" Target="../media/image40.png"/><Relationship Id="rId5" Type="http://schemas.openxmlformats.org/officeDocument/2006/relationships/image" Target="../media/image17.jpg"/><Relationship Id="rId10" Type="http://schemas.openxmlformats.org/officeDocument/2006/relationships/image" Target="../media/image39.png"/><Relationship Id="rId4" Type="http://schemas.openxmlformats.org/officeDocument/2006/relationships/image" Target="../media/image70.png"/><Relationship Id="rId9" Type="http://schemas.openxmlformats.org/officeDocument/2006/relationships/image" Target="../media/image38.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71.png"/><Relationship Id="rId7"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73.png"/><Relationship Id="rId10" Type="http://schemas.openxmlformats.org/officeDocument/2006/relationships/image" Target="../media/image19.png"/><Relationship Id="rId4" Type="http://schemas.openxmlformats.org/officeDocument/2006/relationships/image" Target="../media/image72.png"/><Relationship Id="rId9" Type="http://schemas.openxmlformats.org/officeDocument/2006/relationships/image" Target="../media/image74.png"/></Relationships>
</file>

<file path=ppt/slides/_rels/slide31.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image" Target="../media/image26.png"/><Relationship Id="rId7" Type="http://schemas.openxmlformats.org/officeDocument/2006/relationships/image" Target="../media/image73.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72.png"/><Relationship Id="rId5" Type="http://schemas.openxmlformats.org/officeDocument/2006/relationships/image" Target="../media/image17.jpg"/><Relationship Id="rId10" Type="http://schemas.openxmlformats.org/officeDocument/2006/relationships/image" Target="../media/image75.png"/><Relationship Id="rId4" Type="http://schemas.openxmlformats.org/officeDocument/2006/relationships/image" Target="../media/image16.png"/><Relationship Id="rId9" Type="http://schemas.openxmlformats.org/officeDocument/2006/relationships/image" Target="../media/image19.png"/></Relationships>
</file>

<file path=ppt/slides/_rels/slide32.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76.png"/><Relationship Id="rId7" Type="http://schemas.openxmlformats.org/officeDocument/2006/relationships/image" Target="../media/image72.pn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17.jpg"/><Relationship Id="rId5" Type="http://schemas.openxmlformats.org/officeDocument/2006/relationships/image" Target="../media/image16.png"/><Relationship Id="rId4" Type="http://schemas.openxmlformats.org/officeDocument/2006/relationships/image" Target="../media/image26.png"/><Relationship Id="rId9" Type="http://schemas.openxmlformats.org/officeDocument/2006/relationships/image" Target="../media/image19.png"/></Relationships>
</file>

<file path=ppt/slides/_rels/slide33.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77.png"/><Relationship Id="rId7" Type="http://schemas.openxmlformats.org/officeDocument/2006/relationships/image" Target="../media/image17.jp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70.png"/><Relationship Id="rId5" Type="http://schemas.openxmlformats.org/officeDocument/2006/relationships/image" Target="../media/image16.png"/><Relationship Id="rId10" Type="http://schemas.openxmlformats.org/officeDocument/2006/relationships/image" Target="../media/image74.png"/><Relationship Id="rId4" Type="http://schemas.openxmlformats.org/officeDocument/2006/relationships/image" Target="../media/image26.png"/><Relationship Id="rId9" Type="http://schemas.openxmlformats.org/officeDocument/2006/relationships/image" Target="../media/image73.png"/></Relationships>
</file>

<file path=ppt/slides/_rels/slide34.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image" Target="../media/image26.png"/><Relationship Id="rId7" Type="http://schemas.openxmlformats.org/officeDocument/2006/relationships/image" Target="../media/image73.pn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72.png"/><Relationship Id="rId5" Type="http://schemas.openxmlformats.org/officeDocument/2006/relationships/image" Target="../media/image17.jpg"/><Relationship Id="rId10" Type="http://schemas.openxmlformats.org/officeDocument/2006/relationships/image" Target="../media/image78.png"/><Relationship Id="rId4" Type="http://schemas.openxmlformats.org/officeDocument/2006/relationships/image" Target="../media/image16.png"/><Relationship Id="rId9" Type="http://schemas.openxmlformats.org/officeDocument/2006/relationships/image" Target="../media/image19.png"/></Relationships>
</file>

<file path=ppt/slides/_rels/slide35.xml.rels><?xml version="1.0" encoding="UTF-8" standalone="yes"?>
<Relationships xmlns="http://schemas.openxmlformats.org/package/2006/relationships"><Relationship Id="rId8" Type="http://schemas.openxmlformats.org/officeDocument/2006/relationships/image" Target="../media/image79.png"/><Relationship Id="rId3" Type="http://schemas.openxmlformats.org/officeDocument/2006/relationships/image" Target="../media/image26.png"/><Relationship Id="rId7" Type="http://schemas.openxmlformats.org/officeDocument/2006/relationships/image" Target="../media/image74.png"/><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72.png"/><Relationship Id="rId5" Type="http://schemas.openxmlformats.org/officeDocument/2006/relationships/image" Target="../media/image17.jpg"/><Relationship Id="rId4" Type="http://schemas.openxmlformats.org/officeDocument/2006/relationships/image" Target="../media/image16.png"/><Relationship Id="rId9" Type="http://schemas.openxmlformats.org/officeDocument/2006/relationships/image" Target="../media/image19.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80.png"/><Relationship Id="rId5" Type="http://schemas.openxmlformats.org/officeDocument/2006/relationships/image" Target="../media/image5.png"/><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image" Target="../media/image81.png"/><Relationship Id="rId5" Type="http://schemas.openxmlformats.org/officeDocument/2006/relationships/image" Target="../media/image5.png"/><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image" Target="../media/image83.jpg"/><Relationship Id="rId7" Type="http://schemas.openxmlformats.org/officeDocument/2006/relationships/image" Target="../media/image19.png"/><Relationship Id="rId2" Type="http://schemas.openxmlformats.org/officeDocument/2006/relationships/notesSlide" Target="../notesSlides/notesSlide39.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7.jpg"/><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jpg"/></Relationships>
</file>

<file path=ppt/slides/_rels/slide9.xml.rels><?xml version="1.0" encoding="UTF-8" standalone="yes"?>
<Relationships xmlns="http://schemas.openxmlformats.org/package/2006/relationships"><Relationship Id="rId8" Type="http://schemas.openxmlformats.org/officeDocument/2006/relationships/image" Target="../media/image25.jpg"/><Relationship Id="rId3" Type="http://schemas.openxmlformats.org/officeDocument/2006/relationships/image" Target="../media/image20.jpg"/><Relationship Id="rId7" Type="http://schemas.openxmlformats.org/officeDocument/2006/relationships/image" Target="../media/image24.jp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3.jpg"/><Relationship Id="rId5" Type="http://schemas.openxmlformats.org/officeDocument/2006/relationships/image" Target="../media/image22.jpg"/><Relationship Id="rId10" Type="http://schemas.openxmlformats.org/officeDocument/2006/relationships/image" Target="../media/image5.png"/><Relationship Id="rId4" Type="http://schemas.openxmlformats.org/officeDocument/2006/relationships/image" Target="../media/image21.jpg"/><Relationship Id="rId9"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1"/>
          <p:cNvPicPr preferRelativeResize="0"/>
          <p:nvPr/>
        </p:nvPicPr>
        <p:blipFill rotWithShape="1">
          <a:blip r:embed="rId3">
            <a:alphaModFix/>
          </a:blip>
          <a:srcRect l="43258" r="16534"/>
          <a:stretch/>
        </p:blipFill>
        <p:spPr>
          <a:xfrm>
            <a:off x="5621286" y="-2217"/>
            <a:ext cx="6564081" cy="5599615"/>
          </a:xfrm>
          <a:prstGeom prst="rect">
            <a:avLst/>
          </a:prstGeom>
          <a:noFill/>
          <a:ln>
            <a:noFill/>
          </a:ln>
        </p:spPr>
      </p:pic>
      <p:sp>
        <p:nvSpPr>
          <p:cNvPr id="100" name="Google Shape;100;p1"/>
          <p:cNvSpPr/>
          <p:nvPr/>
        </p:nvSpPr>
        <p:spPr>
          <a:xfrm>
            <a:off x="2072819" y="0"/>
            <a:ext cx="6564080" cy="6858000"/>
          </a:xfrm>
          <a:prstGeom prst="parallelogram">
            <a:avLst>
              <a:gd name="adj" fmla="val 29612"/>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600"/>
              </a:spcBef>
              <a:spcAft>
                <a:spcPts val="0"/>
              </a:spcAft>
              <a:buNone/>
            </a:pPr>
            <a:endParaRPr sz="1800" b="0" i="0" u="none" strike="noStrike" cap="none">
              <a:solidFill>
                <a:srgbClr val="000000"/>
              </a:solidFill>
              <a:latin typeface="Arial"/>
              <a:ea typeface="Arial"/>
              <a:cs typeface="Arial"/>
              <a:sym typeface="Arial"/>
            </a:endParaRPr>
          </a:p>
        </p:txBody>
      </p:sp>
      <p:sp>
        <p:nvSpPr>
          <p:cNvPr id="101" name="Google Shape;101;p1"/>
          <p:cNvSpPr/>
          <p:nvPr/>
        </p:nvSpPr>
        <p:spPr>
          <a:xfrm>
            <a:off x="1" y="0"/>
            <a:ext cx="6096000" cy="6858000"/>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60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2" name="Google Shape;102;p1"/>
          <p:cNvSpPr txBox="1"/>
          <p:nvPr/>
        </p:nvSpPr>
        <p:spPr>
          <a:xfrm>
            <a:off x="485526" y="1726036"/>
            <a:ext cx="6963024" cy="312126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FFFFFF"/>
              </a:buClr>
              <a:buSzPts val="3200"/>
              <a:buFont typeface="Arial"/>
              <a:buNone/>
            </a:pPr>
            <a:r>
              <a:rPr lang="en-US" sz="4800" b="1" i="0" u="none" strike="noStrike" cap="none">
                <a:solidFill>
                  <a:srgbClr val="FFFFFF"/>
                </a:solidFill>
                <a:latin typeface="Arial"/>
                <a:ea typeface="Arial"/>
                <a:cs typeface="Arial"/>
                <a:sym typeface="Arial"/>
              </a:rPr>
              <a:t>Optimal Bidding Prices</a:t>
            </a:r>
            <a:endParaRPr sz="4800" b="1" i="0" u="none" strike="noStrike" cap="none">
              <a:solidFill>
                <a:srgbClr val="000000"/>
              </a:solidFill>
              <a:latin typeface="Arial"/>
              <a:ea typeface="Arial"/>
              <a:cs typeface="Arial"/>
              <a:sym typeface="Arial"/>
            </a:endParaRPr>
          </a:p>
          <a:p>
            <a:pPr marL="0" marR="0" lvl="0" indent="0" algn="ctr" rtl="0">
              <a:lnSpc>
                <a:spcPct val="90000"/>
              </a:lnSpc>
              <a:spcBef>
                <a:spcPts val="3000"/>
              </a:spcBef>
              <a:spcAft>
                <a:spcPts val="0"/>
              </a:spcAft>
              <a:buClr>
                <a:srgbClr val="FFFFFF"/>
              </a:buClr>
              <a:buSzPts val="3200"/>
              <a:buFont typeface="Arial"/>
              <a:buNone/>
            </a:pPr>
            <a:r>
              <a:rPr lang="en-US" sz="4800" b="1" i="0" u="none" strike="noStrike" cap="none">
                <a:solidFill>
                  <a:srgbClr val="FFFFFF"/>
                </a:solidFill>
                <a:latin typeface="Arial"/>
                <a:ea typeface="Arial"/>
                <a:cs typeface="Arial"/>
                <a:sym typeface="Arial"/>
              </a:rPr>
              <a:t>for the</a:t>
            </a:r>
            <a:endParaRPr/>
          </a:p>
          <a:p>
            <a:pPr marL="0" marR="0" lvl="0" indent="0" algn="ctr" rtl="0">
              <a:lnSpc>
                <a:spcPct val="90000"/>
              </a:lnSpc>
              <a:spcBef>
                <a:spcPts val="3000"/>
              </a:spcBef>
              <a:spcAft>
                <a:spcPts val="3000"/>
              </a:spcAft>
              <a:buClr>
                <a:srgbClr val="FFFFFF"/>
              </a:buClr>
              <a:buSzPts val="3200"/>
              <a:buFont typeface="Arial"/>
              <a:buNone/>
            </a:pPr>
            <a:r>
              <a:rPr lang="en-US" sz="4800" b="1" i="0" u="none" strike="noStrike" cap="none">
                <a:solidFill>
                  <a:srgbClr val="FFFFFF"/>
                </a:solidFill>
                <a:latin typeface="Arial"/>
                <a:ea typeface="Arial"/>
                <a:cs typeface="Arial"/>
                <a:sym typeface="Arial"/>
              </a:rPr>
              <a:t>UK Energy Market</a:t>
            </a:r>
            <a:endParaRPr sz="4800" b="1" i="0" u="none" strike="noStrike" cap="none">
              <a:solidFill>
                <a:schemeClr val="accent1"/>
              </a:solidFill>
              <a:latin typeface="Arial"/>
              <a:ea typeface="Arial"/>
              <a:cs typeface="Arial"/>
              <a:sym typeface="Arial"/>
            </a:endParaRPr>
          </a:p>
        </p:txBody>
      </p:sp>
      <p:pic>
        <p:nvPicPr>
          <p:cNvPr id="103" name="Google Shape;103;p1"/>
          <p:cNvPicPr preferRelativeResize="0"/>
          <p:nvPr/>
        </p:nvPicPr>
        <p:blipFill rotWithShape="1">
          <a:blip r:embed="rId4">
            <a:alphaModFix/>
          </a:blip>
          <a:srcRect/>
          <a:stretch/>
        </p:blipFill>
        <p:spPr>
          <a:xfrm>
            <a:off x="7218645" y="5808652"/>
            <a:ext cx="1418254" cy="806620"/>
          </a:xfrm>
          <a:prstGeom prst="rect">
            <a:avLst/>
          </a:prstGeom>
          <a:noFill/>
          <a:ln>
            <a:noFill/>
          </a:ln>
        </p:spPr>
      </p:pic>
      <p:pic>
        <p:nvPicPr>
          <p:cNvPr id="104" name="Google Shape;104;p1"/>
          <p:cNvPicPr preferRelativeResize="0"/>
          <p:nvPr/>
        </p:nvPicPr>
        <p:blipFill rotWithShape="1">
          <a:blip r:embed="rId5">
            <a:alphaModFix/>
          </a:blip>
          <a:srcRect/>
          <a:stretch/>
        </p:blipFill>
        <p:spPr>
          <a:xfrm>
            <a:off x="10709717" y="5771976"/>
            <a:ext cx="947062" cy="879972"/>
          </a:xfrm>
          <a:prstGeom prst="rect">
            <a:avLst/>
          </a:prstGeom>
          <a:noFill/>
          <a:ln>
            <a:noFill/>
          </a:ln>
        </p:spPr>
      </p:pic>
      <p:pic>
        <p:nvPicPr>
          <p:cNvPr id="105" name="Google Shape;105;p1" descr="A logo on a black background&#10;&#10;Description automatically generated with medium confidence"/>
          <p:cNvPicPr preferRelativeResize="0"/>
          <p:nvPr/>
        </p:nvPicPr>
        <p:blipFill rotWithShape="1">
          <a:blip r:embed="rId6">
            <a:alphaModFix/>
          </a:blip>
          <a:srcRect t="30686" b="34811"/>
          <a:stretch/>
        </p:blipFill>
        <p:spPr>
          <a:xfrm>
            <a:off x="8714609" y="5904856"/>
            <a:ext cx="1780160" cy="61421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pic>
        <p:nvPicPr>
          <p:cNvPr id="220" name="Google Shape;220;p10"/>
          <p:cNvPicPr preferRelativeResize="0"/>
          <p:nvPr/>
        </p:nvPicPr>
        <p:blipFill rotWithShape="1">
          <a:blip r:embed="rId3">
            <a:alphaModFix/>
          </a:blip>
          <a:srcRect/>
          <a:stretch/>
        </p:blipFill>
        <p:spPr>
          <a:xfrm>
            <a:off x="10270568" y="64334"/>
            <a:ext cx="674713" cy="382241"/>
          </a:xfrm>
          <a:prstGeom prst="rect">
            <a:avLst/>
          </a:prstGeom>
          <a:noFill/>
          <a:ln>
            <a:noFill/>
          </a:ln>
        </p:spPr>
      </p:pic>
      <p:sp>
        <p:nvSpPr>
          <p:cNvPr id="221" name="Google Shape;221;p10"/>
          <p:cNvSpPr txBox="1"/>
          <p:nvPr/>
        </p:nvSpPr>
        <p:spPr>
          <a:xfrm>
            <a:off x="503774" y="371345"/>
            <a:ext cx="4413600" cy="565200"/>
          </a:xfrm>
          <a:prstGeom prst="rect">
            <a:avLst/>
          </a:prstGeom>
          <a:noFill/>
          <a:ln>
            <a:noFill/>
          </a:ln>
        </p:spPr>
        <p:txBody>
          <a:bodyPr spcFirstLastPara="1" wrap="square" lIns="91425" tIns="45700" rIns="91425" bIns="45700" anchor="t" anchorCtr="0">
            <a:normAutofit lnSpcReduction="10000"/>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dirty="0">
                <a:solidFill>
                  <a:srgbClr val="002060"/>
                </a:solidFill>
                <a:latin typeface="Arial"/>
                <a:ea typeface="Arial"/>
                <a:cs typeface="Arial"/>
                <a:sym typeface="Arial"/>
              </a:rPr>
              <a:t>Qualitas Energy</a:t>
            </a:r>
            <a:endParaRPr sz="3200" b="1" i="0" u="none" strike="noStrike" cap="none" dirty="0">
              <a:solidFill>
                <a:srgbClr val="002060"/>
              </a:solidFill>
              <a:latin typeface="Arial"/>
              <a:ea typeface="Arial"/>
              <a:cs typeface="Arial"/>
              <a:sym typeface="Arial"/>
            </a:endParaRPr>
          </a:p>
        </p:txBody>
      </p:sp>
      <p:grpSp>
        <p:nvGrpSpPr>
          <p:cNvPr id="222" name="Google Shape;222;p10"/>
          <p:cNvGrpSpPr/>
          <p:nvPr/>
        </p:nvGrpSpPr>
        <p:grpSpPr>
          <a:xfrm>
            <a:off x="649054" y="2172005"/>
            <a:ext cx="6834449" cy="626249"/>
            <a:chOff x="649054" y="2172005"/>
            <a:chExt cx="6834449" cy="626249"/>
          </a:xfrm>
        </p:grpSpPr>
        <p:sp>
          <p:nvSpPr>
            <p:cNvPr id="223" name="Google Shape;223;p10"/>
            <p:cNvSpPr txBox="1"/>
            <p:nvPr/>
          </p:nvSpPr>
          <p:spPr>
            <a:xfrm>
              <a:off x="3094251" y="2172005"/>
              <a:ext cx="16857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02060"/>
                  </a:solidFill>
                  <a:latin typeface="Arial"/>
                  <a:ea typeface="Arial"/>
                  <a:cs typeface="Arial"/>
                  <a:sym typeface="Arial"/>
                </a:rPr>
                <a:t>€11bn</a:t>
              </a:r>
              <a:endParaRPr sz="1400" b="0" i="0" u="none" strike="noStrike" cap="none">
                <a:solidFill>
                  <a:srgbClr val="00206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002060"/>
                  </a:solidFill>
                  <a:latin typeface="Arial"/>
                  <a:ea typeface="Arial"/>
                  <a:cs typeface="Arial"/>
                  <a:sym typeface="Arial"/>
                </a:rPr>
                <a:t>Capital invested since 2006</a:t>
              </a:r>
              <a:endParaRPr sz="1400" b="0" i="0" u="none" strike="noStrike" cap="none">
                <a:solidFill>
                  <a:srgbClr val="002060"/>
                </a:solidFill>
                <a:latin typeface="Arial"/>
                <a:ea typeface="Arial"/>
                <a:cs typeface="Arial"/>
                <a:sym typeface="Arial"/>
              </a:endParaRPr>
            </a:p>
          </p:txBody>
        </p:sp>
        <p:cxnSp>
          <p:nvCxnSpPr>
            <p:cNvPr id="224" name="Google Shape;224;p10"/>
            <p:cNvCxnSpPr/>
            <p:nvPr/>
          </p:nvCxnSpPr>
          <p:spPr>
            <a:xfrm>
              <a:off x="3094251" y="2172005"/>
              <a:ext cx="1944000" cy="0"/>
            </a:xfrm>
            <a:prstGeom prst="straightConnector1">
              <a:avLst/>
            </a:prstGeom>
            <a:noFill/>
            <a:ln w="9525" cap="flat" cmpd="sng">
              <a:solidFill>
                <a:srgbClr val="002060"/>
              </a:solidFill>
              <a:prstDash val="solid"/>
              <a:round/>
              <a:headEnd type="none" w="sm" len="sm"/>
              <a:tailEnd type="none" w="sm" len="sm"/>
            </a:ln>
          </p:spPr>
        </p:cxnSp>
        <p:cxnSp>
          <p:nvCxnSpPr>
            <p:cNvPr id="225" name="Google Shape;225;p10"/>
            <p:cNvCxnSpPr/>
            <p:nvPr/>
          </p:nvCxnSpPr>
          <p:spPr>
            <a:xfrm>
              <a:off x="3094251" y="2798254"/>
              <a:ext cx="1944000" cy="0"/>
            </a:xfrm>
            <a:prstGeom prst="straightConnector1">
              <a:avLst/>
            </a:prstGeom>
            <a:noFill/>
            <a:ln w="9525" cap="flat" cmpd="sng">
              <a:solidFill>
                <a:srgbClr val="002060"/>
              </a:solidFill>
              <a:prstDash val="solid"/>
              <a:round/>
              <a:headEnd type="none" w="sm" len="sm"/>
              <a:tailEnd type="none" w="sm" len="sm"/>
            </a:ln>
          </p:spPr>
        </p:cxnSp>
        <p:sp>
          <p:nvSpPr>
            <p:cNvPr id="226" name="Google Shape;226;p10"/>
            <p:cNvSpPr txBox="1"/>
            <p:nvPr/>
          </p:nvSpPr>
          <p:spPr>
            <a:xfrm>
              <a:off x="649054" y="2172005"/>
              <a:ext cx="2002500" cy="615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02060"/>
                  </a:solidFill>
                  <a:latin typeface="Arial"/>
                  <a:ea typeface="Arial"/>
                  <a:cs typeface="Arial"/>
                  <a:sym typeface="Arial"/>
                </a:rPr>
                <a:t>+16 years</a:t>
              </a:r>
              <a:endParaRPr sz="1400" b="0" i="0" u="none" strike="noStrike" cap="none">
                <a:solidFill>
                  <a:srgbClr val="00206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002060"/>
                  </a:solidFill>
                  <a:latin typeface="Arial"/>
                  <a:ea typeface="Arial"/>
                  <a:cs typeface="Arial"/>
                  <a:sym typeface="Arial"/>
                </a:rPr>
                <a:t>Of profitable track record in Renewable Energy investments </a:t>
              </a:r>
              <a:endParaRPr sz="1400" b="0" i="0" u="none" strike="noStrike" cap="none">
                <a:solidFill>
                  <a:srgbClr val="002060"/>
                </a:solidFill>
                <a:latin typeface="Arial"/>
                <a:ea typeface="Arial"/>
                <a:cs typeface="Arial"/>
                <a:sym typeface="Arial"/>
              </a:endParaRPr>
            </a:p>
          </p:txBody>
        </p:sp>
        <p:cxnSp>
          <p:nvCxnSpPr>
            <p:cNvPr id="227" name="Google Shape;227;p10"/>
            <p:cNvCxnSpPr/>
            <p:nvPr/>
          </p:nvCxnSpPr>
          <p:spPr>
            <a:xfrm>
              <a:off x="649054" y="2172005"/>
              <a:ext cx="1944000" cy="0"/>
            </a:xfrm>
            <a:prstGeom prst="straightConnector1">
              <a:avLst/>
            </a:prstGeom>
            <a:noFill/>
            <a:ln w="9525" cap="flat" cmpd="sng">
              <a:solidFill>
                <a:srgbClr val="002060"/>
              </a:solidFill>
              <a:prstDash val="solid"/>
              <a:round/>
              <a:headEnd type="none" w="sm" len="sm"/>
              <a:tailEnd type="none" w="sm" len="sm"/>
            </a:ln>
          </p:spPr>
        </p:cxnSp>
        <p:cxnSp>
          <p:nvCxnSpPr>
            <p:cNvPr id="228" name="Google Shape;228;p10"/>
            <p:cNvCxnSpPr/>
            <p:nvPr/>
          </p:nvCxnSpPr>
          <p:spPr>
            <a:xfrm>
              <a:off x="649054" y="2798254"/>
              <a:ext cx="1944000" cy="0"/>
            </a:xfrm>
            <a:prstGeom prst="straightConnector1">
              <a:avLst/>
            </a:prstGeom>
            <a:noFill/>
            <a:ln w="9525" cap="flat" cmpd="sng">
              <a:solidFill>
                <a:srgbClr val="002060"/>
              </a:solidFill>
              <a:prstDash val="solid"/>
              <a:round/>
              <a:headEnd type="none" w="sm" len="sm"/>
              <a:tailEnd type="none" w="sm" len="sm"/>
            </a:ln>
          </p:spPr>
        </p:cxnSp>
        <p:sp>
          <p:nvSpPr>
            <p:cNvPr id="229" name="Google Shape;229;p10"/>
            <p:cNvSpPr txBox="1"/>
            <p:nvPr/>
          </p:nvSpPr>
          <p:spPr>
            <a:xfrm>
              <a:off x="5481003" y="2172005"/>
              <a:ext cx="20025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02060"/>
                  </a:solidFill>
                  <a:latin typeface="Arial"/>
                  <a:ea typeface="Arial"/>
                  <a:cs typeface="Arial"/>
                  <a:sym typeface="Arial"/>
                </a:rPr>
                <a:t>7 Countries </a:t>
              </a:r>
              <a:endParaRPr sz="1400" b="0" i="0" u="none" strike="noStrike" cap="none">
                <a:solidFill>
                  <a:srgbClr val="00206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002060"/>
                  </a:solidFill>
                  <a:latin typeface="Arial"/>
                  <a:ea typeface="Arial"/>
                  <a:cs typeface="Arial"/>
                  <a:sym typeface="Arial"/>
                </a:rPr>
                <a:t>With realized investments</a:t>
              </a:r>
              <a:endParaRPr sz="1400" b="0" i="0" u="none" strike="noStrike" cap="none">
                <a:solidFill>
                  <a:srgbClr val="002060"/>
                </a:solidFill>
                <a:latin typeface="Arial"/>
                <a:ea typeface="Arial"/>
                <a:cs typeface="Arial"/>
                <a:sym typeface="Arial"/>
              </a:endParaRPr>
            </a:p>
          </p:txBody>
        </p:sp>
        <p:cxnSp>
          <p:nvCxnSpPr>
            <p:cNvPr id="230" name="Google Shape;230;p10"/>
            <p:cNvCxnSpPr/>
            <p:nvPr/>
          </p:nvCxnSpPr>
          <p:spPr>
            <a:xfrm>
              <a:off x="5481003" y="2172005"/>
              <a:ext cx="1944000" cy="0"/>
            </a:xfrm>
            <a:prstGeom prst="straightConnector1">
              <a:avLst/>
            </a:prstGeom>
            <a:noFill/>
            <a:ln w="9525" cap="flat" cmpd="sng">
              <a:solidFill>
                <a:srgbClr val="002060"/>
              </a:solidFill>
              <a:prstDash val="solid"/>
              <a:round/>
              <a:headEnd type="none" w="sm" len="sm"/>
              <a:tailEnd type="none" w="sm" len="sm"/>
            </a:ln>
          </p:spPr>
        </p:cxnSp>
        <p:cxnSp>
          <p:nvCxnSpPr>
            <p:cNvPr id="231" name="Google Shape;231;p10"/>
            <p:cNvCxnSpPr/>
            <p:nvPr/>
          </p:nvCxnSpPr>
          <p:spPr>
            <a:xfrm>
              <a:off x="5481003" y="2798254"/>
              <a:ext cx="1944000" cy="0"/>
            </a:xfrm>
            <a:prstGeom prst="straightConnector1">
              <a:avLst/>
            </a:prstGeom>
            <a:noFill/>
            <a:ln w="9525" cap="flat" cmpd="sng">
              <a:solidFill>
                <a:srgbClr val="002060"/>
              </a:solidFill>
              <a:prstDash val="solid"/>
              <a:round/>
              <a:headEnd type="none" w="sm" len="sm"/>
              <a:tailEnd type="none" w="sm" len="sm"/>
            </a:ln>
          </p:spPr>
        </p:cxnSp>
      </p:grpSp>
      <p:grpSp>
        <p:nvGrpSpPr>
          <p:cNvPr id="232" name="Google Shape;232;p10"/>
          <p:cNvGrpSpPr/>
          <p:nvPr/>
        </p:nvGrpSpPr>
        <p:grpSpPr>
          <a:xfrm>
            <a:off x="5597802" y="3622374"/>
            <a:ext cx="2093460" cy="3058773"/>
            <a:chOff x="5059756" y="2384340"/>
            <a:chExt cx="2752742" cy="4022055"/>
          </a:xfrm>
        </p:grpSpPr>
        <p:sp>
          <p:nvSpPr>
            <p:cNvPr id="233" name="Google Shape;233;p10"/>
            <p:cNvSpPr/>
            <p:nvPr/>
          </p:nvSpPr>
          <p:spPr>
            <a:xfrm>
              <a:off x="5939499" y="3448245"/>
              <a:ext cx="1872999" cy="1928412"/>
            </a:xfrm>
            <a:custGeom>
              <a:avLst/>
              <a:gdLst/>
              <a:ahLst/>
              <a:cxnLst/>
              <a:rect l="l" t="t" r="r" b="b"/>
              <a:pathLst>
                <a:path w="6931" h="7135" extrusionOk="0">
                  <a:moveTo>
                    <a:pt x="6896" y="2149"/>
                  </a:moveTo>
                  <a:lnTo>
                    <a:pt x="6830" y="1975"/>
                  </a:lnTo>
                  <a:lnTo>
                    <a:pt x="6620" y="1963"/>
                  </a:lnTo>
                  <a:lnTo>
                    <a:pt x="6464" y="1855"/>
                  </a:lnTo>
                  <a:lnTo>
                    <a:pt x="6270" y="1658"/>
                  </a:lnTo>
                  <a:lnTo>
                    <a:pt x="6025" y="1513"/>
                  </a:lnTo>
                  <a:lnTo>
                    <a:pt x="5860" y="1552"/>
                  </a:lnTo>
                  <a:lnTo>
                    <a:pt x="5685" y="1514"/>
                  </a:lnTo>
                  <a:lnTo>
                    <a:pt x="5534" y="1442"/>
                  </a:lnTo>
                  <a:lnTo>
                    <a:pt x="5437" y="1461"/>
                  </a:lnTo>
                  <a:lnTo>
                    <a:pt x="5383" y="1504"/>
                  </a:lnTo>
                  <a:lnTo>
                    <a:pt x="5320" y="1538"/>
                  </a:lnTo>
                  <a:lnTo>
                    <a:pt x="5252" y="1557"/>
                  </a:lnTo>
                  <a:lnTo>
                    <a:pt x="5271" y="1466"/>
                  </a:lnTo>
                  <a:lnTo>
                    <a:pt x="5354" y="1384"/>
                  </a:lnTo>
                  <a:lnTo>
                    <a:pt x="5300" y="1321"/>
                  </a:lnTo>
                  <a:lnTo>
                    <a:pt x="5237" y="1254"/>
                  </a:lnTo>
                  <a:lnTo>
                    <a:pt x="5198" y="1293"/>
                  </a:lnTo>
                  <a:lnTo>
                    <a:pt x="5149" y="1197"/>
                  </a:lnTo>
                  <a:lnTo>
                    <a:pt x="5115" y="1221"/>
                  </a:lnTo>
                  <a:lnTo>
                    <a:pt x="5037" y="1192"/>
                  </a:lnTo>
                  <a:lnTo>
                    <a:pt x="4993" y="1158"/>
                  </a:lnTo>
                  <a:lnTo>
                    <a:pt x="4920" y="1110"/>
                  </a:lnTo>
                  <a:lnTo>
                    <a:pt x="4828" y="1081"/>
                  </a:lnTo>
                  <a:lnTo>
                    <a:pt x="4682" y="1081"/>
                  </a:lnTo>
                  <a:lnTo>
                    <a:pt x="4628" y="1172"/>
                  </a:lnTo>
                  <a:lnTo>
                    <a:pt x="4492" y="1264"/>
                  </a:lnTo>
                  <a:lnTo>
                    <a:pt x="4409" y="1235"/>
                  </a:lnTo>
                  <a:lnTo>
                    <a:pt x="4462" y="1197"/>
                  </a:lnTo>
                  <a:lnTo>
                    <a:pt x="4536" y="1187"/>
                  </a:lnTo>
                  <a:lnTo>
                    <a:pt x="4613" y="1076"/>
                  </a:lnTo>
                  <a:lnTo>
                    <a:pt x="4618" y="999"/>
                  </a:lnTo>
                  <a:lnTo>
                    <a:pt x="4477" y="966"/>
                  </a:lnTo>
                  <a:lnTo>
                    <a:pt x="4414" y="927"/>
                  </a:lnTo>
                  <a:lnTo>
                    <a:pt x="4423" y="884"/>
                  </a:lnTo>
                  <a:lnTo>
                    <a:pt x="4360" y="879"/>
                  </a:lnTo>
                  <a:lnTo>
                    <a:pt x="4321" y="836"/>
                  </a:lnTo>
                  <a:lnTo>
                    <a:pt x="4365" y="754"/>
                  </a:lnTo>
                  <a:lnTo>
                    <a:pt x="4360" y="668"/>
                  </a:lnTo>
                  <a:lnTo>
                    <a:pt x="4234" y="605"/>
                  </a:lnTo>
                  <a:lnTo>
                    <a:pt x="4165" y="399"/>
                  </a:lnTo>
                  <a:lnTo>
                    <a:pt x="4114" y="268"/>
                  </a:lnTo>
                  <a:lnTo>
                    <a:pt x="4057" y="168"/>
                  </a:lnTo>
                  <a:lnTo>
                    <a:pt x="4006" y="207"/>
                  </a:lnTo>
                  <a:lnTo>
                    <a:pt x="3899" y="366"/>
                  </a:lnTo>
                  <a:lnTo>
                    <a:pt x="3869" y="493"/>
                  </a:lnTo>
                  <a:lnTo>
                    <a:pt x="3803" y="556"/>
                  </a:lnTo>
                  <a:lnTo>
                    <a:pt x="3698" y="524"/>
                  </a:lnTo>
                  <a:lnTo>
                    <a:pt x="3586" y="567"/>
                  </a:lnTo>
                  <a:lnTo>
                    <a:pt x="3444" y="481"/>
                  </a:lnTo>
                  <a:lnTo>
                    <a:pt x="3367" y="500"/>
                  </a:lnTo>
                  <a:lnTo>
                    <a:pt x="3269" y="481"/>
                  </a:lnTo>
                  <a:lnTo>
                    <a:pt x="3254" y="519"/>
                  </a:lnTo>
                  <a:lnTo>
                    <a:pt x="3279" y="591"/>
                  </a:lnTo>
                  <a:lnTo>
                    <a:pt x="3138" y="581"/>
                  </a:lnTo>
                  <a:lnTo>
                    <a:pt x="3050" y="567"/>
                  </a:lnTo>
                  <a:lnTo>
                    <a:pt x="2987" y="601"/>
                  </a:lnTo>
                  <a:lnTo>
                    <a:pt x="2875" y="615"/>
                  </a:lnTo>
                  <a:lnTo>
                    <a:pt x="2758" y="697"/>
                  </a:lnTo>
                  <a:lnTo>
                    <a:pt x="2631" y="620"/>
                  </a:lnTo>
                  <a:lnTo>
                    <a:pt x="2553" y="529"/>
                  </a:lnTo>
                  <a:lnTo>
                    <a:pt x="2543" y="399"/>
                  </a:lnTo>
                  <a:lnTo>
                    <a:pt x="2573" y="298"/>
                  </a:lnTo>
                  <a:lnTo>
                    <a:pt x="2631" y="211"/>
                  </a:lnTo>
                  <a:lnTo>
                    <a:pt x="2529" y="120"/>
                  </a:lnTo>
                  <a:lnTo>
                    <a:pt x="2543" y="38"/>
                  </a:lnTo>
                  <a:lnTo>
                    <a:pt x="2509" y="0"/>
                  </a:lnTo>
                  <a:lnTo>
                    <a:pt x="2431" y="14"/>
                  </a:lnTo>
                  <a:lnTo>
                    <a:pt x="2431" y="58"/>
                  </a:lnTo>
                  <a:lnTo>
                    <a:pt x="2363" y="130"/>
                  </a:lnTo>
                  <a:lnTo>
                    <a:pt x="2280" y="159"/>
                  </a:lnTo>
                  <a:lnTo>
                    <a:pt x="2173" y="202"/>
                  </a:lnTo>
                  <a:lnTo>
                    <a:pt x="2095" y="187"/>
                  </a:lnTo>
                  <a:lnTo>
                    <a:pt x="2027" y="221"/>
                  </a:lnTo>
                  <a:lnTo>
                    <a:pt x="2032" y="298"/>
                  </a:lnTo>
                  <a:lnTo>
                    <a:pt x="1939" y="245"/>
                  </a:lnTo>
                  <a:lnTo>
                    <a:pt x="1813" y="211"/>
                  </a:lnTo>
                  <a:lnTo>
                    <a:pt x="1667" y="178"/>
                  </a:lnTo>
                  <a:lnTo>
                    <a:pt x="1696" y="226"/>
                  </a:lnTo>
                  <a:lnTo>
                    <a:pt x="1779" y="284"/>
                  </a:lnTo>
                  <a:lnTo>
                    <a:pt x="1774" y="370"/>
                  </a:lnTo>
                  <a:lnTo>
                    <a:pt x="1832" y="461"/>
                  </a:lnTo>
                  <a:lnTo>
                    <a:pt x="1939" y="476"/>
                  </a:lnTo>
                  <a:lnTo>
                    <a:pt x="1905" y="548"/>
                  </a:lnTo>
                  <a:lnTo>
                    <a:pt x="1798" y="581"/>
                  </a:lnTo>
                  <a:lnTo>
                    <a:pt x="1798" y="634"/>
                  </a:lnTo>
                  <a:lnTo>
                    <a:pt x="1637" y="702"/>
                  </a:lnTo>
                  <a:lnTo>
                    <a:pt x="1540" y="793"/>
                  </a:lnTo>
                  <a:lnTo>
                    <a:pt x="1496" y="740"/>
                  </a:lnTo>
                  <a:lnTo>
                    <a:pt x="1418" y="798"/>
                  </a:lnTo>
                  <a:lnTo>
                    <a:pt x="1330" y="735"/>
                  </a:lnTo>
                  <a:lnTo>
                    <a:pt x="1243" y="721"/>
                  </a:lnTo>
                  <a:lnTo>
                    <a:pt x="1243" y="644"/>
                  </a:lnTo>
                  <a:lnTo>
                    <a:pt x="1189" y="562"/>
                  </a:lnTo>
                  <a:lnTo>
                    <a:pt x="1067" y="649"/>
                  </a:lnTo>
                  <a:lnTo>
                    <a:pt x="751" y="639"/>
                  </a:lnTo>
                  <a:lnTo>
                    <a:pt x="765" y="754"/>
                  </a:lnTo>
                  <a:lnTo>
                    <a:pt x="868" y="745"/>
                  </a:lnTo>
                  <a:lnTo>
                    <a:pt x="897" y="836"/>
                  </a:lnTo>
                  <a:lnTo>
                    <a:pt x="819" y="812"/>
                  </a:lnTo>
                  <a:lnTo>
                    <a:pt x="707" y="841"/>
                  </a:lnTo>
                  <a:lnTo>
                    <a:pt x="717" y="985"/>
                  </a:lnTo>
                  <a:lnTo>
                    <a:pt x="804" y="1028"/>
                  </a:lnTo>
                  <a:lnTo>
                    <a:pt x="792" y="1109"/>
                  </a:lnTo>
                  <a:lnTo>
                    <a:pt x="838" y="1201"/>
                  </a:lnTo>
                  <a:lnTo>
                    <a:pt x="705" y="1747"/>
                  </a:lnTo>
                  <a:lnTo>
                    <a:pt x="604" y="1718"/>
                  </a:lnTo>
                  <a:lnTo>
                    <a:pt x="508" y="1742"/>
                  </a:lnTo>
                  <a:lnTo>
                    <a:pt x="388" y="1766"/>
                  </a:lnTo>
                  <a:lnTo>
                    <a:pt x="244" y="1864"/>
                  </a:lnTo>
                  <a:lnTo>
                    <a:pt x="148" y="2025"/>
                  </a:lnTo>
                  <a:lnTo>
                    <a:pt x="144" y="2121"/>
                  </a:lnTo>
                  <a:lnTo>
                    <a:pt x="98" y="2158"/>
                  </a:lnTo>
                  <a:lnTo>
                    <a:pt x="14" y="2227"/>
                  </a:lnTo>
                  <a:lnTo>
                    <a:pt x="0" y="2313"/>
                  </a:lnTo>
                  <a:lnTo>
                    <a:pt x="28" y="2385"/>
                  </a:lnTo>
                  <a:lnTo>
                    <a:pt x="83" y="2454"/>
                  </a:lnTo>
                  <a:lnTo>
                    <a:pt x="137" y="2564"/>
                  </a:lnTo>
                  <a:lnTo>
                    <a:pt x="165" y="2656"/>
                  </a:lnTo>
                  <a:lnTo>
                    <a:pt x="265" y="2710"/>
                  </a:lnTo>
                  <a:lnTo>
                    <a:pt x="339" y="2802"/>
                  </a:lnTo>
                  <a:lnTo>
                    <a:pt x="460" y="2779"/>
                  </a:lnTo>
                  <a:lnTo>
                    <a:pt x="571" y="2681"/>
                  </a:lnTo>
                  <a:lnTo>
                    <a:pt x="595" y="2838"/>
                  </a:lnTo>
                  <a:lnTo>
                    <a:pt x="595" y="2966"/>
                  </a:lnTo>
                  <a:lnTo>
                    <a:pt x="750" y="2939"/>
                  </a:lnTo>
                  <a:lnTo>
                    <a:pt x="915" y="2966"/>
                  </a:lnTo>
                  <a:lnTo>
                    <a:pt x="1033" y="2912"/>
                  </a:lnTo>
                  <a:lnTo>
                    <a:pt x="1161" y="2848"/>
                  </a:lnTo>
                  <a:lnTo>
                    <a:pt x="1271" y="2784"/>
                  </a:lnTo>
                  <a:lnTo>
                    <a:pt x="1417" y="2756"/>
                  </a:lnTo>
                  <a:lnTo>
                    <a:pt x="1518" y="2747"/>
                  </a:lnTo>
                  <a:lnTo>
                    <a:pt x="1518" y="2893"/>
                  </a:lnTo>
                  <a:lnTo>
                    <a:pt x="1527" y="3049"/>
                  </a:lnTo>
                  <a:lnTo>
                    <a:pt x="1637" y="3168"/>
                  </a:lnTo>
                  <a:lnTo>
                    <a:pt x="1756" y="3250"/>
                  </a:lnTo>
                  <a:lnTo>
                    <a:pt x="1893" y="3268"/>
                  </a:lnTo>
                  <a:lnTo>
                    <a:pt x="2048" y="3350"/>
                  </a:lnTo>
                  <a:lnTo>
                    <a:pt x="2149" y="3424"/>
                  </a:lnTo>
                  <a:lnTo>
                    <a:pt x="2313" y="3451"/>
                  </a:lnTo>
                  <a:lnTo>
                    <a:pt x="2396" y="3570"/>
                  </a:lnTo>
                  <a:lnTo>
                    <a:pt x="2368" y="3734"/>
                  </a:lnTo>
                  <a:lnTo>
                    <a:pt x="2441" y="3926"/>
                  </a:lnTo>
                  <a:lnTo>
                    <a:pt x="2597" y="3945"/>
                  </a:lnTo>
                  <a:lnTo>
                    <a:pt x="2734" y="3963"/>
                  </a:lnTo>
                  <a:lnTo>
                    <a:pt x="2697" y="4082"/>
                  </a:lnTo>
                  <a:lnTo>
                    <a:pt x="2780" y="4173"/>
                  </a:lnTo>
                  <a:lnTo>
                    <a:pt x="2854" y="4322"/>
                  </a:lnTo>
                  <a:lnTo>
                    <a:pt x="2840" y="4432"/>
                  </a:lnTo>
                  <a:lnTo>
                    <a:pt x="2761" y="4576"/>
                  </a:lnTo>
                  <a:lnTo>
                    <a:pt x="2725" y="4758"/>
                  </a:lnTo>
                  <a:lnTo>
                    <a:pt x="2743" y="4923"/>
                  </a:lnTo>
                  <a:lnTo>
                    <a:pt x="2725" y="5024"/>
                  </a:lnTo>
                  <a:lnTo>
                    <a:pt x="2944" y="5042"/>
                  </a:lnTo>
                  <a:lnTo>
                    <a:pt x="3091" y="5097"/>
                  </a:lnTo>
                  <a:lnTo>
                    <a:pt x="3118" y="5243"/>
                  </a:lnTo>
                  <a:lnTo>
                    <a:pt x="3118" y="5380"/>
                  </a:lnTo>
                  <a:lnTo>
                    <a:pt x="3237" y="5344"/>
                  </a:lnTo>
                  <a:lnTo>
                    <a:pt x="3292" y="5435"/>
                  </a:lnTo>
                  <a:lnTo>
                    <a:pt x="3219" y="5590"/>
                  </a:lnTo>
                  <a:lnTo>
                    <a:pt x="3292" y="5682"/>
                  </a:lnTo>
                  <a:lnTo>
                    <a:pt x="3319" y="5837"/>
                  </a:lnTo>
                  <a:lnTo>
                    <a:pt x="3292" y="5965"/>
                  </a:lnTo>
                  <a:lnTo>
                    <a:pt x="3109" y="6029"/>
                  </a:lnTo>
                  <a:lnTo>
                    <a:pt x="2944" y="6121"/>
                  </a:lnTo>
                  <a:lnTo>
                    <a:pt x="2807" y="6267"/>
                  </a:lnTo>
                  <a:lnTo>
                    <a:pt x="2696" y="6391"/>
                  </a:lnTo>
                  <a:lnTo>
                    <a:pt x="2624" y="6499"/>
                  </a:lnTo>
                  <a:lnTo>
                    <a:pt x="2720" y="6463"/>
                  </a:lnTo>
                  <a:lnTo>
                    <a:pt x="2828" y="6577"/>
                  </a:lnTo>
                  <a:lnTo>
                    <a:pt x="2834" y="6643"/>
                  </a:lnTo>
                  <a:lnTo>
                    <a:pt x="2918" y="6595"/>
                  </a:lnTo>
                  <a:lnTo>
                    <a:pt x="2990" y="6709"/>
                  </a:lnTo>
                  <a:lnTo>
                    <a:pt x="3104" y="6799"/>
                  </a:lnTo>
                  <a:lnTo>
                    <a:pt x="3212" y="6901"/>
                  </a:lnTo>
                  <a:lnTo>
                    <a:pt x="3194" y="7021"/>
                  </a:lnTo>
                  <a:lnTo>
                    <a:pt x="3176" y="7135"/>
                  </a:lnTo>
                  <a:lnTo>
                    <a:pt x="3314" y="7033"/>
                  </a:lnTo>
                  <a:lnTo>
                    <a:pt x="3392" y="6895"/>
                  </a:lnTo>
                  <a:lnTo>
                    <a:pt x="3422" y="6793"/>
                  </a:lnTo>
                  <a:lnTo>
                    <a:pt x="3548" y="6691"/>
                  </a:lnTo>
                  <a:lnTo>
                    <a:pt x="3620" y="6547"/>
                  </a:lnTo>
                  <a:lnTo>
                    <a:pt x="3674" y="6571"/>
                  </a:lnTo>
                  <a:lnTo>
                    <a:pt x="3668" y="6637"/>
                  </a:lnTo>
                  <a:lnTo>
                    <a:pt x="3584" y="6733"/>
                  </a:lnTo>
                  <a:lnTo>
                    <a:pt x="3494" y="6853"/>
                  </a:lnTo>
                  <a:lnTo>
                    <a:pt x="3638" y="6757"/>
                  </a:lnTo>
                  <a:lnTo>
                    <a:pt x="3734" y="6661"/>
                  </a:lnTo>
                  <a:lnTo>
                    <a:pt x="3863" y="6425"/>
                  </a:lnTo>
                  <a:lnTo>
                    <a:pt x="3951" y="6362"/>
                  </a:lnTo>
                  <a:lnTo>
                    <a:pt x="4034" y="6295"/>
                  </a:lnTo>
                  <a:lnTo>
                    <a:pt x="4136" y="6187"/>
                  </a:lnTo>
                  <a:lnTo>
                    <a:pt x="4141" y="6031"/>
                  </a:lnTo>
                  <a:lnTo>
                    <a:pt x="4179" y="5810"/>
                  </a:lnTo>
                  <a:lnTo>
                    <a:pt x="4288" y="5673"/>
                  </a:lnTo>
                  <a:lnTo>
                    <a:pt x="4352" y="5609"/>
                  </a:lnTo>
                  <a:lnTo>
                    <a:pt x="4489" y="5536"/>
                  </a:lnTo>
                  <a:lnTo>
                    <a:pt x="4645" y="5462"/>
                  </a:lnTo>
                  <a:lnTo>
                    <a:pt x="4791" y="5426"/>
                  </a:lnTo>
                  <a:lnTo>
                    <a:pt x="4919" y="5334"/>
                  </a:lnTo>
                  <a:lnTo>
                    <a:pt x="5020" y="5344"/>
                  </a:lnTo>
                  <a:lnTo>
                    <a:pt x="5148" y="5280"/>
                  </a:lnTo>
                  <a:lnTo>
                    <a:pt x="5321" y="5298"/>
                  </a:lnTo>
                  <a:lnTo>
                    <a:pt x="5395" y="5216"/>
                  </a:lnTo>
                  <a:lnTo>
                    <a:pt x="5523" y="5152"/>
                  </a:lnTo>
                  <a:lnTo>
                    <a:pt x="5587" y="5051"/>
                  </a:lnTo>
                  <a:lnTo>
                    <a:pt x="5605" y="4960"/>
                  </a:lnTo>
                  <a:lnTo>
                    <a:pt x="5670" y="4906"/>
                  </a:lnTo>
                  <a:lnTo>
                    <a:pt x="5714" y="4825"/>
                  </a:lnTo>
                  <a:lnTo>
                    <a:pt x="5774" y="4735"/>
                  </a:lnTo>
                  <a:lnTo>
                    <a:pt x="5858" y="4675"/>
                  </a:lnTo>
                  <a:lnTo>
                    <a:pt x="5834" y="4549"/>
                  </a:lnTo>
                  <a:lnTo>
                    <a:pt x="5924" y="4423"/>
                  </a:lnTo>
                  <a:lnTo>
                    <a:pt x="5990" y="4339"/>
                  </a:lnTo>
                  <a:lnTo>
                    <a:pt x="5990" y="4219"/>
                  </a:lnTo>
                  <a:lnTo>
                    <a:pt x="6046" y="4190"/>
                  </a:lnTo>
                  <a:lnTo>
                    <a:pt x="6050" y="4060"/>
                  </a:lnTo>
                  <a:lnTo>
                    <a:pt x="6053" y="3844"/>
                  </a:lnTo>
                  <a:lnTo>
                    <a:pt x="6116" y="3685"/>
                  </a:lnTo>
                  <a:lnTo>
                    <a:pt x="6086" y="3613"/>
                  </a:lnTo>
                  <a:lnTo>
                    <a:pt x="6158" y="3493"/>
                  </a:lnTo>
                  <a:lnTo>
                    <a:pt x="6254" y="3463"/>
                  </a:lnTo>
                  <a:lnTo>
                    <a:pt x="6338" y="3367"/>
                  </a:lnTo>
                  <a:lnTo>
                    <a:pt x="6372" y="3248"/>
                  </a:lnTo>
                  <a:lnTo>
                    <a:pt x="6484" y="3071"/>
                  </a:lnTo>
                  <a:lnTo>
                    <a:pt x="6654" y="2950"/>
                  </a:lnTo>
                  <a:lnTo>
                    <a:pt x="6800" y="2809"/>
                  </a:lnTo>
                  <a:lnTo>
                    <a:pt x="6885" y="2592"/>
                  </a:lnTo>
                  <a:lnTo>
                    <a:pt x="6931" y="2372"/>
                  </a:lnTo>
                  <a:lnTo>
                    <a:pt x="6896" y="2149"/>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34" name="Google Shape;234;p10"/>
            <p:cNvSpPr/>
            <p:nvPr/>
          </p:nvSpPr>
          <p:spPr>
            <a:xfrm>
              <a:off x="6457073" y="4663127"/>
              <a:ext cx="370276" cy="404060"/>
            </a:xfrm>
            <a:custGeom>
              <a:avLst/>
              <a:gdLst/>
              <a:ahLst/>
              <a:cxnLst/>
              <a:rect l="l" t="t" r="r" b="b"/>
              <a:pathLst>
                <a:path w="1371" h="1494" extrusionOk="0">
                  <a:moveTo>
                    <a:pt x="0" y="519"/>
                  </a:moveTo>
                  <a:lnTo>
                    <a:pt x="47" y="598"/>
                  </a:lnTo>
                  <a:lnTo>
                    <a:pt x="102" y="685"/>
                  </a:lnTo>
                  <a:lnTo>
                    <a:pt x="168" y="747"/>
                  </a:lnTo>
                  <a:lnTo>
                    <a:pt x="240" y="814"/>
                  </a:lnTo>
                  <a:lnTo>
                    <a:pt x="350" y="861"/>
                  </a:lnTo>
                  <a:lnTo>
                    <a:pt x="465" y="903"/>
                  </a:lnTo>
                  <a:lnTo>
                    <a:pt x="527" y="973"/>
                  </a:lnTo>
                  <a:lnTo>
                    <a:pt x="641" y="1026"/>
                  </a:lnTo>
                  <a:lnTo>
                    <a:pt x="725" y="1054"/>
                  </a:lnTo>
                  <a:lnTo>
                    <a:pt x="797" y="1086"/>
                  </a:lnTo>
                  <a:lnTo>
                    <a:pt x="732" y="1210"/>
                  </a:lnTo>
                  <a:lnTo>
                    <a:pt x="662" y="1311"/>
                  </a:lnTo>
                  <a:lnTo>
                    <a:pt x="584" y="1414"/>
                  </a:lnTo>
                  <a:lnTo>
                    <a:pt x="678" y="1482"/>
                  </a:lnTo>
                  <a:lnTo>
                    <a:pt x="863" y="1491"/>
                  </a:lnTo>
                  <a:lnTo>
                    <a:pt x="1056" y="1494"/>
                  </a:lnTo>
                  <a:lnTo>
                    <a:pt x="1096" y="1462"/>
                  </a:lnTo>
                  <a:lnTo>
                    <a:pt x="1131" y="1441"/>
                  </a:lnTo>
                  <a:lnTo>
                    <a:pt x="1194" y="1363"/>
                  </a:lnTo>
                  <a:lnTo>
                    <a:pt x="1254" y="1296"/>
                  </a:lnTo>
                  <a:lnTo>
                    <a:pt x="1293" y="1173"/>
                  </a:lnTo>
                  <a:lnTo>
                    <a:pt x="1301" y="1095"/>
                  </a:lnTo>
                  <a:lnTo>
                    <a:pt x="1340" y="1011"/>
                  </a:lnTo>
                  <a:lnTo>
                    <a:pt x="1371" y="942"/>
                  </a:lnTo>
                  <a:lnTo>
                    <a:pt x="1320" y="850"/>
                  </a:lnTo>
                  <a:lnTo>
                    <a:pt x="1200" y="883"/>
                  </a:lnTo>
                  <a:lnTo>
                    <a:pt x="1199" y="747"/>
                  </a:lnTo>
                  <a:lnTo>
                    <a:pt x="1172" y="604"/>
                  </a:lnTo>
                  <a:lnTo>
                    <a:pt x="1092" y="573"/>
                  </a:lnTo>
                  <a:lnTo>
                    <a:pt x="1028" y="549"/>
                  </a:lnTo>
                  <a:lnTo>
                    <a:pt x="807" y="529"/>
                  </a:lnTo>
                  <a:lnTo>
                    <a:pt x="824" y="432"/>
                  </a:lnTo>
                  <a:lnTo>
                    <a:pt x="807" y="261"/>
                  </a:lnTo>
                  <a:lnTo>
                    <a:pt x="842" y="82"/>
                  </a:lnTo>
                  <a:lnTo>
                    <a:pt x="725" y="64"/>
                  </a:lnTo>
                  <a:lnTo>
                    <a:pt x="623" y="36"/>
                  </a:lnTo>
                  <a:lnTo>
                    <a:pt x="470" y="28"/>
                  </a:lnTo>
                  <a:lnTo>
                    <a:pt x="309" y="27"/>
                  </a:lnTo>
                  <a:lnTo>
                    <a:pt x="200" y="0"/>
                  </a:lnTo>
                  <a:lnTo>
                    <a:pt x="138" y="136"/>
                  </a:lnTo>
                  <a:lnTo>
                    <a:pt x="65" y="237"/>
                  </a:lnTo>
                  <a:lnTo>
                    <a:pt x="47" y="363"/>
                  </a:lnTo>
                  <a:lnTo>
                    <a:pt x="0" y="519"/>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35" name="Google Shape;235;p10"/>
            <p:cNvSpPr/>
            <p:nvPr/>
          </p:nvSpPr>
          <p:spPr>
            <a:xfrm>
              <a:off x="5923282" y="4780696"/>
              <a:ext cx="912178" cy="1422991"/>
            </a:xfrm>
            <a:custGeom>
              <a:avLst/>
              <a:gdLst/>
              <a:ahLst/>
              <a:cxnLst/>
              <a:rect l="l" t="t" r="r" b="b"/>
              <a:pathLst>
                <a:path w="3378" h="5264" extrusionOk="0">
                  <a:moveTo>
                    <a:pt x="952" y="632"/>
                  </a:moveTo>
                  <a:lnTo>
                    <a:pt x="952" y="752"/>
                  </a:lnTo>
                  <a:lnTo>
                    <a:pt x="912" y="840"/>
                  </a:lnTo>
                  <a:lnTo>
                    <a:pt x="976" y="904"/>
                  </a:lnTo>
                  <a:lnTo>
                    <a:pt x="888" y="960"/>
                  </a:lnTo>
                  <a:lnTo>
                    <a:pt x="808" y="1032"/>
                  </a:lnTo>
                  <a:lnTo>
                    <a:pt x="760" y="1160"/>
                  </a:lnTo>
                  <a:lnTo>
                    <a:pt x="712" y="1240"/>
                  </a:lnTo>
                  <a:lnTo>
                    <a:pt x="664" y="1336"/>
                  </a:lnTo>
                  <a:lnTo>
                    <a:pt x="680" y="1440"/>
                  </a:lnTo>
                  <a:lnTo>
                    <a:pt x="656" y="1520"/>
                  </a:lnTo>
                  <a:lnTo>
                    <a:pt x="600" y="1624"/>
                  </a:lnTo>
                  <a:lnTo>
                    <a:pt x="560" y="1728"/>
                  </a:lnTo>
                  <a:lnTo>
                    <a:pt x="600" y="1848"/>
                  </a:lnTo>
                  <a:lnTo>
                    <a:pt x="632" y="2000"/>
                  </a:lnTo>
                  <a:lnTo>
                    <a:pt x="664" y="2104"/>
                  </a:lnTo>
                  <a:lnTo>
                    <a:pt x="656" y="2192"/>
                  </a:lnTo>
                  <a:lnTo>
                    <a:pt x="560" y="2304"/>
                  </a:lnTo>
                  <a:lnTo>
                    <a:pt x="544" y="2384"/>
                  </a:lnTo>
                  <a:lnTo>
                    <a:pt x="560" y="2488"/>
                  </a:lnTo>
                  <a:lnTo>
                    <a:pt x="424" y="2600"/>
                  </a:lnTo>
                  <a:lnTo>
                    <a:pt x="424" y="2768"/>
                  </a:lnTo>
                  <a:lnTo>
                    <a:pt x="464" y="2976"/>
                  </a:lnTo>
                  <a:lnTo>
                    <a:pt x="376" y="3024"/>
                  </a:lnTo>
                  <a:lnTo>
                    <a:pt x="352" y="3136"/>
                  </a:lnTo>
                  <a:lnTo>
                    <a:pt x="312" y="3272"/>
                  </a:lnTo>
                  <a:lnTo>
                    <a:pt x="296" y="3392"/>
                  </a:lnTo>
                  <a:lnTo>
                    <a:pt x="312" y="3520"/>
                  </a:lnTo>
                  <a:lnTo>
                    <a:pt x="256" y="3576"/>
                  </a:lnTo>
                  <a:lnTo>
                    <a:pt x="240" y="3696"/>
                  </a:lnTo>
                  <a:lnTo>
                    <a:pt x="296" y="3760"/>
                  </a:lnTo>
                  <a:lnTo>
                    <a:pt x="304" y="3856"/>
                  </a:lnTo>
                  <a:lnTo>
                    <a:pt x="255" y="3934"/>
                  </a:lnTo>
                  <a:lnTo>
                    <a:pt x="384" y="3936"/>
                  </a:lnTo>
                  <a:lnTo>
                    <a:pt x="296" y="4032"/>
                  </a:lnTo>
                  <a:lnTo>
                    <a:pt x="360" y="4112"/>
                  </a:lnTo>
                  <a:lnTo>
                    <a:pt x="288" y="4152"/>
                  </a:lnTo>
                  <a:lnTo>
                    <a:pt x="280" y="4240"/>
                  </a:lnTo>
                  <a:lnTo>
                    <a:pt x="280" y="4336"/>
                  </a:lnTo>
                  <a:lnTo>
                    <a:pt x="176" y="4512"/>
                  </a:lnTo>
                  <a:lnTo>
                    <a:pt x="176" y="4632"/>
                  </a:lnTo>
                  <a:lnTo>
                    <a:pt x="96" y="4712"/>
                  </a:lnTo>
                  <a:lnTo>
                    <a:pt x="0" y="4808"/>
                  </a:lnTo>
                  <a:lnTo>
                    <a:pt x="32" y="4904"/>
                  </a:lnTo>
                  <a:lnTo>
                    <a:pt x="56" y="4992"/>
                  </a:lnTo>
                  <a:lnTo>
                    <a:pt x="160" y="4992"/>
                  </a:lnTo>
                  <a:lnTo>
                    <a:pt x="176" y="5080"/>
                  </a:lnTo>
                  <a:lnTo>
                    <a:pt x="184" y="5152"/>
                  </a:lnTo>
                  <a:lnTo>
                    <a:pt x="272" y="5208"/>
                  </a:lnTo>
                  <a:lnTo>
                    <a:pt x="416" y="5192"/>
                  </a:lnTo>
                  <a:lnTo>
                    <a:pt x="624" y="5264"/>
                  </a:lnTo>
                  <a:lnTo>
                    <a:pt x="600" y="5128"/>
                  </a:lnTo>
                  <a:lnTo>
                    <a:pt x="560" y="5024"/>
                  </a:lnTo>
                  <a:lnTo>
                    <a:pt x="651" y="4922"/>
                  </a:lnTo>
                  <a:lnTo>
                    <a:pt x="781" y="4878"/>
                  </a:lnTo>
                  <a:lnTo>
                    <a:pt x="784" y="4768"/>
                  </a:lnTo>
                  <a:lnTo>
                    <a:pt x="888" y="4664"/>
                  </a:lnTo>
                  <a:lnTo>
                    <a:pt x="968" y="4632"/>
                  </a:lnTo>
                  <a:lnTo>
                    <a:pt x="1048" y="4584"/>
                  </a:lnTo>
                  <a:lnTo>
                    <a:pt x="1056" y="4504"/>
                  </a:lnTo>
                  <a:lnTo>
                    <a:pt x="1072" y="4440"/>
                  </a:lnTo>
                  <a:lnTo>
                    <a:pt x="968" y="4408"/>
                  </a:lnTo>
                  <a:lnTo>
                    <a:pt x="888" y="4328"/>
                  </a:lnTo>
                  <a:lnTo>
                    <a:pt x="840" y="4248"/>
                  </a:lnTo>
                  <a:lnTo>
                    <a:pt x="904" y="4168"/>
                  </a:lnTo>
                  <a:lnTo>
                    <a:pt x="968" y="4112"/>
                  </a:lnTo>
                  <a:lnTo>
                    <a:pt x="1024" y="4072"/>
                  </a:lnTo>
                  <a:lnTo>
                    <a:pt x="1104" y="4048"/>
                  </a:lnTo>
                  <a:lnTo>
                    <a:pt x="1160" y="3992"/>
                  </a:lnTo>
                  <a:lnTo>
                    <a:pt x="1216" y="3888"/>
                  </a:lnTo>
                  <a:lnTo>
                    <a:pt x="1232" y="3792"/>
                  </a:lnTo>
                  <a:lnTo>
                    <a:pt x="1344" y="3744"/>
                  </a:lnTo>
                  <a:lnTo>
                    <a:pt x="1272" y="3672"/>
                  </a:lnTo>
                  <a:lnTo>
                    <a:pt x="1352" y="3624"/>
                  </a:lnTo>
                  <a:lnTo>
                    <a:pt x="1280" y="3544"/>
                  </a:lnTo>
                  <a:lnTo>
                    <a:pt x="1280" y="3432"/>
                  </a:lnTo>
                  <a:lnTo>
                    <a:pt x="1281" y="3325"/>
                  </a:lnTo>
                  <a:lnTo>
                    <a:pt x="1384" y="3368"/>
                  </a:lnTo>
                  <a:lnTo>
                    <a:pt x="1456" y="3392"/>
                  </a:lnTo>
                  <a:lnTo>
                    <a:pt x="1552" y="3424"/>
                  </a:lnTo>
                  <a:lnTo>
                    <a:pt x="1696" y="3392"/>
                  </a:lnTo>
                  <a:lnTo>
                    <a:pt x="1688" y="3256"/>
                  </a:lnTo>
                  <a:lnTo>
                    <a:pt x="1760" y="3152"/>
                  </a:lnTo>
                  <a:lnTo>
                    <a:pt x="1776" y="3048"/>
                  </a:lnTo>
                  <a:lnTo>
                    <a:pt x="1880" y="3080"/>
                  </a:lnTo>
                  <a:lnTo>
                    <a:pt x="2000" y="3064"/>
                  </a:lnTo>
                  <a:lnTo>
                    <a:pt x="2184" y="3040"/>
                  </a:lnTo>
                  <a:lnTo>
                    <a:pt x="2352" y="2992"/>
                  </a:lnTo>
                  <a:lnTo>
                    <a:pt x="2456" y="2952"/>
                  </a:lnTo>
                  <a:lnTo>
                    <a:pt x="2544" y="2848"/>
                  </a:lnTo>
                  <a:lnTo>
                    <a:pt x="2632" y="2752"/>
                  </a:lnTo>
                  <a:lnTo>
                    <a:pt x="2640" y="2656"/>
                  </a:lnTo>
                  <a:lnTo>
                    <a:pt x="2568" y="2608"/>
                  </a:lnTo>
                  <a:lnTo>
                    <a:pt x="2560" y="2552"/>
                  </a:lnTo>
                  <a:lnTo>
                    <a:pt x="2592" y="2472"/>
                  </a:lnTo>
                  <a:lnTo>
                    <a:pt x="2536" y="2400"/>
                  </a:lnTo>
                  <a:lnTo>
                    <a:pt x="2424" y="2328"/>
                  </a:lnTo>
                  <a:lnTo>
                    <a:pt x="2448" y="2208"/>
                  </a:lnTo>
                  <a:lnTo>
                    <a:pt x="2448" y="2144"/>
                  </a:lnTo>
                  <a:lnTo>
                    <a:pt x="2488" y="2056"/>
                  </a:lnTo>
                  <a:lnTo>
                    <a:pt x="2504" y="1952"/>
                  </a:lnTo>
                  <a:lnTo>
                    <a:pt x="2544" y="1816"/>
                  </a:lnTo>
                  <a:lnTo>
                    <a:pt x="2592" y="1704"/>
                  </a:lnTo>
                  <a:lnTo>
                    <a:pt x="2616" y="1584"/>
                  </a:lnTo>
                  <a:lnTo>
                    <a:pt x="2684" y="1566"/>
                  </a:lnTo>
                  <a:lnTo>
                    <a:pt x="2754" y="1460"/>
                  </a:lnTo>
                  <a:lnTo>
                    <a:pt x="2886" y="1308"/>
                  </a:lnTo>
                  <a:lnTo>
                    <a:pt x="3000" y="1192"/>
                  </a:lnTo>
                  <a:lnTo>
                    <a:pt x="3168" y="1096"/>
                  </a:lnTo>
                  <a:lnTo>
                    <a:pt x="3352" y="1034"/>
                  </a:lnTo>
                  <a:lnTo>
                    <a:pt x="3368" y="964"/>
                  </a:lnTo>
                  <a:lnTo>
                    <a:pt x="3378" y="908"/>
                  </a:lnTo>
                  <a:lnTo>
                    <a:pt x="3354" y="754"/>
                  </a:lnTo>
                  <a:lnTo>
                    <a:pt x="3280" y="658"/>
                  </a:lnTo>
                  <a:lnTo>
                    <a:pt x="3272" y="728"/>
                  </a:lnTo>
                  <a:lnTo>
                    <a:pt x="3232" y="856"/>
                  </a:lnTo>
                  <a:lnTo>
                    <a:pt x="3104" y="1008"/>
                  </a:lnTo>
                  <a:lnTo>
                    <a:pt x="3032" y="1056"/>
                  </a:lnTo>
                  <a:lnTo>
                    <a:pt x="2656" y="1048"/>
                  </a:lnTo>
                  <a:lnTo>
                    <a:pt x="2560" y="976"/>
                  </a:lnTo>
                  <a:lnTo>
                    <a:pt x="2640" y="872"/>
                  </a:lnTo>
                  <a:lnTo>
                    <a:pt x="2712" y="768"/>
                  </a:lnTo>
                  <a:lnTo>
                    <a:pt x="2776" y="648"/>
                  </a:lnTo>
                  <a:lnTo>
                    <a:pt x="2608" y="584"/>
                  </a:lnTo>
                  <a:lnTo>
                    <a:pt x="2504" y="536"/>
                  </a:lnTo>
                  <a:lnTo>
                    <a:pt x="2440" y="464"/>
                  </a:lnTo>
                  <a:lnTo>
                    <a:pt x="2328" y="424"/>
                  </a:lnTo>
                  <a:lnTo>
                    <a:pt x="2216" y="376"/>
                  </a:lnTo>
                  <a:lnTo>
                    <a:pt x="2072" y="240"/>
                  </a:lnTo>
                  <a:lnTo>
                    <a:pt x="1976" y="80"/>
                  </a:lnTo>
                  <a:lnTo>
                    <a:pt x="1864" y="48"/>
                  </a:lnTo>
                  <a:lnTo>
                    <a:pt x="1728" y="64"/>
                  </a:lnTo>
                  <a:lnTo>
                    <a:pt x="1680" y="192"/>
                  </a:lnTo>
                  <a:lnTo>
                    <a:pt x="1640" y="104"/>
                  </a:lnTo>
                  <a:lnTo>
                    <a:pt x="1552" y="56"/>
                  </a:lnTo>
                  <a:lnTo>
                    <a:pt x="1440" y="64"/>
                  </a:lnTo>
                  <a:lnTo>
                    <a:pt x="1376" y="0"/>
                  </a:lnTo>
                  <a:lnTo>
                    <a:pt x="1336" y="56"/>
                  </a:lnTo>
                  <a:lnTo>
                    <a:pt x="1272" y="72"/>
                  </a:lnTo>
                  <a:lnTo>
                    <a:pt x="1208" y="176"/>
                  </a:lnTo>
                  <a:lnTo>
                    <a:pt x="1176" y="288"/>
                  </a:lnTo>
                  <a:lnTo>
                    <a:pt x="1168" y="400"/>
                  </a:lnTo>
                  <a:lnTo>
                    <a:pt x="1048" y="432"/>
                  </a:lnTo>
                  <a:lnTo>
                    <a:pt x="976" y="480"/>
                  </a:lnTo>
                  <a:lnTo>
                    <a:pt x="944" y="552"/>
                  </a:lnTo>
                  <a:lnTo>
                    <a:pt x="952" y="632"/>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36" name="Google Shape;236;p10"/>
            <p:cNvSpPr/>
            <p:nvPr/>
          </p:nvSpPr>
          <p:spPr>
            <a:xfrm>
              <a:off x="5581385" y="3709060"/>
              <a:ext cx="608119" cy="900013"/>
            </a:xfrm>
            <a:custGeom>
              <a:avLst/>
              <a:gdLst/>
              <a:ahLst/>
              <a:cxnLst/>
              <a:rect l="l" t="t" r="r" b="b"/>
              <a:pathLst>
                <a:path w="2251" h="3334" extrusionOk="0">
                  <a:moveTo>
                    <a:pt x="1032" y="2"/>
                  </a:moveTo>
                  <a:lnTo>
                    <a:pt x="1094" y="165"/>
                  </a:lnTo>
                  <a:lnTo>
                    <a:pt x="1037" y="227"/>
                  </a:lnTo>
                  <a:lnTo>
                    <a:pt x="974" y="352"/>
                  </a:lnTo>
                  <a:lnTo>
                    <a:pt x="820" y="441"/>
                  </a:lnTo>
                  <a:lnTo>
                    <a:pt x="651" y="518"/>
                  </a:lnTo>
                  <a:lnTo>
                    <a:pt x="549" y="581"/>
                  </a:lnTo>
                  <a:lnTo>
                    <a:pt x="456" y="857"/>
                  </a:lnTo>
                  <a:lnTo>
                    <a:pt x="398" y="921"/>
                  </a:lnTo>
                  <a:lnTo>
                    <a:pt x="346" y="876"/>
                  </a:lnTo>
                  <a:lnTo>
                    <a:pt x="307" y="819"/>
                  </a:lnTo>
                  <a:lnTo>
                    <a:pt x="229" y="800"/>
                  </a:lnTo>
                  <a:lnTo>
                    <a:pt x="144" y="834"/>
                  </a:lnTo>
                  <a:lnTo>
                    <a:pt x="151" y="768"/>
                  </a:lnTo>
                  <a:lnTo>
                    <a:pt x="171" y="609"/>
                  </a:lnTo>
                  <a:lnTo>
                    <a:pt x="99" y="664"/>
                  </a:lnTo>
                  <a:lnTo>
                    <a:pt x="3" y="792"/>
                  </a:lnTo>
                  <a:lnTo>
                    <a:pt x="3" y="881"/>
                  </a:lnTo>
                  <a:lnTo>
                    <a:pt x="5" y="976"/>
                  </a:lnTo>
                  <a:lnTo>
                    <a:pt x="67" y="1048"/>
                  </a:lnTo>
                  <a:lnTo>
                    <a:pt x="0" y="1067"/>
                  </a:lnTo>
                  <a:lnTo>
                    <a:pt x="40" y="1122"/>
                  </a:lnTo>
                  <a:lnTo>
                    <a:pt x="201" y="1226"/>
                  </a:lnTo>
                  <a:lnTo>
                    <a:pt x="288" y="1298"/>
                  </a:lnTo>
                  <a:lnTo>
                    <a:pt x="312" y="1384"/>
                  </a:lnTo>
                  <a:lnTo>
                    <a:pt x="365" y="1466"/>
                  </a:lnTo>
                  <a:lnTo>
                    <a:pt x="427" y="1547"/>
                  </a:lnTo>
                  <a:lnTo>
                    <a:pt x="489" y="1715"/>
                  </a:lnTo>
                  <a:lnTo>
                    <a:pt x="590" y="1917"/>
                  </a:lnTo>
                  <a:lnTo>
                    <a:pt x="657" y="2070"/>
                  </a:lnTo>
                  <a:lnTo>
                    <a:pt x="729" y="2142"/>
                  </a:lnTo>
                  <a:lnTo>
                    <a:pt x="763" y="2234"/>
                  </a:lnTo>
                  <a:lnTo>
                    <a:pt x="849" y="2339"/>
                  </a:lnTo>
                  <a:lnTo>
                    <a:pt x="878" y="2392"/>
                  </a:lnTo>
                  <a:lnTo>
                    <a:pt x="917" y="2464"/>
                  </a:lnTo>
                  <a:lnTo>
                    <a:pt x="873" y="2536"/>
                  </a:lnTo>
                  <a:lnTo>
                    <a:pt x="969" y="2670"/>
                  </a:lnTo>
                  <a:lnTo>
                    <a:pt x="1142" y="2838"/>
                  </a:lnTo>
                  <a:lnTo>
                    <a:pt x="1445" y="3011"/>
                  </a:lnTo>
                  <a:lnTo>
                    <a:pt x="1569" y="3059"/>
                  </a:lnTo>
                  <a:lnTo>
                    <a:pt x="1737" y="3170"/>
                  </a:lnTo>
                  <a:lnTo>
                    <a:pt x="1766" y="3227"/>
                  </a:lnTo>
                  <a:lnTo>
                    <a:pt x="1921" y="3334"/>
                  </a:lnTo>
                  <a:lnTo>
                    <a:pt x="2035" y="3288"/>
                  </a:lnTo>
                  <a:lnTo>
                    <a:pt x="2020" y="3208"/>
                  </a:lnTo>
                  <a:lnTo>
                    <a:pt x="2094" y="3225"/>
                  </a:lnTo>
                  <a:lnTo>
                    <a:pt x="2071" y="3126"/>
                  </a:lnTo>
                  <a:lnTo>
                    <a:pt x="2126" y="3059"/>
                  </a:lnTo>
                  <a:lnTo>
                    <a:pt x="2193" y="2963"/>
                  </a:lnTo>
                  <a:lnTo>
                    <a:pt x="2126" y="2920"/>
                  </a:lnTo>
                  <a:lnTo>
                    <a:pt x="2117" y="2853"/>
                  </a:lnTo>
                  <a:lnTo>
                    <a:pt x="2141" y="2781"/>
                  </a:lnTo>
                  <a:lnTo>
                    <a:pt x="2107" y="2723"/>
                  </a:lnTo>
                  <a:lnTo>
                    <a:pt x="2145" y="2651"/>
                  </a:lnTo>
                  <a:lnTo>
                    <a:pt x="2209" y="2593"/>
                  </a:lnTo>
                  <a:lnTo>
                    <a:pt x="2188" y="2477"/>
                  </a:lnTo>
                  <a:lnTo>
                    <a:pt x="2189" y="2358"/>
                  </a:lnTo>
                  <a:lnTo>
                    <a:pt x="2251" y="2262"/>
                  </a:lnTo>
                  <a:lnTo>
                    <a:pt x="2079" y="1978"/>
                  </a:lnTo>
                  <a:lnTo>
                    <a:pt x="1923" y="2002"/>
                  </a:lnTo>
                  <a:lnTo>
                    <a:pt x="1918" y="1869"/>
                  </a:lnTo>
                  <a:lnTo>
                    <a:pt x="1896" y="1719"/>
                  </a:lnTo>
                  <a:lnTo>
                    <a:pt x="1786" y="1816"/>
                  </a:lnTo>
                  <a:lnTo>
                    <a:pt x="1663" y="1837"/>
                  </a:lnTo>
                  <a:lnTo>
                    <a:pt x="1594" y="1750"/>
                  </a:lnTo>
                  <a:lnTo>
                    <a:pt x="1491" y="1693"/>
                  </a:lnTo>
                  <a:lnTo>
                    <a:pt x="1459" y="1602"/>
                  </a:lnTo>
                  <a:lnTo>
                    <a:pt x="1411" y="1492"/>
                  </a:lnTo>
                  <a:lnTo>
                    <a:pt x="1353" y="1423"/>
                  </a:lnTo>
                  <a:lnTo>
                    <a:pt x="1323" y="1345"/>
                  </a:lnTo>
                  <a:lnTo>
                    <a:pt x="1341" y="1261"/>
                  </a:lnTo>
                  <a:lnTo>
                    <a:pt x="1386" y="1225"/>
                  </a:lnTo>
                  <a:lnTo>
                    <a:pt x="1468" y="1161"/>
                  </a:lnTo>
                  <a:lnTo>
                    <a:pt x="1474" y="1062"/>
                  </a:lnTo>
                  <a:lnTo>
                    <a:pt x="1513" y="1000"/>
                  </a:lnTo>
                  <a:lnTo>
                    <a:pt x="1566" y="903"/>
                  </a:lnTo>
                  <a:lnTo>
                    <a:pt x="1716" y="802"/>
                  </a:lnTo>
                  <a:lnTo>
                    <a:pt x="1816" y="784"/>
                  </a:lnTo>
                  <a:lnTo>
                    <a:pt x="1927" y="754"/>
                  </a:lnTo>
                  <a:lnTo>
                    <a:pt x="2031" y="784"/>
                  </a:lnTo>
                  <a:lnTo>
                    <a:pt x="1992" y="712"/>
                  </a:lnTo>
                  <a:lnTo>
                    <a:pt x="1920" y="693"/>
                  </a:lnTo>
                  <a:lnTo>
                    <a:pt x="2021" y="486"/>
                  </a:lnTo>
                  <a:lnTo>
                    <a:pt x="1949" y="453"/>
                  </a:lnTo>
                  <a:lnTo>
                    <a:pt x="1857" y="400"/>
                  </a:lnTo>
                  <a:lnTo>
                    <a:pt x="1800" y="429"/>
                  </a:lnTo>
                  <a:lnTo>
                    <a:pt x="1718" y="405"/>
                  </a:lnTo>
                  <a:lnTo>
                    <a:pt x="1637" y="429"/>
                  </a:lnTo>
                  <a:lnTo>
                    <a:pt x="1565" y="424"/>
                  </a:lnTo>
                  <a:lnTo>
                    <a:pt x="1478" y="419"/>
                  </a:lnTo>
                  <a:lnTo>
                    <a:pt x="1442" y="358"/>
                  </a:lnTo>
                  <a:lnTo>
                    <a:pt x="1387" y="304"/>
                  </a:lnTo>
                  <a:lnTo>
                    <a:pt x="1387" y="246"/>
                  </a:lnTo>
                  <a:lnTo>
                    <a:pt x="1305" y="194"/>
                  </a:lnTo>
                  <a:lnTo>
                    <a:pt x="1241" y="128"/>
                  </a:lnTo>
                  <a:lnTo>
                    <a:pt x="1209" y="38"/>
                  </a:lnTo>
                  <a:lnTo>
                    <a:pt x="1100" y="0"/>
                  </a:lnTo>
                  <a:lnTo>
                    <a:pt x="1032" y="2"/>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37" name="Google Shape;237;p10"/>
            <p:cNvSpPr/>
            <p:nvPr/>
          </p:nvSpPr>
          <p:spPr>
            <a:xfrm>
              <a:off x="5682738" y="3102294"/>
              <a:ext cx="577037" cy="818931"/>
            </a:xfrm>
            <a:custGeom>
              <a:avLst/>
              <a:gdLst/>
              <a:ahLst/>
              <a:cxnLst/>
              <a:rect l="l" t="t" r="r" b="b"/>
              <a:pathLst>
                <a:path w="2135" h="3031" extrusionOk="0">
                  <a:moveTo>
                    <a:pt x="1324" y="0"/>
                  </a:moveTo>
                  <a:lnTo>
                    <a:pt x="1209" y="111"/>
                  </a:lnTo>
                  <a:lnTo>
                    <a:pt x="1113" y="163"/>
                  </a:lnTo>
                  <a:lnTo>
                    <a:pt x="1002" y="221"/>
                  </a:lnTo>
                  <a:lnTo>
                    <a:pt x="876" y="207"/>
                  </a:lnTo>
                  <a:lnTo>
                    <a:pt x="831" y="309"/>
                  </a:lnTo>
                  <a:lnTo>
                    <a:pt x="765" y="251"/>
                  </a:lnTo>
                  <a:lnTo>
                    <a:pt x="705" y="295"/>
                  </a:lnTo>
                  <a:lnTo>
                    <a:pt x="601" y="397"/>
                  </a:lnTo>
                  <a:lnTo>
                    <a:pt x="601" y="551"/>
                  </a:lnTo>
                  <a:lnTo>
                    <a:pt x="519" y="587"/>
                  </a:lnTo>
                  <a:lnTo>
                    <a:pt x="416" y="712"/>
                  </a:lnTo>
                  <a:lnTo>
                    <a:pt x="452" y="772"/>
                  </a:lnTo>
                  <a:lnTo>
                    <a:pt x="430" y="802"/>
                  </a:lnTo>
                  <a:lnTo>
                    <a:pt x="400" y="751"/>
                  </a:lnTo>
                  <a:lnTo>
                    <a:pt x="361" y="769"/>
                  </a:lnTo>
                  <a:lnTo>
                    <a:pt x="331" y="820"/>
                  </a:lnTo>
                  <a:lnTo>
                    <a:pt x="290" y="838"/>
                  </a:lnTo>
                  <a:lnTo>
                    <a:pt x="274" y="820"/>
                  </a:lnTo>
                  <a:lnTo>
                    <a:pt x="259" y="820"/>
                  </a:lnTo>
                  <a:lnTo>
                    <a:pt x="259" y="835"/>
                  </a:lnTo>
                  <a:lnTo>
                    <a:pt x="263" y="854"/>
                  </a:lnTo>
                  <a:lnTo>
                    <a:pt x="249" y="865"/>
                  </a:lnTo>
                  <a:lnTo>
                    <a:pt x="238" y="880"/>
                  </a:lnTo>
                  <a:lnTo>
                    <a:pt x="235" y="907"/>
                  </a:lnTo>
                  <a:lnTo>
                    <a:pt x="289" y="985"/>
                  </a:lnTo>
                  <a:lnTo>
                    <a:pt x="290" y="1049"/>
                  </a:lnTo>
                  <a:lnTo>
                    <a:pt x="282" y="1137"/>
                  </a:lnTo>
                  <a:lnTo>
                    <a:pt x="334" y="1269"/>
                  </a:lnTo>
                  <a:lnTo>
                    <a:pt x="319" y="1408"/>
                  </a:lnTo>
                  <a:lnTo>
                    <a:pt x="356" y="1547"/>
                  </a:lnTo>
                  <a:lnTo>
                    <a:pt x="290" y="1591"/>
                  </a:lnTo>
                  <a:lnTo>
                    <a:pt x="238" y="1724"/>
                  </a:lnTo>
                  <a:lnTo>
                    <a:pt x="170" y="1760"/>
                  </a:lnTo>
                  <a:lnTo>
                    <a:pt x="75" y="1782"/>
                  </a:lnTo>
                  <a:lnTo>
                    <a:pt x="82" y="1899"/>
                  </a:lnTo>
                  <a:lnTo>
                    <a:pt x="0" y="1929"/>
                  </a:lnTo>
                  <a:lnTo>
                    <a:pt x="72" y="1999"/>
                  </a:lnTo>
                  <a:lnTo>
                    <a:pt x="245" y="2075"/>
                  </a:lnTo>
                  <a:lnTo>
                    <a:pt x="319" y="2148"/>
                  </a:lnTo>
                  <a:lnTo>
                    <a:pt x="423" y="2155"/>
                  </a:lnTo>
                  <a:lnTo>
                    <a:pt x="534" y="2104"/>
                  </a:lnTo>
                  <a:lnTo>
                    <a:pt x="624" y="2181"/>
                  </a:lnTo>
                  <a:lnTo>
                    <a:pt x="656" y="2248"/>
                  </a:lnTo>
                  <a:lnTo>
                    <a:pt x="719" y="2246"/>
                  </a:lnTo>
                  <a:lnTo>
                    <a:pt x="830" y="2282"/>
                  </a:lnTo>
                  <a:lnTo>
                    <a:pt x="863" y="2374"/>
                  </a:lnTo>
                  <a:lnTo>
                    <a:pt x="932" y="2441"/>
                  </a:lnTo>
                  <a:lnTo>
                    <a:pt x="1010" y="2494"/>
                  </a:lnTo>
                  <a:lnTo>
                    <a:pt x="1010" y="2552"/>
                  </a:lnTo>
                  <a:lnTo>
                    <a:pt x="1069" y="2606"/>
                  </a:lnTo>
                  <a:lnTo>
                    <a:pt x="1100" y="2665"/>
                  </a:lnTo>
                  <a:lnTo>
                    <a:pt x="1259" y="2672"/>
                  </a:lnTo>
                  <a:lnTo>
                    <a:pt x="1342" y="2651"/>
                  </a:lnTo>
                  <a:lnTo>
                    <a:pt x="1423" y="2674"/>
                  </a:lnTo>
                  <a:lnTo>
                    <a:pt x="1481" y="2647"/>
                  </a:lnTo>
                  <a:lnTo>
                    <a:pt x="1559" y="2690"/>
                  </a:lnTo>
                  <a:lnTo>
                    <a:pt x="1645" y="2731"/>
                  </a:lnTo>
                  <a:lnTo>
                    <a:pt x="1544" y="2939"/>
                  </a:lnTo>
                  <a:lnTo>
                    <a:pt x="1616" y="2956"/>
                  </a:lnTo>
                  <a:lnTo>
                    <a:pt x="1654" y="3031"/>
                  </a:lnTo>
                  <a:lnTo>
                    <a:pt x="1786" y="2483"/>
                  </a:lnTo>
                  <a:lnTo>
                    <a:pt x="1739" y="2389"/>
                  </a:lnTo>
                  <a:lnTo>
                    <a:pt x="1753" y="2311"/>
                  </a:lnTo>
                  <a:lnTo>
                    <a:pt x="1664" y="2267"/>
                  </a:lnTo>
                  <a:lnTo>
                    <a:pt x="1657" y="2123"/>
                  </a:lnTo>
                  <a:lnTo>
                    <a:pt x="1765" y="2095"/>
                  </a:lnTo>
                  <a:lnTo>
                    <a:pt x="1843" y="2116"/>
                  </a:lnTo>
                  <a:lnTo>
                    <a:pt x="1819" y="2029"/>
                  </a:lnTo>
                  <a:lnTo>
                    <a:pt x="1715" y="2035"/>
                  </a:lnTo>
                  <a:lnTo>
                    <a:pt x="1700" y="1922"/>
                  </a:lnTo>
                  <a:lnTo>
                    <a:pt x="2014" y="1931"/>
                  </a:lnTo>
                  <a:lnTo>
                    <a:pt x="2135" y="1844"/>
                  </a:lnTo>
                  <a:lnTo>
                    <a:pt x="2089" y="1734"/>
                  </a:lnTo>
                  <a:lnTo>
                    <a:pt x="2060" y="1599"/>
                  </a:lnTo>
                  <a:lnTo>
                    <a:pt x="2115" y="1518"/>
                  </a:lnTo>
                  <a:lnTo>
                    <a:pt x="2078" y="1459"/>
                  </a:lnTo>
                  <a:lnTo>
                    <a:pt x="2011" y="1379"/>
                  </a:lnTo>
                  <a:lnTo>
                    <a:pt x="1988" y="1276"/>
                  </a:lnTo>
                  <a:lnTo>
                    <a:pt x="2011" y="1174"/>
                  </a:lnTo>
                  <a:lnTo>
                    <a:pt x="2070" y="1013"/>
                  </a:lnTo>
                  <a:lnTo>
                    <a:pt x="1803" y="1054"/>
                  </a:lnTo>
                  <a:lnTo>
                    <a:pt x="1685" y="1034"/>
                  </a:lnTo>
                  <a:lnTo>
                    <a:pt x="1596" y="910"/>
                  </a:lnTo>
                  <a:lnTo>
                    <a:pt x="1388" y="917"/>
                  </a:lnTo>
                  <a:lnTo>
                    <a:pt x="1269" y="917"/>
                  </a:lnTo>
                  <a:lnTo>
                    <a:pt x="1180" y="844"/>
                  </a:lnTo>
                  <a:lnTo>
                    <a:pt x="1187" y="698"/>
                  </a:lnTo>
                  <a:lnTo>
                    <a:pt x="1128" y="587"/>
                  </a:lnTo>
                  <a:lnTo>
                    <a:pt x="1046" y="529"/>
                  </a:lnTo>
                  <a:lnTo>
                    <a:pt x="1105" y="353"/>
                  </a:lnTo>
                  <a:lnTo>
                    <a:pt x="1180" y="244"/>
                  </a:lnTo>
                  <a:lnTo>
                    <a:pt x="1250" y="182"/>
                  </a:lnTo>
                  <a:lnTo>
                    <a:pt x="1291" y="134"/>
                  </a:lnTo>
                  <a:lnTo>
                    <a:pt x="1381" y="119"/>
                  </a:lnTo>
                  <a:lnTo>
                    <a:pt x="1434" y="37"/>
                  </a:lnTo>
                  <a:lnTo>
                    <a:pt x="1324" y="0"/>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38" name="Google Shape;238;p10"/>
            <p:cNvSpPr/>
            <p:nvPr/>
          </p:nvSpPr>
          <p:spPr>
            <a:xfrm>
              <a:off x="5965174" y="3141484"/>
              <a:ext cx="671633" cy="522982"/>
            </a:xfrm>
            <a:custGeom>
              <a:avLst/>
              <a:gdLst/>
              <a:ahLst/>
              <a:cxnLst/>
              <a:rect l="l" t="t" r="r" b="b"/>
              <a:pathLst>
                <a:path w="2485" h="1935" extrusionOk="0">
                  <a:moveTo>
                    <a:pt x="207" y="38"/>
                  </a:moveTo>
                  <a:lnTo>
                    <a:pt x="136" y="101"/>
                  </a:lnTo>
                  <a:lnTo>
                    <a:pt x="63" y="207"/>
                  </a:lnTo>
                  <a:lnTo>
                    <a:pt x="0" y="387"/>
                  </a:lnTo>
                  <a:lnTo>
                    <a:pt x="85" y="447"/>
                  </a:lnTo>
                  <a:lnTo>
                    <a:pt x="141" y="555"/>
                  </a:lnTo>
                  <a:lnTo>
                    <a:pt x="136" y="703"/>
                  </a:lnTo>
                  <a:lnTo>
                    <a:pt x="224" y="775"/>
                  </a:lnTo>
                  <a:lnTo>
                    <a:pt x="332" y="774"/>
                  </a:lnTo>
                  <a:lnTo>
                    <a:pt x="551" y="766"/>
                  </a:lnTo>
                  <a:lnTo>
                    <a:pt x="640" y="888"/>
                  </a:lnTo>
                  <a:lnTo>
                    <a:pt x="761" y="911"/>
                  </a:lnTo>
                  <a:lnTo>
                    <a:pt x="1028" y="869"/>
                  </a:lnTo>
                  <a:lnTo>
                    <a:pt x="965" y="1035"/>
                  </a:lnTo>
                  <a:lnTo>
                    <a:pt x="943" y="1133"/>
                  </a:lnTo>
                  <a:lnTo>
                    <a:pt x="967" y="1235"/>
                  </a:lnTo>
                  <a:lnTo>
                    <a:pt x="1035" y="1316"/>
                  </a:lnTo>
                  <a:lnTo>
                    <a:pt x="1070" y="1374"/>
                  </a:lnTo>
                  <a:lnTo>
                    <a:pt x="1016" y="1455"/>
                  </a:lnTo>
                  <a:lnTo>
                    <a:pt x="1046" y="1592"/>
                  </a:lnTo>
                  <a:lnTo>
                    <a:pt x="1094" y="1702"/>
                  </a:lnTo>
                  <a:lnTo>
                    <a:pt x="1148" y="1783"/>
                  </a:lnTo>
                  <a:lnTo>
                    <a:pt x="1148" y="1857"/>
                  </a:lnTo>
                  <a:lnTo>
                    <a:pt x="1237" y="1872"/>
                  </a:lnTo>
                  <a:lnTo>
                    <a:pt x="1324" y="1935"/>
                  </a:lnTo>
                  <a:lnTo>
                    <a:pt x="1399" y="1878"/>
                  </a:lnTo>
                  <a:lnTo>
                    <a:pt x="1445" y="1929"/>
                  </a:lnTo>
                  <a:lnTo>
                    <a:pt x="1541" y="1840"/>
                  </a:lnTo>
                  <a:lnTo>
                    <a:pt x="1703" y="1771"/>
                  </a:lnTo>
                  <a:lnTo>
                    <a:pt x="1703" y="1717"/>
                  </a:lnTo>
                  <a:lnTo>
                    <a:pt x="1810" y="1684"/>
                  </a:lnTo>
                  <a:lnTo>
                    <a:pt x="1840" y="1614"/>
                  </a:lnTo>
                  <a:lnTo>
                    <a:pt x="1736" y="1597"/>
                  </a:lnTo>
                  <a:lnTo>
                    <a:pt x="1679" y="1509"/>
                  </a:lnTo>
                  <a:lnTo>
                    <a:pt x="1682" y="1420"/>
                  </a:lnTo>
                  <a:lnTo>
                    <a:pt x="1600" y="1366"/>
                  </a:lnTo>
                  <a:lnTo>
                    <a:pt x="1574" y="1318"/>
                  </a:lnTo>
                  <a:lnTo>
                    <a:pt x="1711" y="1347"/>
                  </a:lnTo>
                  <a:lnTo>
                    <a:pt x="1846" y="1384"/>
                  </a:lnTo>
                  <a:lnTo>
                    <a:pt x="1939" y="1435"/>
                  </a:lnTo>
                  <a:lnTo>
                    <a:pt x="1930" y="1357"/>
                  </a:lnTo>
                  <a:lnTo>
                    <a:pt x="1996" y="1323"/>
                  </a:lnTo>
                  <a:lnTo>
                    <a:pt x="2081" y="1338"/>
                  </a:lnTo>
                  <a:lnTo>
                    <a:pt x="2176" y="1300"/>
                  </a:lnTo>
                  <a:lnTo>
                    <a:pt x="2266" y="1267"/>
                  </a:lnTo>
                  <a:lnTo>
                    <a:pt x="2333" y="1195"/>
                  </a:lnTo>
                  <a:lnTo>
                    <a:pt x="2336" y="1152"/>
                  </a:lnTo>
                  <a:lnTo>
                    <a:pt x="2273" y="1132"/>
                  </a:lnTo>
                  <a:lnTo>
                    <a:pt x="2170" y="1009"/>
                  </a:lnTo>
                  <a:lnTo>
                    <a:pt x="2206" y="964"/>
                  </a:lnTo>
                  <a:lnTo>
                    <a:pt x="2194" y="871"/>
                  </a:lnTo>
                  <a:lnTo>
                    <a:pt x="2351" y="829"/>
                  </a:lnTo>
                  <a:lnTo>
                    <a:pt x="2366" y="787"/>
                  </a:lnTo>
                  <a:lnTo>
                    <a:pt x="2300" y="780"/>
                  </a:lnTo>
                  <a:lnTo>
                    <a:pt x="2284" y="706"/>
                  </a:lnTo>
                  <a:lnTo>
                    <a:pt x="2329" y="655"/>
                  </a:lnTo>
                  <a:lnTo>
                    <a:pt x="2368" y="636"/>
                  </a:lnTo>
                  <a:lnTo>
                    <a:pt x="2438" y="585"/>
                  </a:lnTo>
                  <a:lnTo>
                    <a:pt x="2485" y="583"/>
                  </a:lnTo>
                  <a:lnTo>
                    <a:pt x="2432" y="497"/>
                  </a:lnTo>
                  <a:lnTo>
                    <a:pt x="2382" y="461"/>
                  </a:lnTo>
                  <a:lnTo>
                    <a:pt x="2304" y="485"/>
                  </a:lnTo>
                  <a:lnTo>
                    <a:pt x="2232" y="475"/>
                  </a:lnTo>
                  <a:lnTo>
                    <a:pt x="2177" y="466"/>
                  </a:lnTo>
                  <a:lnTo>
                    <a:pt x="2191" y="394"/>
                  </a:lnTo>
                  <a:lnTo>
                    <a:pt x="2260" y="356"/>
                  </a:lnTo>
                  <a:lnTo>
                    <a:pt x="2232" y="294"/>
                  </a:lnTo>
                  <a:lnTo>
                    <a:pt x="2177" y="303"/>
                  </a:lnTo>
                  <a:lnTo>
                    <a:pt x="2113" y="259"/>
                  </a:lnTo>
                  <a:lnTo>
                    <a:pt x="2079" y="298"/>
                  </a:lnTo>
                  <a:lnTo>
                    <a:pt x="2035" y="255"/>
                  </a:lnTo>
                  <a:lnTo>
                    <a:pt x="2001" y="284"/>
                  </a:lnTo>
                  <a:lnTo>
                    <a:pt x="1953" y="226"/>
                  </a:lnTo>
                  <a:lnTo>
                    <a:pt x="1928" y="178"/>
                  </a:lnTo>
                  <a:lnTo>
                    <a:pt x="1884" y="149"/>
                  </a:lnTo>
                  <a:lnTo>
                    <a:pt x="2001" y="139"/>
                  </a:lnTo>
                  <a:lnTo>
                    <a:pt x="2045" y="101"/>
                  </a:lnTo>
                  <a:lnTo>
                    <a:pt x="1972" y="111"/>
                  </a:lnTo>
                  <a:lnTo>
                    <a:pt x="1904" y="101"/>
                  </a:lnTo>
                  <a:lnTo>
                    <a:pt x="1821" y="125"/>
                  </a:lnTo>
                  <a:lnTo>
                    <a:pt x="1777" y="106"/>
                  </a:lnTo>
                  <a:lnTo>
                    <a:pt x="1704" y="139"/>
                  </a:lnTo>
                  <a:lnTo>
                    <a:pt x="1660" y="178"/>
                  </a:lnTo>
                  <a:lnTo>
                    <a:pt x="1569" y="185"/>
                  </a:lnTo>
                  <a:lnTo>
                    <a:pt x="1509" y="231"/>
                  </a:lnTo>
                  <a:lnTo>
                    <a:pt x="1421" y="226"/>
                  </a:lnTo>
                  <a:lnTo>
                    <a:pt x="1329" y="187"/>
                  </a:lnTo>
                  <a:lnTo>
                    <a:pt x="1270" y="130"/>
                  </a:lnTo>
                  <a:lnTo>
                    <a:pt x="1163" y="139"/>
                  </a:lnTo>
                  <a:lnTo>
                    <a:pt x="1026" y="173"/>
                  </a:lnTo>
                  <a:lnTo>
                    <a:pt x="939" y="173"/>
                  </a:lnTo>
                  <a:lnTo>
                    <a:pt x="895" y="130"/>
                  </a:lnTo>
                  <a:lnTo>
                    <a:pt x="865" y="58"/>
                  </a:lnTo>
                  <a:lnTo>
                    <a:pt x="802" y="14"/>
                  </a:lnTo>
                  <a:lnTo>
                    <a:pt x="695" y="0"/>
                  </a:lnTo>
                  <a:lnTo>
                    <a:pt x="573" y="29"/>
                  </a:lnTo>
                  <a:lnTo>
                    <a:pt x="505" y="58"/>
                  </a:lnTo>
                  <a:lnTo>
                    <a:pt x="441" y="62"/>
                  </a:lnTo>
                  <a:lnTo>
                    <a:pt x="397" y="96"/>
                  </a:lnTo>
                  <a:lnTo>
                    <a:pt x="319" y="111"/>
                  </a:lnTo>
                  <a:lnTo>
                    <a:pt x="319" y="178"/>
                  </a:lnTo>
                  <a:lnTo>
                    <a:pt x="329" y="226"/>
                  </a:lnTo>
                  <a:lnTo>
                    <a:pt x="353" y="264"/>
                  </a:lnTo>
                  <a:lnTo>
                    <a:pt x="397" y="312"/>
                  </a:lnTo>
                  <a:lnTo>
                    <a:pt x="388" y="399"/>
                  </a:lnTo>
                  <a:lnTo>
                    <a:pt x="344" y="437"/>
                  </a:lnTo>
                  <a:lnTo>
                    <a:pt x="275" y="447"/>
                  </a:lnTo>
                  <a:lnTo>
                    <a:pt x="261" y="384"/>
                  </a:lnTo>
                  <a:lnTo>
                    <a:pt x="217" y="356"/>
                  </a:lnTo>
                  <a:lnTo>
                    <a:pt x="193" y="288"/>
                  </a:lnTo>
                  <a:lnTo>
                    <a:pt x="246" y="235"/>
                  </a:lnTo>
                  <a:lnTo>
                    <a:pt x="280" y="120"/>
                  </a:lnTo>
                  <a:lnTo>
                    <a:pt x="207" y="38"/>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39" name="Google Shape;239;p10"/>
            <p:cNvSpPr/>
            <p:nvPr/>
          </p:nvSpPr>
          <p:spPr>
            <a:xfrm>
              <a:off x="5590845" y="3641492"/>
              <a:ext cx="285139" cy="316221"/>
            </a:xfrm>
            <a:custGeom>
              <a:avLst/>
              <a:gdLst/>
              <a:ahLst/>
              <a:cxnLst/>
              <a:rect l="l" t="t" r="r" b="b"/>
              <a:pathLst>
                <a:path w="1054" h="1168" extrusionOk="0">
                  <a:moveTo>
                    <a:pt x="408" y="0"/>
                  </a:moveTo>
                  <a:lnTo>
                    <a:pt x="367" y="28"/>
                  </a:lnTo>
                  <a:lnTo>
                    <a:pt x="333" y="17"/>
                  </a:lnTo>
                  <a:lnTo>
                    <a:pt x="262" y="51"/>
                  </a:lnTo>
                  <a:lnTo>
                    <a:pt x="177" y="94"/>
                  </a:lnTo>
                  <a:lnTo>
                    <a:pt x="184" y="186"/>
                  </a:lnTo>
                  <a:lnTo>
                    <a:pt x="161" y="251"/>
                  </a:lnTo>
                  <a:lnTo>
                    <a:pt x="110" y="290"/>
                  </a:lnTo>
                  <a:lnTo>
                    <a:pt x="115" y="356"/>
                  </a:lnTo>
                  <a:lnTo>
                    <a:pt x="87" y="403"/>
                  </a:lnTo>
                  <a:lnTo>
                    <a:pt x="41" y="418"/>
                  </a:lnTo>
                  <a:lnTo>
                    <a:pt x="44" y="541"/>
                  </a:lnTo>
                  <a:lnTo>
                    <a:pt x="32" y="627"/>
                  </a:lnTo>
                  <a:lnTo>
                    <a:pt x="0" y="667"/>
                  </a:lnTo>
                  <a:lnTo>
                    <a:pt x="68" y="707"/>
                  </a:lnTo>
                  <a:lnTo>
                    <a:pt x="136" y="783"/>
                  </a:lnTo>
                  <a:lnTo>
                    <a:pt x="164" y="739"/>
                  </a:lnTo>
                  <a:lnTo>
                    <a:pt x="204" y="707"/>
                  </a:lnTo>
                  <a:lnTo>
                    <a:pt x="232" y="768"/>
                  </a:lnTo>
                  <a:lnTo>
                    <a:pt x="181" y="826"/>
                  </a:lnTo>
                  <a:lnTo>
                    <a:pt x="132" y="855"/>
                  </a:lnTo>
                  <a:lnTo>
                    <a:pt x="117" y="955"/>
                  </a:lnTo>
                  <a:lnTo>
                    <a:pt x="112" y="1021"/>
                  </a:lnTo>
                  <a:lnTo>
                    <a:pt x="103" y="1082"/>
                  </a:lnTo>
                  <a:lnTo>
                    <a:pt x="186" y="1046"/>
                  </a:lnTo>
                  <a:lnTo>
                    <a:pt x="270" y="1066"/>
                  </a:lnTo>
                  <a:lnTo>
                    <a:pt x="306" y="1123"/>
                  </a:lnTo>
                  <a:lnTo>
                    <a:pt x="358" y="1168"/>
                  </a:lnTo>
                  <a:lnTo>
                    <a:pt x="418" y="1103"/>
                  </a:lnTo>
                  <a:lnTo>
                    <a:pt x="507" y="832"/>
                  </a:lnTo>
                  <a:lnTo>
                    <a:pt x="609" y="766"/>
                  </a:lnTo>
                  <a:lnTo>
                    <a:pt x="781" y="688"/>
                  </a:lnTo>
                  <a:lnTo>
                    <a:pt x="933" y="601"/>
                  </a:lnTo>
                  <a:lnTo>
                    <a:pt x="996" y="473"/>
                  </a:lnTo>
                  <a:lnTo>
                    <a:pt x="1054" y="413"/>
                  </a:lnTo>
                  <a:lnTo>
                    <a:pt x="1030" y="349"/>
                  </a:lnTo>
                  <a:lnTo>
                    <a:pt x="997" y="251"/>
                  </a:lnTo>
                  <a:lnTo>
                    <a:pt x="961" y="183"/>
                  </a:lnTo>
                  <a:lnTo>
                    <a:pt x="873" y="106"/>
                  </a:lnTo>
                  <a:lnTo>
                    <a:pt x="764" y="157"/>
                  </a:lnTo>
                  <a:lnTo>
                    <a:pt x="658" y="151"/>
                  </a:lnTo>
                  <a:lnTo>
                    <a:pt x="585" y="77"/>
                  </a:lnTo>
                  <a:lnTo>
                    <a:pt x="408" y="0"/>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40" name="Google Shape;240;p10"/>
            <p:cNvSpPr/>
            <p:nvPr/>
          </p:nvSpPr>
          <p:spPr>
            <a:xfrm>
              <a:off x="6550318" y="3298243"/>
              <a:ext cx="231084" cy="339193"/>
            </a:xfrm>
            <a:custGeom>
              <a:avLst/>
              <a:gdLst/>
              <a:ahLst/>
              <a:cxnLst/>
              <a:rect l="l" t="t" r="r" b="b"/>
              <a:pathLst>
                <a:path w="854" h="1251" extrusionOk="0">
                  <a:moveTo>
                    <a:pt x="320" y="0"/>
                  </a:moveTo>
                  <a:lnTo>
                    <a:pt x="369" y="29"/>
                  </a:lnTo>
                  <a:lnTo>
                    <a:pt x="423" y="65"/>
                  </a:lnTo>
                  <a:lnTo>
                    <a:pt x="467" y="101"/>
                  </a:lnTo>
                  <a:lnTo>
                    <a:pt x="506" y="154"/>
                  </a:lnTo>
                  <a:lnTo>
                    <a:pt x="533" y="192"/>
                  </a:lnTo>
                  <a:lnTo>
                    <a:pt x="527" y="272"/>
                  </a:lnTo>
                  <a:lnTo>
                    <a:pt x="590" y="272"/>
                  </a:lnTo>
                  <a:lnTo>
                    <a:pt x="657" y="317"/>
                  </a:lnTo>
                  <a:lnTo>
                    <a:pt x="687" y="365"/>
                  </a:lnTo>
                  <a:lnTo>
                    <a:pt x="723" y="366"/>
                  </a:lnTo>
                  <a:lnTo>
                    <a:pt x="765" y="410"/>
                  </a:lnTo>
                  <a:lnTo>
                    <a:pt x="744" y="494"/>
                  </a:lnTo>
                  <a:lnTo>
                    <a:pt x="747" y="563"/>
                  </a:lnTo>
                  <a:lnTo>
                    <a:pt x="729" y="600"/>
                  </a:lnTo>
                  <a:lnTo>
                    <a:pt x="663" y="602"/>
                  </a:lnTo>
                  <a:lnTo>
                    <a:pt x="641" y="648"/>
                  </a:lnTo>
                  <a:lnTo>
                    <a:pt x="623" y="711"/>
                  </a:lnTo>
                  <a:lnTo>
                    <a:pt x="608" y="747"/>
                  </a:lnTo>
                  <a:lnTo>
                    <a:pt x="647" y="813"/>
                  </a:lnTo>
                  <a:lnTo>
                    <a:pt x="692" y="888"/>
                  </a:lnTo>
                  <a:lnTo>
                    <a:pt x="744" y="891"/>
                  </a:lnTo>
                  <a:lnTo>
                    <a:pt x="759" y="977"/>
                  </a:lnTo>
                  <a:lnTo>
                    <a:pt x="801" y="1037"/>
                  </a:lnTo>
                  <a:lnTo>
                    <a:pt x="854" y="1134"/>
                  </a:lnTo>
                  <a:lnTo>
                    <a:pt x="791" y="1118"/>
                  </a:lnTo>
                  <a:lnTo>
                    <a:pt x="723" y="1157"/>
                  </a:lnTo>
                  <a:lnTo>
                    <a:pt x="611" y="1170"/>
                  </a:lnTo>
                  <a:lnTo>
                    <a:pt x="492" y="1251"/>
                  </a:lnTo>
                  <a:lnTo>
                    <a:pt x="368" y="1175"/>
                  </a:lnTo>
                  <a:lnTo>
                    <a:pt x="290" y="1086"/>
                  </a:lnTo>
                  <a:lnTo>
                    <a:pt x="278" y="954"/>
                  </a:lnTo>
                  <a:lnTo>
                    <a:pt x="312" y="848"/>
                  </a:lnTo>
                  <a:lnTo>
                    <a:pt x="369" y="765"/>
                  </a:lnTo>
                  <a:lnTo>
                    <a:pt x="263" y="675"/>
                  </a:lnTo>
                  <a:lnTo>
                    <a:pt x="279" y="593"/>
                  </a:lnTo>
                  <a:lnTo>
                    <a:pt x="245" y="552"/>
                  </a:lnTo>
                  <a:lnTo>
                    <a:pt x="167" y="566"/>
                  </a:lnTo>
                  <a:lnTo>
                    <a:pt x="108" y="551"/>
                  </a:lnTo>
                  <a:lnTo>
                    <a:pt x="54" y="488"/>
                  </a:lnTo>
                  <a:lnTo>
                    <a:pt x="0" y="425"/>
                  </a:lnTo>
                  <a:lnTo>
                    <a:pt x="38" y="380"/>
                  </a:lnTo>
                  <a:lnTo>
                    <a:pt x="28" y="286"/>
                  </a:lnTo>
                  <a:lnTo>
                    <a:pt x="101" y="267"/>
                  </a:lnTo>
                  <a:lnTo>
                    <a:pt x="186" y="245"/>
                  </a:lnTo>
                  <a:lnTo>
                    <a:pt x="200" y="203"/>
                  </a:lnTo>
                  <a:lnTo>
                    <a:pt x="131" y="197"/>
                  </a:lnTo>
                  <a:lnTo>
                    <a:pt x="115" y="124"/>
                  </a:lnTo>
                  <a:lnTo>
                    <a:pt x="159" y="77"/>
                  </a:lnTo>
                  <a:lnTo>
                    <a:pt x="206" y="48"/>
                  </a:lnTo>
                  <a:lnTo>
                    <a:pt x="267" y="2"/>
                  </a:lnTo>
                  <a:lnTo>
                    <a:pt x="320" y="0"/>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41" name="Google Shape;241;p10"/>
            <p:cNvSpPr/>
            <p:nvPr/>
          </p:nvSpPr>
          <p:spPr>
            <a:xfrm>
              <a:off x="6715185" y="3406353"/>
              <a:ext cx="197301" cy="201354"/>
            </a:xfrm>
            <a:custGeom>
              <a:avLst/>
              <a:gdLst/>
              <a:ahLst/>
              <a:cxnLst/>
              <a:rect l="l" t="t" r="r" b="b"/>
              <a:pathLst>
                <a:path w="730" h="748" extrusionOk="0">
                  <a:moveTo>
                    <a:pt x="696" y="128"/>
                  </a:moveTo>
                  <a:lnTo>
                    <a:pt x="630" y="167"/>
                  </a:lnTo>
                  <a:lnTo>
                    <a:pt x="634" y="278"/>
                  </a:lnTo>
                  <a:lnTo>
                    <a:pt x="667" y="364"/>
                  </a:lnTo>
                  <a:lnTo>
                    <a:pt x="730" y="461"/>
                  </a:lnTo>
                  <a:lnTo>
                    <a:pt x="702" y="523"/>
                  </a:lnTo>
                  <a:lnTo>
                    <a:pt x="688" y="611"/>
                  </a:lnTo>
                  <a:lnTo>
                    <a:pt x="640" y="679"/>
                  </a:lnTo>
                  <a:lnTo>
                    <a:pt x="571" y="638"/>
                  </a:lnTo>
                  <a:lnTo>
                    <a:pt x="498" y="658"/>
                  </a:lnTo>
                  <a:lnTo>
                    <a:pt x="399" y="640"/>
                  </a:lnTo>
                  <a:lnTo>
                    <a:pt x="384" y="676"/>
                  </a:lnTo>
                  <a:lnTo>
                    <a:pt x="408" y="748"/>
                  </a:lnTo>
                  <a:lnTo>
                    <a:pt x="307" y="742"/>
                  </a:lnTo>
                  <a:lnTo>
                    <a:pt x="247" y="737"/>
                  </a:lnTo>
                  <a:lnTo>
                    <a:pt x="198" y="652"/>
                  </a:lnTo>
                  <a:lnTo>
                    <a:pt x="153" y="583"/>
                  </a:lnTo>
                  <a:lnTo>
                    <a:pt x="136" y="496"/>
                  </a:lnTo>
                  <a:lnTo>
                    <a:pt x="82" y="491"/>
                  </a:lnTo>
                  <a:lnTo>
                    <a:pt x="0" y="349"/>
                  </a:lnTo>
                  <a:lnTo>
                    <a:pt x="13" y="316"/>
                  </a:lnTo>
                  <a:lnTo>
                    <a:pt x="31" y="259"/>
                  </a:lnTo>
                  <a:lnTo>
                    <a:pt x="57" y="206"/>
                  </a:lnTo>
                  <a:lnTo>
                    <a:pt x="123" y="202"/>
                  </a:lnTo>
                  <a:lnTo>
                    <a:pt x="139" y="163"/>
                  </a:lnTo>
                  <a:lnTo>
                    <a:pt x="135" y="95"/>
                  </a:lnTo>
                  <a:lnTo>
                    <a:pt x="156" y="12"/>
                  </a:lnTo>
                  <a:lnTo>
                    <a:pt x="208" y="27"/>
                  </a:lnTo>
                  <a:lnTo>
                    <a:pt x="258" y="23"/>
                  </a:lnTo>
                  <a:lnTo>
                    <a:pt x="320" y="38"/>
                  </a:lnTo>
                  <a:lnTo>
                    <a:pt x="363" y="70"/>
                  </a:lnTo>
                  <a:lnTo>
                    <a:pt x="375" y="38"/>
                  </a:lnTo>
                  <a:lnTo>
                    <a:pt x="413" y="12"/>
                  </a:lnTo>
                  <a:lnTo>
                    <a:pt x="476" y="0"/>
                  </a:lnTo>
                  <a:lnTo>
                    <a:pt x="546" y="4"/>
                  </a:lnTo>
                  <a:lnTo>
                    <a:pt x="624" y="34"/>
                  </a:lnTo>
                  <a:lnTo>
                    <a:pt x="708" y="89"/>
                  </a:lnTo>
                  <a:lnTo>
                    <a:pt x="696" y="128"/>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42" name="Google Shape;242;p10"/>
            <p:cNvSpPr/>
            <p:nvPr/>
          </p:nvSpPr>
          <p:spPr>
            <a:xfrm>
              <a:off x="6885458" y="3425272"/>
              <a:ext cx="135138" cy="177028"/>
            </a:xfrm>
            <a:custGeom>
              <a:avLst/>
              <a:gdLst/>
              <a:ahLst/>
              <a:cxnLst/>
              <a:rect l="l" t="t" r="r" b="b"/>
              <a:pathLst>
                <a:path w="500" h="655" extrusionOk="0">
                  <a:moveTo>
                    <a:pt x="76" y="17"/>
                  </a:moveTo>
                  <a:lnTo>
                    <a:pt x="134" y="0"/>
                  </a:lnTo>
                  <a:lnTo>
                    <a:pt x="220" y="30"/>
                  </a:lnTo>
                  <a:lnTo>
                    <a:pt x="294" y="66"/>
                  </a:lnTo>
                  <a:lnTo>
                    <a:pt x="384" y="119"/>
                  </a:lnTo>
                  <a:lnTo>
                    <a:pt x="450" y="181"/>
                  </a:lnTo>
                  <a:lnTo>
                    <a:pt x="446" y="249"/>
                  </a:lnTo>
                  <a:lnTo>
                    <a:pt x="498" y="221"/>
                  </a:lnTo>
                  <a:lnTo>
                    <a:pt x="500" y="301"/>
                  </a:lnTo>
                  <a:lnTo>
                    <a:pt x="397" y="451"/>
                  </a:lnTo>
                  <a:lnTo>
                    <a:pt x="367" y="580"/>
                  </a:lnTo>
                  <a:lnTo>
                    <a:pt x="299" y="643"/>
                  </a:lnTo>
                  <a:lnTo>
                    <a:pt x="196" y="610"/>
                  </a:lnTo>
                  <a:lnTo>
                    <a:pt x="82" y="655"/>
                  </a:lnTo>
                  <a:lnTo>
                    <a:pt x="5" y="610"/>
                  </a:lnTo>
                  <a:lnTo>
                    <a:pt x="56" y="543"/>
                  </a:lnTo>
                  <a:lnTo>
                    <a:pt x="71" y="450"/>
                  </a:lnTo>
                  <a:lnTo>
                    <a:pt x="97" y="390"/>
                  </a:lnTo>
                  <a:lnTo>
                    <a:pt x="33" y="289"/>
                  </a:lnTo>
                  <a:lnTo>
                    <a:pt x="0" y="204"/>
                  </a:lnTo>
                  <a:lnTo>
                    <a:pt x="0" y="98"/>
                  </a:lnTo>
                  <a:lnTo>
                    <a:pt x="62" y="57"/>
                  </a:lnTo>
                  <a:lnTo>
                    <a:pt x="76" y="17"/>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43" name="Google Shape;243;p10"/>
            <p:cNvSpPr/>
            <p:nvPr/>
          </p:nvSpPr>
          <p:spPr>
            <a:xfrm>
              <a:off x="6082744" y="6246933"/>
              <a:ext cx="106758" cy="85136"/>
            </a:xfrm>
            <a:custGeom>
              <a:avLst/>
              <a:gdLst/>
              <a:ahLst/>
              <a:cxnLst/>
              <a:rect l="l" t="t" r="r" b="b"/>
              <a:pathLst>
                <a:path w="396" h="313" extrusionOk="0">
                  <a:moveTo>
                    <a:pt x="396" y="232"/>
                  </a:moveTo>
                  <a:lnTo>
                    <a:pt x="300" y="229"/>
                  </a:lnTo>
                  <a:lnTo>
                    <a:pt x="240" y="181"/>
                  </a:lnTo>
                  <a:lnTo>
                    <a:pt x="183" y="139"/>
                  </a:lnTo>
                  <a:lnTo>
                    <a:pt x="125" y="81"/>
                  </a:lnTo>
                  <a:lnTo>
                    <a:pt x="63" y="14"/>
                  </a:lnTo>
                  <a:lnTo>
                    <a:pt x="14" y="0"/>
                  </a:lnTo>
                  <a:lnTo>
                    <a:pt x="9" y="145"/>
                  </a:lnTo>
                  <a:lnTo>
                    <a:pt x="0" y="265"/>
                  </a:lnTo>
                  <a:lnTo>
                    <a:pt x="151" y="260"/>
                  </a:lnTo>
                  <a:lnTo>
                    <a:pt x="258" y="313"/>
                  </a:lnTo>
                  <a:lnTo>
                    <a:pt x="291" y="276"/>
                  </a:lnTo>
                  <a:lnTo>
                    <a:pt x="339" y="280"/>
                  </a:lnTo>
                  <a:lnTo>
                    <a:pt x="393" y="277"/>
                  </a:lnTo>
                  <a:lnTo>
                    <a:pt x="396" y="232"/>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44" name="Google Shape;244;p10"/>
            <p:cNvSpPr/>
            <p:nvPr/>
          </p:nvSpPr>
          <p:spPr>
            <a:xfrm>
              <a:off x="6525994" y="3164457"/>
              <a:ext cx="41892" cy="36487"/>
            </a:xfrm>
            <a:custGeom>
              <a:avLst/>
              <a:gdLst/>
              <a:ahLst/>
              <a:cxnLst/>
              <a:rect l="l" t="t" r="r" b="b"/>
              <a:pathLst>
                <a:path w="192" h="168" extrusionOk="0">
                  <a:moveTo>
                    <a:pt x="192" y="12"/>
                  </a:moveTo>
                  <a:lnTo>
                    <a:pt x="126" y="0"/>
                  </a:lnTo>
                  <a:lnTo>
                    <a:pt x="54" y="12"/>
                  </a:lnTo>
                  <a:lnTo>
                    <a:pt x="60" y="72"/>
                  </a:lnTo>
                  <a:lnTo>
                    <a:pt x="54" y="120"/>
                  </a:lnTo>
                  <a:lnTo>
                    <a:pt x="0" y="168"/>
                  </a:lnTo>
                  <a:lnTo>
                    <a:pt x="144" y="150"/>
                  </a:lnTo>
                  <a:lnTo>
                    <a:pt x="162" y="78"/>
                  </a:lnTo>
                  <a:lnTo>
                    <a:pt x="192" y="12"/>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45" name="Google Shape;245;p10"/>
            <p:cNvSpPr/>
            <p:nvPr/>
          </p:nvSpPr>
          <p:spPr>
            <a:xfrm>
              <a:off x="6108420" y="3111754"/>
              <a:ext cx="25677" cy="25676"/>
            </a:xfrm>
            <a:custGeom>
              <a:avLst/>
              <a:gdLst/>
              <a:ahLst/>
              <a:cxnLst/>
              <a:rect l="l" t="t" r="r" b="b"/>
              <a:pathLst>
                <a:path w="120" h="129" extrusionOk="0">
                  <a:moveTo>
                    <a:pt x="110" y="101"/>
                  </a:moveTo>
                  <a:lnTo>
                    <a:pt x="67" y="129"/>
                  </a:lnTo>
                  <a:lnTo>
                    <a:pt x="19" y="105"/>
                  </a:lnTo>
                  <a:lnTo>
                    <a:pt x="0" y="53"/>
                  </a:lnTo>
                  <a:lnTo>
                    <a:pt x="72" y="0"/>
                  </a:lnTo>
                  <a:lnTo>
                    <a:pt x="120" y="33"/>
                  </a:lnTo>
                  <a:lnTo>
                    <a:pt x="110" y="101"/>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46" name="Google Shape;246;p10"/>
            <p:cNvSpPr/>
            <p:nvPr/>
          </p:nvSpPr>
          <p:spPr>
            <a:xfrm>
              <a:off x="5059756" y="2823912"/>
              <a:ext cx="190545" cy="200000"/>
            </a:xfrm>
            <a:custGeom>
              <a:avLst/>
              <a:gdLst/>
              <a:ahLst/>
              <a:cxnLst/>
              <a:rect l="l" t="t" r="r" b="b"/>
              <a:pathLst>
                <a:path w="4755" h="5000" extrusionOk="0">
                  <a:moveTo>
                    <a:pt x="0" y="3968"/>
                  </a:moveTo>
                  <a:lnTo>
                    <a:pt x="495" y="4415"/>
                  </a:lnTo>
                  <a:lnTo>
                    <a:pt x="875" y="4655"/>
                  </a:lnTo>
                  <a:lnTo>
                    <a:pt x="1250" y="4780"/>
                  </a:lnTo>
                  <a:lnTo>
                    <a:pt x="1640" y="4780"/>
                  </a:lnTo>
                  <a:lnTo>
                    <a:pt x="2085" y="4835"/>
                  </a:lnTo>
                  <a:lnTo>
                    <a:pt x="2490" y="5000"/>
                  </a:lnTo>
                  <a:lnTo>
                    <a:pt x="2550" y="4840"/>
                  </a:lnTo>
                  <a:lnTo>
                    <a:pt x="2760" y="4660"/>
                  </a:lnTo>
                  <a:lnTo>
                    <a:pt x="2925" y="4610"/>
                  </a:lnTo>
                  <a:lnTo>
                    <a:pt x="3045" y="4475"/>
                  </a:lnTo>
                  <a:lnTo>
                    <a:pt x="3195" y="4450"/>
                  </a:lnTo>
                  <a:lnTo>
                    <a:pt x="3210" y="4405"/>
                  </a:lnTo>
                  <a:lnTo>
                    <a:pt x="3120" y="4330"/>
                  </a:lnTo>
                  <a:lnTo>
                    <a:pt x="3135" y="4220"/>
                  </a:lnTo>
                  <a:lnTo>
                    <a:pt x="3275" y="4180"/>
                  </a:lnTo>
                  <a:lnTo>
                    <a:pt x="3418" y="4181"/>
                  </a:lnTo>
                  <a:lnTo>
                    <a:pt x="3540" y="4010"/>
                  </a:lnTo>
                  <a:lnTo>
                    <a:pt x="3665" y="4025"/>
                  </a:lnTo>
                  <a:lnTo>
                    <a:pt x="3680" y="3820"/>
                  </a:lnTo>
                  <a:lnTo>
                    <a:pt x="3560" y="3680"/>
                  </a:lnTo>
                  <a:lnTo>
                    <a:pt x="3635" y="3445"/>
                  </a:lnTo>
                  <a:lnTo>
                    <a:pt x="3875" y="3340"/>
                  </a:lnTo>
                  <a:lnTo>
                    <a:pt x="4175" y="3130"/>
                  </a:lnTo>
                  <a:lnTo>
                    <a:pt x="4755" y="2635"/>
                  </a:lnTo>
                  <a:lnTo>
                    <a:pt x="4440" y="2380"/>
                  </a:lnTo>
                  <a:lnTo>
                    <a:pt x="4385" y="2405"/>
                  </a:lnTo>
                  <a:lnTo>
                    <a:pt x="4470" y="2480"/>
                  </a:lnTo>
                  <a:lnTo>
                    <a:pt x="4400" y="2530"/>
                  </a:lnTo>
                  <a:lnTo>
                    <a:pt x="4310" y="2660"/>
                  </a:lnTo>
                  <a:lnTo>
                    <a:pt x="4130" y="2465"/>
                  </a:lnTo>
                  <a:lnTo>
                    <a:pt x="3979" y="2439"/>
                  </a:lnTo>
                  <a:lnTo>
                    <a:pt x="3817" y="2391"/>
                  </a:lnTo>
                  <a:lnTo>
                    <a:pt x="3612" y="2420"/>
                  </a:lnTo>
                  <a:lnTo>
                    <a:pt x="3730" y="867"/>
                  </a:lnTo>
                  <a:lnTo>
                    <a:pt x="3730" y="27"/>
                  </a:lnTo>
                  <a:lnTo>
                    <a:pt x="1600" y="0"/>
                  </a:lnTo>
                  <a:lnTo>
                    <a:pt x="1560" y="680"/>
                  </a:lnTo>
                  <a:lnTo>
                    <a:pt x="1060" y="680"/>
                  </a:lnTo>
                  <a:lnTo>
                    <a:pt x="1509" y="1109"/>
                  </a:lnTo>
                  <a:lnTo>
                    <a:pt x="1942" y="1379"/>
                  </a:lnTo>
                  <a:lnTo>
                    <a:pt x="1999" y="1608"/>
                  </a:lnTo>
                  <a:lnTo>
                    <a:pt x="2262" y="1760"/>
                  </a:lnTo>
                  <a:lnTo>
                    <a:pt x="2182" y="1925"/>
                  </a:lnTo>
                  <a:lnTo>
                    <a:pt x="2149" y="2139"/>
                  </a:lnTo>
                  <a:lnTo>
                    <a:pt x="678" y="2120"/>
                  </a:lnTo>
                  <a:lnTo>
                    <a:pt x="80" y="3070"/>
                  </a:lnTo>
                  <a:lnTo>
                    <a:pt x="219" y="3300"/>
                  </a:lnTo>
                  <a:lnTo>
                    <a:pt x="90" y="3450"/>
                  </a:lnTo>
                  <a:lnTo>
                    <a:pt x="130" y="3629"/>
                  </a:lnTo>
                  <a:lnTo>
                    <a:pt x="90" y="3869"/>
                  </a:lnTo>
                  <a:lnTo>
                    <a:pt x="0" y="3968"/>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47" name="Google Shape;247;p10"/>
            <p:cNvSpPr/>
            <p:nvPr/>
          </p:nvSpPr>
          <p:spPr>
            <a:xfrm>
              <a:off x="5204353" y="2773912"/>
              <a:ext cx="85136" cy="148651"/>
            </a:xfrm>
            <a:custGeom>
              <a:avLst/>
              <a:gdLst/>
              <a:ahLst/>
              <a:cxnLst/>
              <a:rect l="l" t="t" r="r" b="b"/>
              <a:pathLst>
                <a:path w="313" h="552" extrusionOk="0">
                  <a:moveTo>
                    <a:pt x="55" y="548"/>
                  </a:moveTo>
                  <a:lnTo>
                    <a:pt x="31" y="541"/>
                  </a:lnTo>
                  <a:lnTo>
                    <a:pt x="0" y="545"/>
                  </a:lnTo>
                  <a:lnTo>
                    <a:pt x="18" y="319"/>
                  </a:lnTo>
                  <a:lnTo>
                    <a:pt x="18" y="191"/>
                  </a:lnTo>
                  <a:lnTo>
                    <a:pt x="22" y="166"/>
                  </a:lnTo>
                  <a:lnTo>
                    <a:pt x="43" y="158"/>
                  </a:lnTo>
                  <a:lnTo>
                    <a:pt x="58" y="139"/>
                  </a:lnTo>
                  <a:lnTo>
                    <a:pt x="113" y="153"/>
                  </a:lnTo>
                  <a:lnTo>
                    <a:pt x="146" y="106"/>
                  </a:lnTo>
                  <a:lnTo>
                    <a:pt x="181" y="63"/>
                  </a:lnTo>
                  <a:lnTo>
                    <a:pt x="229" y="60"/>
                  </a:lnTo>
                  <a:lnTo>
                    <a:pt x="269" y="0"/>
                  </a:lnTo>
                  <a:lnTo>
                    <a:pt x="278" y="82"/>
                  </a:lnTo>
                  <a:lnTo>
                    <a:pt x="313" y="79"/>
                  </a:lnTo>
                  <a:lnTo>
                    <a:pt x="307" y="127"/>
                  </a:lnTo>
                  <a:lnTo>
                    <a:pt x="271" y="180"/>
                  </a:lnTo>
                  <a:lnTo>
                    <a:pt x="224" y="189"/>
                  </a:lnTo>
                  <a:lnTo>
                    <a:pt x="212" y="223"/>
                  </a:lnTo>
                  <a:lnTo>
                    <a:pt x="223" y="256"/>
                  </a:lnTo>
                  <a:lnTo>
                    <a:pt x="215" y="268"/>
                  </a:lnTo>
                  <a:lnTo>
                    <a:pt x="203" y="292"/>
                  </a:lnTo>
                  <a:lnTo>
                    <a:pt x="232" y="321"/>
                  </a:lnTo>
                  <a:lnTo>
                    <a:pt x="227" y="361"/>
                  </a:lnTo>
                  <a:lnTo>
                    <a:pt x="224" y="391"/>
                  </a:lnTo>
                  <a:lnTo>
                    <a:pt x="209" y="426"/>
                  </a:lnTo>
                  <a:lnTo>
                    <a:pt x="187" y="450"/>
                  </a:lnTo>
                  <a:lnTo>
                    <a:pt x="157" y="474"/>
                  </a:lnTo>
                  <a:lnTo>
                    <a:pt x="137" y="490"/>
                  </a:lnTo>
                  <a:lnTo>
                    <a:pt x="118" y="510"/>
                  </a:lnTo>
                  <a:lnTo>
                    <a:pt x="101" y="540"/>
                  </a:lnTo>
                  <a:lnTo>
                    <a:pt x="77" y="552"/>
                  </a:lnTo>
                  <a:lnTo>
                    <a:pt x="55" y="548"/>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48" name="Google Shape;248;p10"/>
            <p:cNvSpPr/>
            <p:nvPr/>
          </p:nvSpPr>
          <p:spPr>
            <a:xfrm>
              <a:off x="5196245" y="2917157"/>
              <a:ext cx="293241" cy="147299"/>
            </a:xfrm>
            <a:custGeom>
              <a:avLst/>
              <a:gdLst/>
              <a:ahLst/>
              <a:cxnLst/>
              <a:rect l="l" t="t" r="r" b="b"/>
              <a:pathLst>
                <a:path w="7310" h="3711" extrusionOk="0">
                  <a:moveTo>
                    <a:pt x="2389" y="3551"/>
                  </a:moveTo>
                  <a:lnTo>
                    <a:pt x="2149" y="3361"/>
                  </a:lnTo>
                  <a:lnTo>
                    <a:pt x="2129" y="3251"/>
                  </a:lnTo>
                  <a:lnTo>
                    <a:pt x="2009" y="3221"/>
                  </a:lnTo>
                  <a:lnTo>
                    <a:pt x="1909" y="3281"/>
                  </a:lnTo>
                  <a:lnTo>
                    <a:pt x="1769" y="3159"/>
                  </a:lnTo>
                  <a:lnTo>
                    <a:pt x="1939" y="3146"/>
                  </a:lnTo>
                  <a:lnTo>
                    <a:pt x="1869" y="2971"/>
                  </a:lnTo>
                  <a:lnTo>
                    <a:pt x="1949" y="2691"/>
                  </a:lnTo>
                  <a:lnTo>
                    <a:pt x="1809" y="2591"/>
                  </a:lnTo>
                  <a:lnTo>
                    <a:pt x="1599" y="2601"/>
                  </a:lnTo>
                  <a:lnTo>
                    <a:pt x="1439" y="2451"/>
                  </a:lnTo>
                  <a:lnTo>
                    <a:pt x="1309" y="2481"/>
                  </a:lnTo>
                  <a:lnTo>
                    <a:pt x="1229" y="2591"/>
                  </a:lnTo>
                  <a:lnTo>
                    <a:pt x="1039" y="2601"/>
                  </a:lnTo>
                  <a:lnTo>
                    <a:pt x="869" y="2421"/>
                  </a:lnTo>
                  <a:lnTo>
                    <a:pt x="429" y="2181"/>
                  </a:lnTo>
                  <a:lnTo>
                    <a:pt x="409" y="2041"/>
                  </a:lnTo>
                  <a:lnTo>
                    <a:pt x="0" y="1869"/>
                  </a:lnTo>
                  <a:lnTo>
                    <a:pt x="119" y="1700"/>
                  </a:lnTo>
                  <a:lnTo>
                    <a:pt x="243" y="1713"/>
                  </a:lnTo>
                  <a:lnTo>
                    <a:pt x="258" y="1511"/>
                  </a:lnTo>
                  <a:lnTo>
                    <a:pt x="140" y="1371"/>
                  </a:lnTo>
                  <a:lnTo>
                    <a:pt x="215" y="1134"/>
                  </a:lnTo>
                  <a:lnTo>
                    <a:pt x="456" y="1029"/>
                  </a:lnTo>
                  <a:lnTo>
                    <a:pt x="746" y="827"/>
                  </a:lnTo>
                  <a:lnTo>
                    <a:pt x="1334" y="326"/>
                  </a:lnTo>
                  <a:lnTo>
                    <a:pt x="1489" y="350"/>
                  </a:lnTo>
                  <a:lnTo>
                    <a:pt x="1789" y="120"/>
                  </a:lnTo>
                  <a:lnTo>
                    <a:pt x="1999" y="110"/>
                  </a:lnTo>
                  <a:lnTo>
                    <a:pt x="2229" y="250"/>
                  </a:lnTo>
                  <a:lnTo>
                    <a:pt x="2409" y="210"/>
                  </a:lnTo>
                  <a:lnTo>
                    <a:pt x="2959" y="290"/>
                  </a:lnTo>
                  <a:lnTo>
                    <a:pt x="3559" y="260"/>
                  </a:lnTo>
                  <a:lnTo>
                    <a:pt x="3810" y="150"/>
                  </a:lnTo>
                  <a:lnTo>
                    <a:pt x="4010" y="150"/>
                  </a:lnTo>
                  <a:lnTo>
                    <a:pt x="4080" y="10"/>
                  </a:lnTo>
                  <a:lnTo>
                    <a:pt x="4270" y="30"/>
                  </a:lnTo>
                  <a:lnTo>
                    <a:pt x="4430" y="130"/>
                  </a:lnTo>
                  <a:lnTo>
                    <a:pt x="4730" y="150"/>
                  </a:lnTo>
                  <a:lnTo>
                    <a:pt x="5020" y="110"/>
                  </a:lnTo>
                  <a:lnTo>
                    <a:pt x="5160" y="0"/>
                  </a:lnTo>
                  <a:lnTo>
                    <a:pt x="5540" y="170"/>
                  </a:lnTo>
                  <a:lnTo>
                    <a:pt x="5620" y="310"/>
                  </a:lnTo>
                  <a:lnTo>
                    <a:pt x="5930" y="210"/>
                  </a:lnTo>
                  <a:lnTo>
                    <a:pt x="6080" y="290"/>
                  </a:lnTo>
                  <a:lnTo>
                    <a:pt x="6430" y="610"/>
                  </a:lnTo>
                  <a:lnTo>
                    <a:pt x="6090" y="590"/>
                  </a:lnTo>
                  <a:lnTo>
                    <a:pt x="6200" y="750"/>
                  </a:lnTo>
                  <a:lnTo>
                    <a:pt x="6310" y="850"/>
                  </a:lnTo>
                  <a:lnTo>
                    <a:pt x="6420" y="930"/>
                  </a:lnTo>
                  <a:lnTo>
                    <a:pt x="6550" y="920"/>
                  </a:lnTo>
                  <a:lnTo>
                    <a:pt x="6750" y="880"/>
                  </a:lnTo>
                  <a:lnTo>
                    <a:pt x="6810" y="1010"/>
                  </a:lnTo>
                  <a:lnTo>
                    <a:pt x="6910" y="890"/>
                  </a:lnTo>
                  <a:lnTo>
                    <a:pt x="7090" y="960"/>
                  </a:lnTo>
                  <a:lnTo>
                    <a:pt x="7160" y="1150"/>
                  </a:lnTo>
                  <a:lnTo>
                    <a:pt x="7310" y="1290"/>
                  </a:lnTo>
                  <a:lnTo>
                    <a:pt x="7060" y="1220"/>
                  </a:lnTo>
                  <a:lnTo>
                    <a:pt x="6900" y="1250"/>
                  </a:lnTo>
                  <a:lnTo>
                    <a:pt x="6590" y="1500"/>
                  </a:lnTo>
                  <a:lnTo>
                    <a:pt x="6200" y="1580"/>
                  </a:lnTo>
                  <a:lnTo>
                    <a:pt x="5710" y="1720"/>
                  </a:lnTo>
                  <a:lnTo>
                    <a:pt x="5510" y="1660"/>
                  </a:lnTo>
                  <a:lnTo>
                    <a:pt x="5350" y="1450"/>
                  </a:lnTo>
                  <a:lnTo>
                    <a:pt x="5130" y="1620"/>
                  </a:lnTo>
                  <a:lnTo>
                    <a:pt x="5130" y="1760"/>
                  </a:lnTo>
                  <a:lnTo>
                    <a:pt x="4980" y="1850"/>
                  </a:lnTo>
                  <a:lnTo>
                    <a:pt x="4950" y="2011"/>
                  </a:lnTo>
                  <a:lnTo>
                    <a:pt x="4940" y="2101"/>
                  </a:lnTo>
                  <a:lnTo>
                    <a:pt x="4740" y="2161"/>
                  </a:lnTo>
                  <a:lnTo>
                    <a:pt x="4590" y="2371"/>
                  </a:lnTo>
                  <a:lnTo>
                    <a:pt x="4300" y="2541"/>
                  </a:lnTo>
                  <a:lnTo>
                    <a:pt x="4230" y="2721"/>
                  </a:lnTo>
                  <a:lnTo>
                    <a:pt x="3850" y="2451"/>
                  </a:lnTo>
                  <a:lnTo>
                    <a:pt x="3589" y="2771"/>
                  </a:lnTo>
                  <a:lnTo>
                    <a:pt x="3079" y="2791"/>
                  </a:lnTo>
                  <a:lnTo>
                    <a:pt x="3049" y="2971"/>
                  </a:lnTo>
                  <a:lnTo>
                    <a:pt x="3139" y="3311"/>
                  </a:lnTo>
                  <a:lnTo>
                    <a:pt x="2909" y="3361"/>
                  </a:lnTo>
                  <a:lnTo>
                    <a:pt x="2869" y="3541"/>
                  </a:lnTo>
                  <a:lnTo>
                    <a:pt x="2739" y="3711"/>
                  </a:lnTo>
                  <a:lnTo>
                    <a:pt x="2389" y="3701"/>
                  </a:lnTo>
                  <a:lnTo>
                    <a:pt x="2389" y="3551"/>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49" name="Google Shape;249;p10"/>
            <p:cNvSpPr/>
            <p:nvPr/>
          </p:nvSpPr>
          <p:spPr>
            <a:xfrm>
              <a:off x="5159757" y="2991482"/>
              <a:ext cx="114865" cy="64867"/>
            </a:xfrm>
            <a:custGeom>
              <a:avLst/>
              <a:gdLst/>
              <a:ahLst/>
              <a:cxnLst/>
              <a:rect l="l" t="t" r="r" b="b"/>
              <a:pathLst>
                <a:path w="2881" h="1611" extrusionOk="0">
                  <a:moveTo>
                    <a:pt x="2620" y="1611"/>
                  </a:moveTo>
                  <a:lnTo>
                    <a:pt x="2000" y="1611"/>
                  </a:lnTo>
                  <a:lnTo>
                    <a:pt x="1800" y="1471"/>
                  </a:lnTo>
                  <a:lnTo>
                    <a:pt x="1505" y="1506"/>
                  </a:lnTo>
                  <a:lnTo>
                    <a:pt x="990" y="1191"/>
                  </a:lnTo>
                  <a:lnTo>
                    <a:pt x="400" y="1131"/>
                  </a:lnTo>
                  <a:lnTo>
                    <a:pt x="0" y="821"/>
                  </a:lnTo>
                  <a:lnTo>
                    <a:pt x="60" y="660"/>
                  </a:lnTo>
                  <a:lnTo>
                    <a:pt x="268" y="481"/>
                  </a:lnTo>
                  <a:lnTo>
                    <a:pt x="435" y="430"/>
                  </a:lnTo>
                  <a:lnTo>
                    <a:pt x="556" y="295"/>
                  </a:lnTo>
                  <a:lnTo>
                    <a:pt x="705" y="271"/>
                  </a:lnTo>
                  <a:lnTo>
                    <a:pt x="720" y="225"/>
                  </a:lnTo>
                  <a:lnTo>
                    <a:pt x="630" y="149"/>
                  </a:lnTo>
                  <a:lnTo>
                    <a:pt x="645" y="38"/>
                  </a:lnTo>
                  <a:lnTo>
                    <a:pt x="780" y="0"/>
                  </a:lnTo>
                  <a:lnTo>
                    <a:pt x="930" y="0"/>
                  </a:lnTo>
                  <a:lnTo>
                    <a:pt x="1340" y="170"/>
                  </a:lnTo>
                  <a:lnTo>
                    <a:pt x="1360" y="311"/>
                  </a:lnTo>
                  <a:lnTo>
                    <a:pt x="1804" y="553"/>
                  </a:lnTo>
                  <a:lnTo>
                    <a:pt x="1970" y="730"/>
                  </a:lnTo>
                  <a:lnTo>
                    <a:pt x="2158" y="722"/>
                  </a:lnTo>
                  <a:lnTo>
                    <a:pt x="2238" y="613"/>
                  </a:lnTo>
                  <a:lnTo>
                    <a:pt x="2370" y="581"/>
                  </a:lnTo>
                  <a:lnTo>
                    <a:pt x="2532" y="731"/>
                  </a:lnTo>
                  <a:lnTo>
                    <a:pt x="2742" y="722"/>
                  </a:lnTo>
                  <a:lnTo>
                    <a:pt x="2881" y="820"/>
                  </a:lnTo>
                  <a:lnTo>
                    <a:pt x="2800" y="1100"/>
                  </a:lnTo>
                  <a:lnTo>
                    <a:pt x="2869" y="1276"/>
                  </a:lnTo>
                  <a:lnTo>
                    <a:pt x="2701" y="1289"/>
                  </a:lnTo>
                  <a:lnTo>
                    <a:pt x="2660" y="1361"/>
                  </a:lnTo>
                  <a:lnTo>
                    <a:pt x="2750" y="1501"/>
                  </a:lnTo>
                  <a:lnTo>
                    <a:pt x="2620" y="1611"/>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50" name="Google Shape;250;p10"/>
            <p:cNvSpPr/>
            <p:nvPr/>
          </p:nvSpPr>
          <p:spPr>
            <a:xfrm>
              <a:off x="5274624" y="2965806"/>
              <a:ext cx="214867" cy="212161"/>
            </a:xfrm>
            <a:custGeom>
              <a:avLst/>
              <a:gdLst/>
              <a:ahLst/>
              <a:cxnLst/>
              <a:rect l="l" t="t" r="r" b="b"/>
              <a:pathLst>
                <a:path w="5369" h="5311" extrusionOk="0">
                  <a:moveTo>
                    <a:pt x="0" y="2605"/>
                  </a:moveTo>
                  <a:lnTo>
                    <a:pt x="195" y="2731"/>
                  </a:lnTo>
                  <a:lnTo>
                    <a:pt x="520" y="3031"/>
                  </a:lnTo>
                  <a:lnTo>
                    <a:pt x="745" y="3256"/>
                  </a:lnTo>
                  <a:lnTo>
                    <a:pt x="1060" y="3466"/>
                  </a:lnTo>
                  <a:lnTo>
                    <a:pt x="1410" y="4026"/>
                  </a:lnTo>
                  <a:lnTo>
                    <a:pt x="1590" y="4231"/>
                  </a:lnTo>
                  <a:lnTo>
                    <a:pt x="1770" y="4311"/>
                  </a:lnTo>
                  <a:lnTo>
                    <a:pt x="1995" y="4521"/>
                  </a:lnTo>
                  <a:lnTo>
                    <a:pt x="2175" y="4671"/>
                  </a:lnTo>
                  <a:lnTo>
                    <a:pt x="2245" y="4816"/>
                  </a:lnTo>
                  <a:lnTo>
                    <a:pt x="2365" y="4866"/>
                  </a:lnTo>
                  <a:lnTo>
                    <a:pt x="2490" y="4681"/>
                  </a:lnTo>
                  <a:lnTo>
                    <a:pt x="2320" y="4531"/>
                  </a:lnTo>
                  <a:lnTo>
                    <a:pt x="2250" y="4351"/>
                  </a:lnTo>
                  <a:lnTo>
                    <a:pt x="2085" y="4071"/>
                  </a:lnTo>
                  <a:lnTo>
                    <a:pt x="2065" y="3801"/>
                  </a:lnTo>
                  <a:lnTo>
                    <a:pt x="2145" y="3616"/>
                  </a:lnTo>
                  <a:lnTo>
                    <a:pt x="2295" y="3601"/>
                  </a:lnTo>
                  <a:lnTo>
                    <a:pt x="2520" y="3666"/>
                  </a:lnTo>
                  <a:lnTo>
                    <a:pt x="2791" y="3916"/>
                  </a:lnTo>
                  <a:lnTo>
                    <a:pt x="3026" y="4066"/>
                  </a:lnTo>
                  <a:lnTo>
                    <a:pt x="3346" y="4531"/>
                  </a:lnTo>
                  <a:lnTo>
                    <a:pt x="3526" y="4851"/>
                  </a:lnTo>
                  <a:lnTo>
                    <a:pt x="3721" y="4911"/>
                  </a:lnTo>
                  <a:lnTo>
                    <a:pt x="3856" y="4986"/>
                  </a:lnTo>
                  <a:lnTo>
                    <a:pt x="3956" y="4966"/>
                  </a:lnTo>
                  <a:lnTo>
                    <a:pt x="4001" y="5091"/>
                  </a:lnTo>
                  <a:lnTo>
                    <a:pt x="4156" y="5256"/>
                  </a:lnTo>
                  <a:lnTo>
                    <a:pt x="4361" y="5251"/>
                  </a:lnTo>
                  <a:lnTo>
                    <a:pt x="4466" y="5311"/>
                  </a:lnTo>
                  <a:lnTo>
                    <a:pt x="4796" y="5221"/>
                  </a:lnTo>
                  <a:lnTo>
                    <a:pt x="4796" y="5091"/>
                  </a:lnTo>
                  <a:lnTo>
                    <a:pt x="4661" y="4941"/>
                  </a:lnTo>
                  <a:lnTo>
                    <a:pt x="4561" y="4731"/>
                  </a:lnTo>
                  <a:lnTo>
                    <a:pt x="4541" y="4506"/>
                  </a:lnTo>
                  <a:lnTo>
                    <a:pt x="4646" y="4381"/>
                  </a:lnTo>
                  <a:lnTo>
                    <a:pt x="4661" y="4261"/>
                  </a:lnTo>
                  <a:lnTo>
                    <a:pt x="4816" y="4206"/>
                  </a:lnTo>
                  <a:lnTo>
                    <a:pt x="4721" y="3931"/>
                  </a:lnTo>
                  <a:lnTo>
                    <a:pt x="4621" y="3966"/>
                  </a:lnTo>
                  <a:lnTo>
                    <a:pt x="4591" y="3861"/>
                  </a:lnTo>
                  <a:lnTo>
                    <a:pt x="4741" y="3571"/>
                  </a:lnTo>
                  <a:lnTo>
                    <a:pt x="4786" y="3441"/>
                  </a:lnTo>
                  <a:lnTo>
                    <a:pt x="4651" y="3181"/>
                  </a:lnTo>
                  <a:lnTo>
                    <a:pt x="4636" y="3061"/>
                  </a:lnTo>
                  <a:lnTo>
                    <a:pt x="4861" y="2976"/>
                  </a:lnTo>
                  <a:lnTo>
                    <a:pt x="4856" y="2851"/>
                  </a:lnTo>
                  <a:lnTo>
                    <a:pt x="4771" y="2751"/>
                  </a:lnTo>
                  <a:lnTo>
                    <a:pt x="4846" y="2706"/>
                  </a:lnTo>
                  <a:lnTo>
                    <a:pt x="4946" y="2736"/>
                  </a:lnTo>
                  <a:lnTo>
                    <a:pt x="4966" y="2585"/>
                  </a:lnTo>
                  <a:lnTo>
                    <a:pt x="4916" y="2310"/>
                  </a:lnTo>
                  <a:lnTo>
                    <a:pt x="4876" y="2015"/>
                  </a:lnTo>
                  <a:lnTo>
                    <a:pt x="4936" y="1815"/>
                  </a:lnTo>
                  <a:lnTo>
                    <a:pt x="4841" y="1730"/>
                  </a:lnTo>
                  <a:lnTo>
                    <a:pt x="4841" y="1665"/>
                  </a:lnTo>
                  <a:lnTo>
                    <a:pt x="4961" y="1610"/>
                  </a:lnTo>
                  <a:lnTo>
                    <a:pt x="5036" y="1265"/>
                  </a:lnTo>
                  <a:lnTo>
                    <a:pt x="5216" y="1110"/>
                  </a:lnTo>
                  <a:lnTo>
                    <a:pt x="5246" y="1035"/>
                  </a:lnTo>
                  <a:lnTo>
                    <a:pt x="5176" y="980"/>
                  </a:lnTo>
                  <a:lnTo>
                    <a:pt x="5161" y="870"/>
                  </a:lnTo>
                  <a:lnTo>
                    <a:pt x="5216" y="795"/>
                  </a:lnTo>
                  <a:lnTo>
                    <a:pt x="5281" y="945"/>
                  </a:lnTo>
                  <a:lnTo>
                    <a:pt x="5351" y="845"/>
                  </a:lnTo>
                  <a:lnTo>
                    <a:pt x="5186" y="360"/>
                  </a:lnTo>
                  <a:lnTo>
                    <a:pt x="5056" y="260"/>
                  </a:lnTo>
                  <a:lnTo>
                    <a:pt x="5156" y="165"/>
                  </a:lnTo>
                  <a:lnTo>
                    <a:pt x="5369" y="69"/>
                  </a:lnTo>
                  <a:lnTo>
                    <a:pt x="5116" y="0"/>
                  </a:lnTo>
                  <a:lnTo>
                    <a:pt x="4961" y="30"/>
                  </a:lnTo>
                  <a:lnTo>
                    <a:pt x="4654" y="279"/>
                  </a:lnTo>
                  <a:lnTo>
                    <a:pt x="4258" y="361"/>
                  </a:lnTo>
                  <a:lnTo>
                    <a:pt x="3773" y="501"/>
                  </a:lnTo>
                  <a:lnTo>
                    <a:pt x="3572" y="441"/>
                  </a:lnTo>
                  <a:lnTo>
                    <a:pt x="3412" y="232"/>
                  </a:lnTo>
                  <a:lnTo>
                    <a:pt x="3190" y="399"/>
                  </a:lnTo>
                  <a:lnTo>
                    <a:pt x="3190" y="543"/>
                  </a:lnTo>
                  <a:lnTo>
                    <a:pt x="3041" y="628"/>
                  </a:lnTo>
                  <a:lnTo>
                    <a:pt x="3010" y="796"/>
                  </a:lnTo>
                  <a:lnTo>
                    <a:pt x="3002" y="880"/>
                  </a:lnTo>
                  <a:lnTo>
                    <a:pt x="2800" y="942"/>
                  </a:lnTo>
                  <a:lnTo>
                    <a:pt x="2650" y="1152"/>
                  </a:lnTo>
                  <a:lnTo>
                    <a:pt x="2360" y="1320"/>
                  </a:lnTo>
                  <a:lnTo>
                    <a:pt x="2291" y="1500"/>
                  </a:lnTo>
                  <a:lnTo>
                    <a:pt x="1910" y="1230"/>
                  </a:lnTo>
                  <a:lnTo>
                    <a:pt x="1651" y="1551"/>
                  </a:lnTo>
                  <a:lnTo>
                    <a:pt x="1139" y="1570"/>
                  </a:lnTo>
                  <a:lnTo>
                    <a:pt x="1111" y="1750"/>
                  </a:lnTo>
                  <a:lnTo>
                    <a:pt x="1201" y="2091"/>
                  </a:lnTo>
                  <a:lnTo>
                    <a:pt x="971" y="2140"/>
                  </a:lnTo>
                  <a:lnTo>
                    <a:pt x="932" y="2319"/>
                  </a:lnTo>
                  <a:lnTo>
                    <a:pt x="799" y="2490"/>
                  </a:lnTo>
                  <a:lnTo>
                    <a:pt x="451" y="2481"/>
                  </a:lnTo>
                  <a:lnTo>
                    <a:pt x="450" y="2605"/>
                  </a:lnTo>
                  <a:lnTo>
                    <a:pt x="295" y="2550"/>
                  </a:lnTo>
                  <a:lnTo>
                    <a:pt x="160" y="2400"/>
                  </a:lnTo>
                  <a:lnTo>
                    <a:pt x="30" y="2505"/>
                  </a:lnTo>
                  <a:lnTo>
                    <a:pt x="0" y="2605"/>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51" name="Google Shape;251;p10"/>
            <p:cNvSpPr/>
            <p:nvPr/>
          </p:nvSpPr>
          <p:spPr>
            <a:xfrm>
              <a:off x="5358409" y="3152295"/>
              <a:ext cx="160810" cy="144592"/>
            </a:xfrm>
            <a:custGeom>
              <a:avLst/>
              <a:gdLst/>
              <a:ahLst/>
              <a:cxnLst/>
              <a:rect l="l" t="t" r="r" b="b"/>
              <a:pathLst>
                <a:path w="4020" h="3620" extrusionOk="0">
                  <a:moveTo>
                    <a:pt x="875" y="2030"/>
                  </a:moveTo>
                  <a:lnTo>
                    <a:pt x="780" y="1845"/>
                  </a:lnTo>
                  <a:lnTo>
                    <a:pt x="635" y="1725"/>
                  </a:lnTo>
                  <a:lnTo>
                    <a:pt x="480" y="1700"/>
                  </a:lnTo>
                  <a:lnTo>
                    <a:pt x="285" y="1640"/>
                  </a:lnTo>
                  <a:lnTo>
                    <a:pt x="125" y="1430"/>
                  </a:lnTo>
                  <a:lnTo>
                    <a:pt x="45" y="1175"/>
                  </a:lnTo>
                  <a:lnTo>
                    <a:pt x="60" y="1020"/>
                  </a:lnTo>
                  <a:lnTo>
                    <a:pt x="180" y="840"/>
                  </a:lnTo>
                  <a:lnTo>
                    <a:pt x="290" y="785"/>
                  </a:lnTo>
                  <a:lnTo>
                    <a:pt x="300" y="660"/>
                  </a:lnTo>
                  <a:lnTo>
                    <a:pt x="260" y="540"/>
                  </a:lnTo>
                  <a:lnTo>
                    <a:pt x="135" y="515"/>
                  </a:lnTo>
                  <a:lnTo>
                    <a:pt x="0" y="390"/>
                  </a:lnTo>
                  <a:lnTo>
                    <a:pt x="75" y="330"/>
                  </a:lnTo>
                  <a:lnTo>
                    <a:pt x="165" y="375"/>
                  </a:lnTo>
                  <a:lnTo>
                    <a:pt x="210" y="335"/>
                  </a:lnTo>
                  <a:lnTo>
                    <a:pt x="255" y="183"/>
                  </a:lnTo>
                  <a:lnTo>
                    <a:pt x="378" y="0"/>
                  </a:lnTo>
                  <a:lnTo>
                    <a:pt x="510" y="105"/>
                  </a:lnTo>
                  <a:lnTo>
                    <a:pt x="705" y="170"/>
                  </a:lnTo>
                  <a:lnTo>
                    <a:pt x="930" y="255"/>
                  </a:lnTo>
                  <a:lnTo>
                    <a:pt x="1175" y="335"/>
                  </a:lnTo>
                  <a:lnTo>
                    <a:pt x="1415" y="170"/>
                  </a:lnTo>
                  <a:lnTo>
                    <a:pt x="1613" y="230"/>
                  </a:lnTo>
                  <a:lnTo>
                    <a:pt x="1746" y="305"/>
                  </a:lnTo>
                  <a:lnTo>
                    <a:pt x="1844" y="285"/>
                  </a:lnTo>
                  <a:lnTo>
                    <a:pt x="1890" y="411"/>
                  </a:lnTo>
                  <a:lnTo>
                    <a:pt x="2046" y="575"/>
                  </a:lnTo>
                  <a:lnTo>
                    <a:pt x="2249" y="570"/>
                  </a:lnTo>
                  <a:lnTo>
                    <a:pt x="2357" y="630"/>
                  </a:lnTo>
                  <a:lnTo>
                    <a:pt x="2684" y="539"/>
                  </a:lnTo>
                  <a:lnTo>
                    <a:pt x="2685" y="413"/>
                  </a:lnTo>
                  <a:lnTo>
                    <a:pt x="2790" y="645"/>
                  </a:lnTo>
                  <a:lnTo>
                    <a:pt x="2945" y="1005"/>
                  </a:lnTo>
                  <a:lnTo>
                    <a:pt x="3245" y="1370"/>
                  </a:lnTo>
                  <a:lnTo>
                    <a:pt x="3435" y="1595"/>
                  </a:lnTo>
                  <a:lnTo>
                    <a:pt x="3770" y="1935"/>
                  </a:lnTo>
                  <a:lnTo>
                    <a:pt x="4020" y="2075"/>
                  </a:lnTo>
                  <a:lnTo>
                    <a:pt x="3890" y="2145"/>
                  </a:lnTo>
                  <a:lnTo>
                    <a:pt x="3780" y="2030"/>
                  </a:lnTo>
                  <a:lnTo>
                    <a:pt x="3692" y="2009"/>
                  </a:lnTo>
                  <a:lnTo>
                    <a:pt x="3645" y="2070"/>
                  </a:lnTo>
                  <a:lnTo>
                    <a:pt x="3666" y="2147"/>
                  </a:lnTo>
                  <a:lnTo>
                    <a:pt x="3555" y="2165"/>
                  </a:lnTo>
                  <a:lnTo>
                    <a:pt x="3545" y="2630"/>
                  </a:lnTo>
                  <a:lnTo>
                    <a:pt x="3665" y="2675"/>
                  </a:lnTo>
                  <a:lnTo>
                    <a:pt x="3831" y="2796"/>
                  </a:lnTo>
                  <a:lnTo>
                    <a:pt x="3732" y="2897"/>
                  </a:lnTo>
                  <a:lnTo>
                    <a:pt x="3620" y="2945"/>
                  </a:lnTo>
                  <a:lnTo>
                    <a:pt x="3590" y="3096"/>
                  </a:lnTo>
                  <a:lnTo>
                    <a:pt x="3650" y="3242"/>
                  </a:lnTo>
                  <a:lnTo>
                    <a:pt x="3675" y="3426"/>
                  </a:lnTo>
                  <a:lnTo>
                    <a:pt x="3515" y="3470"/>
                  </a:lnTo>
                  <a:lnTo>
                    <a:pt x="3435" y="3620"/>
                  </a:lnTo>
                  <a:lnTo>
                    <a:pt x="3300" y="3515"/>
                  </a:lnTo>
                  <a:lnTo>
                    <a:pt x="3320" y="3380"/>
                  </a:lnTo>
                  <a:lnTo>
                    <a:pt x="3245" y="3230"/>
                  </a:lnTo>
                  <a:lnTo>
                    <a:pt x="3110" y="3170"/>
                  </a:lnTo>
                  <a:lnTo>
                    <a:pt x="3075" y="3090"/>
                  </a:lnTo>
                  <a:lnTo>
                    <a:pt x="3000" y="3090"/>
                  </a:lnTo>
                  <a:lnTo>
                    <a:pt x="2900" y="3120"/>
                  </a:lnTo>
                  <a:lnTo>
                    <a:pt x="3000" y="3260"/>
                  </a:lnTo>
                  <a:lnTo>
                    <a:pt x="3105" y="3300"/>
                  </a:lnTo>
                  <a:lnTo>
                    <a:pt x="3135" y="3410"/>
                  </a:lnTo>
                  <a:lnTo>
                    <a:pt x="3140" y="3545"/>
                  </a:lnTo>
                  <a:lnTo>
                    <a:pt x="2975" y="3485"/>
                  </a:lnTo>
                  <a:lnTo>
                    <a:pt x="2795" y="3450"/>
                  </a:lnTo>
                  <a:lnTo>
                    <a:pt x="2580" y="3225"/>
                  </a:lnTo>
                  <a:lnTo>
                    <a:pt x="2730" y="3020"/>
                  </a:lnTo>
                  <a:lnTo>
                    <a:pt x="2780" y="2900"/>
                  </a:lnTo>
                  <a:lnTo>
                    <a:pt x="2760" y="2810"/>
                  </a:lnTo>
                  <a:lnTo>
                    <a:pt x="2685" y="2685"/>
                  </a:lnTo>
                  <a:lnTo>
                    <a:pt x="2460" y="2450"/>
                  </a:lnTo>
                  <a:lnTo>
                    <a:pt x="2250" y="2340"/>
                  </a:lnTo>
                  <a:lnTo>
                    <a:pt x="2085" y="2280"/>
                  </a:lnTo>
                  <a:lnTo>
                    <a:pt x="2040" y="2210"/>
                  </a:lnTo>
                  <a:lnTo>
                    <a:pt x="1950" y="2175"/>
                  </a:lnTo>
                  <a:lnTo>
                    <a:pt x="1745" y="2105"/>
                  </a:lnTo>
                  <a:lnTo>
                    <a:pt x="1580" y="2120"/>
                  </a:lnTo>
                  <a:lnTo>
                    <a:pt x="1485" y="1965"/>
                  </a:lnTo>
                  <a:lnTo>
                    <a:pt x="1445" y="1880"/>
                  </a:lnTo>
                  <a:lnTo>
                    <a:pt x="1515" y="1785"/>
                  </a:lnTo>
                  <a:lnTo>
                    <a:pt x="1430" y="1650"/>
                  </a:lnTo>
                  <a:lnTo>
                    <a:pt x="1290" y="1560"/>
                  </a:lnTo>
                  <a:lnTo>
                    <a:pt x="960" y="1320"/>
                  </a:lnTo>
                  <a:lnTo>
                    <a:pt x="885" y="1325"/>
                  </a:lnTo>
                  <a:lnTo>
                    <a:pt x="795" y="1290"/>
                  </a:lnTo>
                  <a:lnTo>
                    <a:pt x="765" y="1380"/>
                  </a:lnTo>
                  <a:lnTo>
                    <a:pt x="960" y="1520"/>
                  </a:lnTo>
                  <a:lnTo>
                    <a:pt x="1145" y="1650"/>
                  </a:lnTo>
                  <a:lnTo>
                    <a:pt x="1185" y="1755"/>
                  </a:lnTo>
                  <a:lnTo>
                    <a:pt x="1110" y="1815"/>
                  </a:lnTo>
                  <a:lnTo>
                    <a:pt x="1025" y="1865"/>
                  </a:lnTo>
                  <a:lnTo>
                    <a:pt x="950" y="2015"/>
                  </a:lnTo>
                  <a:lnTo>
                    <a:pt x="875" y="2030"/>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52" name="Google Shape;252;p10"/>
            <p:cNvSpPr/>
            <p:nvPr/>
          </p:nvSpPr>
          <p:spPr>
            <a:xfrm>
              <a:off x="5496249" y="3229323"/>
              <a:ext cx="285138" cy="120273"/>
            </a:xfrm>
            <a:custGeom>
              <a:avLst/>
              <a:gdLst/>
              <a:ahLst/>
              <a:cxnLst/>
              <a:rect l="l" t="t" r="r" b="b"/>
              <a:pathLst>
                <a:path w="7116" h="3001" extrusionOk="0">
                  <a:moveTo>
                    <a:pt x="140" y="1996"/>
                  </a:moveTo>
                  <a:lnTo>
                    <a:pt x="110" y="1826"/>
                  </a:lnTo>
                  <a:lnTo>
                    <a:pt x="0" y="1695"/>
                  </a:lnTo>
                  <a:lnTo>
                    <a:pt x="81" y="1545"/>
                  </a:lnTo>
                  <a:lnTo>
                    <a:pt x="240" y="1501"/>
                  </a:lnTo>
                  <a:lnTo>
                    <a:pt x="215" y="1315"/>
                  </a:lnTo>
                  <a:lnTo>
                    <a:pt x="155" y="1170"/>
                  </a:lnTo>
                  <a:lnTo>
                    <a:pt x="185" y="1020"/>
                  </a:lnTo>
                  <a:lnTo>
                    <a:pt x="300" y="970"/>
                  </a:lnTo>
                  <a:lnTo>
                    <a:pt x="395" y="870"/>
                  </a:lnTo>
                  <a:lnTo>
                    <a:pt x="230" y="750"/>
                  </a:lnTo>
                  <a:lnTo>
                    <a:pt x="110" y="705"/>
                  </a:lnTo>
                  <a:lnTo>
                    <a:pt x="120" y="240"/>
                  </a:lnTo>
                  <a:lnTo>
                    <a:pt x="230" y="220"/>
                  </a:lnTo>
                  <a:lnTo>
                    <a:pt x="210" y="145"/>
                  </a:lnTo>
                  <a:lnTo>
                    <a:pt x="255" y="85"/>
                  </a:lnTo>
                  <a:lnTo>
                    <a:pt x="345" y="105"/>
                  </a:lnTo>
                  <a:lnTo>
                    <a:pt x="455" y="220"/>
                  </a:lnTo>
                  <a:lnTo>
                    <a:pt x="585" y="150"/>
                  </a:lnTo>
                  <a:lnTo>
                    <a:pt x="710" y="240"/>
                  </a:lnTo>
                  <a:lnTo>
                    <a:pt x="780" y="300"/>
                  </a:lnTo>
                  <a:lnTo>
                    <a:pt x="780" y="520"/>
                  </a:lnTo>
                  <a:lnTo>
                    <a:pt x="905" y="670"/>
                  </a:lnTo>
                  <a:lnTo>
                    <a:pt x="920" y="790"/>
                  </a:lnTo>
                  <a:lnTo>
                    <a:pt x="1035" y="835"/>
                  </a:lnTo>
                  <a:lnTo>
                    <a:pt x="1275" y="900"/>
                  </a:lnTo>
                  <a:lnTo>
                    <a:pt x="1515" y="870"/>
                  </a:lnTo>
                  <a:lnTo>
                    <a:pt x="1485" y="775"/>
                  </a:lnTo>
                  <a:lnTo>
                    <a:pt x="1355" y="690"/>
                  </a:lnTo>
                  <a:lnTo>
                    <a:pt x="1385" y="600"/>
                  </a:lnTo>
                  <a:lnTo>
                    <a:pt x="1605" y="835"/>
                  </a:lnTo>
                  <a:lnTo>
                    <a:pt x="1820" y="1060"/>
                  </a:lnTo>
                  <a:lnTo>
                    <a:pt x="1965" y="1080"/>
                  </a:lnTo>
                  <a:lnTo>
                    <a:pt x="2250" y="1075"/>
                  </a:lnTo>
                  <a:lnTo>
                    <a:pt x="2445" y="1045"/>
                  </a:lnTo>
                  <a:lnTo>
                    <a:pt x="2550" y="960"/>
                  </a:lnTo>
                  <a:lnTo>
                    <a:pt x="2685" y="955"/>
                  </a:lnTo>
                  <a:lnTo>
                    <a:pt x="2775" y="855"/>
                  </a:lnTo>
                  <a:lnTo>
                    <a:pt x="3065" y="880"/>
                  </a:lnTo>
                  <a:lnTo>
                    <a:pt x="2970" y="720"/>
                  </a:lnTo>
                  <a:lnTo>
                    <a:pt x="3185" y="625"/>
                  </a:lnTo>
                  <a:lnTo>
                    <a:pt x="3435" y="580"/>
                  </a:lnTo>
                  <a:lnTo>
                    <a:pt x="3561" y="525"/>
                  </a:lnTo>
                  <a:lnTo>
                    <a:pt x="3721" y="370"/>
                  </a:lnTo>
                  <a:lnTo>
                    <a:pt x="3886" y="330"/>
                  </a:lnTo>
                  <a:lnTo>
                    <a:pt x="3991" y="250"/>
                  </a:lnTo>
                  <a:lnTo>
                    <a:pt x="4036" y="150"/>
                  </a:lnTo>
                  <a:lnTo>
                    <a:pt x="4081" y="60"/>
                  </a:lnTo>
                  <a:lnTo>
                    <a:pt x="4216" y="0"/>
                  </a:lnTo>
                  <a:lnTo>
                    <a:pt x="4251" y="100"/>
                  </a:lnTo>
                  <a:lnTo>
                    <a:pt x="4651" y="75"/>
                  </a:lnTo>
                  <a:lnTo>
                    <a:pt x="4876" y="100"/>
                  </a:lnTo>
                  <a:lnTo>
                    <a:pt x="4786" y="180"/>
                  </a:lnTo>
                  <a:lnTo>
                    <a:pt x="4816" y="255"/>
                  </a:lnTo>
                  <a:lnTo>
                    <a:pt x="5176" y="270"/>
                  </a:lnTo>
                  <a:lnTo>
                    <a:pt x="5436" y="265"/>
                  </a:lnTo>
                  <a:lnTo>
                    <a:pt x="5791" y="420"/>
                  </a:lnTo>
                  <a:lnTo>
                    <a:pt x="6076" y="475"/>
                  </a:lnTo>
                  <a:lnTo>
                    <a:pt x="6171" y="615"/>
                  </a:lnTo>
                  <a:lnTo>
                    <a:pt x="6331" y="700"/>
                  </a:lnTo>
                  <a:lnTo>
                    <a:pt x="6411" y="850"/>
                  </a:lnTo>
                  <a:lnTo>
                    <a:pt x="6496" y="945"/>
                  </a:lnTo>
                  <a:lnTo>
                    <a:pt x="6616" y="1000"/>
                  </a:lnTo>
                  <a:lnTo>
                    <a:pt x="6691" y="1140"/>
                  </a:lnTo>
                  <a:lnTo>
                    <a:pt x="6906" y="1180"/>
                  </a:lnTo>
                  <a:lnTo>
                    <a:pt x="6721" y="1320"/>
                  </a:lnTo>
                  <a:lnTo>
                    <a:pt x="6841" y="1435"/>
                  </a:lnTo>
                  <a:lnTo>
                    <a:pt x="6961" y="1676"/>
                  </a:lnTo>
                  <a:lnTo>
                    <a:pt x="7051" y="1811"/>
                  </a:lnTo>
                  <a:lnTo>
                    <a:pt x="7116" y="1991"/>
                  </a:lnTo>
                  <a:lnTo>
                    <a:pt x="6961" y="2081"/>
                  </a:lnTo>
                  <a:lnTo>
                    <a:pt x="6876" y="2231"/>
                  </a:lnTo>
                  <a:lnTo>
                    <a:pt x="6936" y="2321"/>
                  </a:lnTo>
                  <a:lnTo>
                    <a:pt x="6646" y="2491"/>
                  </a:lnTo>
                  <a:lnTo>
                    <a:pt x="6501" y="2351"/>
                  </a:lnTo>
                  <a:lnTo>
                    <a:pt x="6411" y="2336"/>
                  </a:lnTo>
                  <a:lnTo>
                    <a:pt x="6411" y="2441"/>
                  </a:lnTo>
                  <a:lnTo>
                    <a:pt x="6456" y="2546"/>
                  </a:lnTo>
                  <a:lnTo>
                    <a:pt x="6361" y="2621"/>
                  </a:lnTo>
                  <a:lnTo>
                    <a:pt x="6291" y="2771"/>
                  </a:lnTo>
                  <a:lnTo>
                    <a:pt x="6261" y="2911"/>
                  </a:lnTo>
                  <a:lnTo>
                    <a:pt x="6046" y="2726"/>
                  </a:lnTo>
                  <a:lnTo>
                    <a:pt x="5886" y="2476"/>
                  </a:lnTo>
                  <a:lnTo>
                    <a:pt x="5646" y="2131"/>
                  </a:lnTo>
                  <a:lnTo>
                    <a:pt x="5566" y="1901"/>
                  </a:lnTo>
                  <a:lnTo>
                    <a:pt x="5721" y="1906"/>
                  </a:lnTo>
                  <a:lnTo>
                    <a:pt x="5821" y="1796"/>
                  </a:lnTo>
                  <a:lnTo>
                    <a:pt x="5821" y="1636"/>
                  </a:lnTo>
                  <a:lnTo>
                    <a:pt x="5916" y="1495"/>
                  </a:lnTo>
                  <a:lnTo>
                    <a:pt x="6036" y="1561"/>
                  </a:lnTo>
                  <a:lnTo>
                    <a:pt x="6021" y="1455"/>
                  </a:lnTo>
                  <a:lnTo>
                    <a:pt x="5946" y="1390"/>
                  </a:lnTo>
                  <a:lnTo>
                    <a:pt x="5731" y="1425"/>
                  </a:lnTo>
                  <a:lnTo>
                    <a:pt x="5641" y="1390"/>
                  </a:lnTo>
                  <a:lnTo>
                    <a:pt x="5641" y="1485"/>
                  </a:lnTo>
                  <a:lnTo>
                    <a:pt x="5641" y="1561"/>
                  </a:lnTo>
                  <a:lnTo>
                    <a:pt x="5521" y="1450"/>
                  </a:lnTo>
                  <a:lnTo>
                    <a:pt x="5451" y="1225"/>
                  </a:lnTo>
                  <a:lnTo>
                    <a:pt x="5211" y="1080"/>
                  </a:lnTo>
                  <a:lnTo>
                    <a:pt x="5061" y="985"/>
                  </a:lnTo>
                  <a:lnTo>
                    <a:pt x="4996" y="870"/>
                  </a:lnTo>
                  <a:lnTo>
                    <a:pt x="4756" y="780"/>
                  </a:lnTo>
                  <a:lnTo>
                    <a:pt x="4401" y="745"/>
                  </a:lnTo>
                  <a:lnTo>
                    <a:pt x="4266" y="825"/>
                  </a:lnTo>
                  <a:lnTo>
                    <a:pt x="4146" y="925"/>
                  </a:lnTo>
                  <a:lnTo>
                    <a:pt x="4036" y="955"/>
                  </a:lnTo>
                  <a:lnTo>
                    <a:pt x="3961" y="1020"/>
                  </a:lnTo>
                  <a:lnTo>
                    <a:pt x="3931" y="1110"/>
                  </a:lnTo>
                  <a:lnTo>
                    <a:pt x="3936" y="1215"/>
                  </a:lnTo>
                  <a:lnTo>
                    <a:pt x="3976" y="1290"/>
                  </a:lnTo>
                  <a:lnTo>
                    <a:pt x="3796" y="1380"/>
                  </a:lnTo>
                  <a:lnTo>
                    <a:pt x="3425" y="1661"/>
                  </a:lnTo>
                  <a:lnTo>
                    <a:pt x="3210" y="1666"/>
                  </a:lnTo>
                  <a:lnTo>
                    <a:pt x="3080" y="1781"/>
                  </a:lnTo>
                  <a:lnTo>
                    <a:pt x="3105" y="1901"/>
                  </a:lnTo>
                  <a:lnTo>
                    <a:pt x="3275" y="2056"/>
                  </a:lnTo>
                  <a:lnTo>
                    <a:pt x="3345" y="2186"/>
                  </a:lnTo>
                  <a:lnTo>
                    <a:pt x="3636" y="2491"/>
                  </a:lnTo>
                  <a:lnTo>
                    <a:pt x="3691" y="2656"/>
                  </a:lnTo>
                  <a:lnTo>
                    <a:pt x="3540" y="2746"/>
                  </a:lnTo>
                  <a:lnTo>
                    <a:pt x="3360" y="2731"/>
                  </a:lnTo>
                  <a:lnTo>
                    <a:pt x="3240" y="2786"/>
                  </a:lnTo>
                  <a:lnTo>
                    <a:pt x="3245" y="2861"/>
                  </a:lnTo>
                  <a:lnTo>
                    <a:pt x="3195" y="2951"/>
                  </a:lnTo>
                  <a:lnTo>
                    <a:pt x="2705" y="3001"/>
                  </a:lnTo>
                  <a:lnTo>
                    <a:pt x="2565" y="2951"/>
                  </a:lnTo>
                  <a:lnTo>
                    <a:pt x="2630" y="2786"/>
                  </a:lnTo>
                  <a:lnTo>
                    <a:pt x="2510" y="2551"/>
                  </a:lnTo>
                  <a:lnTo>
                    <a:pt x="2385" y="2381"/>
                  </a:lnTo>
                  <a:lnTo>
                    <a:pt x="2400" y="2216"/>
                  </a:lnTo>
                  <a:lnTo>
                    <a:pt x="2250" y="2231"/>
                  </a:lnTo>
                  <a:lnTo>
                    <a:pt x="2240" y="2381"/>
                  </a:lnTo>
                  <a:lnTo>
                    <a:pt x="2210" y="2521"/>
                  </a:lnTo>
                  <a:lnTo>
                    <a:pt x="1790" y="2371"/>
                  </a:lnTo>
                  <a:lnTo>
                    <a:pt x="1580" y="1841"/>
                  </a:lnTo>
                  <a:lnTo>
                    <a:pt x="1290" y="1786"/>
                  </a:lnTo>
                  <a:lnTo>
                    <a:pt x="1010" y="1801"/>
                  </a:lnTo>
                  <a:lnTo>
                    <a:pt x="905" y="1636"/>
                  </a:lnTo>
                  <a:lnTo>
                    <a:pt x="815" y="1681"/>
                  </a:lnTo>
                  <a:lnTo>
                    <a:pt x="725" y="1651"/>
                  </a:lnTo>
                  <a:lnTo>
                    <a:pt x="680" y="1726"/>
                  </a:lnTo>
                  <a:lnTo>
                    <a:pt x="390" y="1646"/>
                  </a:lnTo>
                  <a:lnTo>
                    <a:pt x="200" y="1691"/>
                  </a:lnTo>
                  <a:lnTo>
                    <a:pt x="200" y="1826"/>
                  </a:lnTo>
                  <a:lnTo>
                    <a:pt x="225" y="1981"/>
                  </a:lnTo>
                  <a:lnTo>
                    <a:pt x="140" y="1996"/>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53" name="Google Shape;253;p10"/>
            <p:cNvSpPr/>
            <p:nvPr/>
          </p:nvSpPr>
          <p:spPr>
            <a:xfrm rot="987478">
              <a:off x="5434086" y="2596880"/>
              <a:ext cx="509460" cy="110812"/>
            </a:xfrm>
            <a:custGeom>
              <a:avLst/>
              <a:gdLst/>
              <a:ahLst/>
              <a:cxnLst/>
              <a:rect l="l" t="t" r="r" b="b"/>
              <a:pathLst>
                <a:path w="5056" h="1325" extrusionOk="0">
                  <a:moveTo>
                    <a:pt x="27" y="1225"/>
                  </a:moveTo>
                  <a:lnTo>
                    <a:pt x="0" y="1152"/>
                  </a:lnTo>
                  <a:lnTo>
                    <a:pt x="91" y="1069"/>
                  </a:lnTo>
                  <a:lnTo>
                    <a:pt x="288" y="1046"/>
                  </a:lnTo>
                  <a:lnTo>
                    <a:pt x="201" y="905"/>
                  </a:lnTo>
                  <a:lnTo>
                    <a:pt x="265" y="777"/>
                  </a:lnTo>
                  <a:lnTo>
                    <a:pt x="375" y="658"/>
                  </a:lnTo>
                  <a:lnTo>
                    <a:pt x="493" y="548"/>
                  </a:lnTo>
                  <a:lnTo>
                    <a:pt x="631" y="475"/>
                  </a:lnTo>
                  <a:lnTo>
                    <a:pt x="740" y="375"/>
                  </a:lnTo>
                  <a:lnTo>
                    <a:pt x="1024" y="265"/>
                  </a:lnTo>
                  <a:lnTo>
                    <a:pt x="1161" y="119"/>
                  </a:lnTo>
                  <a:lnTo>
                    <a:pt x="1435" y="119"/>
                  </a:lnTo>
                  <a:lnTo>
                    <a:pt x="1563" y="91"/>
                  </a:lnTo>
                  <a:lnTo>
                    <a:pt x="1801" y="64"/>
                  </a:lnTo>
                  <a:lnTo>
                    <a:pt x="1965" y="137"/>
                  </a:lnTo>
                  <a:lnTo>
                    <a:pt x="2130" y="27"/>
                  </a:lnTo>
                  <a:lnTo>
                    <a:pt x="2249" y="146"/>
                  </a:lnTo>
                  <a:lnTo>
                    <a:pt x="2395" y="247"/>
                  </a:lnTo>
                  <a:lnTo>
                    <a:pt x="2642" y="210"/>
                  </a:lnTo>
                  <a:lnTo>
                    <a:pt x="2861" y="192"/>
                  </a:lnTo>
                  <a:lnTo>
                    <a:pt x="2962" y="228"/>
                  </a:lnTo>
                  <a:lnTo>
                    <a:pt x="3154" y="265"/>
                  </a:lnTo>
                  <a:lnTo>
                    <a:pt x="3319" y="347"/>
                  </a:lnTo>
                  <a:lnTo>
                    <a:pt x="3410" y="320"/>
                  </a:lnTo>
                  <a:lnTo>
                    <a:pt x="3337" y="274"/>
                  </a:lnTo>
                  <a:lnTo>
                    <a:pt x="3245" y="283"/>
                  </a:lnTo>
                  <a:lnTo>
                    <a:pt x="3117" y="173"/>
                  </a:lnTo>
                  <a:lnTo>
                    <a:pt x="3008" y="119"/>
                  </a:lnTo>
                  <a:lnTo>
                    <a:pt x="2861" y="128"/>
                  </a:lnTo>
                  <a:lnTo>
                    <a:pt x="2779" y="73"/>
                  </a:lnTo>
                  <a:lnTo>
                    <a:pt x="2898" y="18"/>
                  </a:lnTo>
                  <a:lnTo>
                    <a:pt x="2999" y="0"/>
                  </a:lnTo>
                  <a:lnTo>
                    <a:pt x="3191" y="109"/>
                  </a:lnTo>
                  <a:lnTo>
                    <a:pt x="3309" y="219"/>
                  </a:lnTo>
                  <a:lnTo>
                    <a:pt x="3465" y="210"/>
                  </a:lnTo>
                  <a:lnTo>
                    <a:pt x="3593" y="365"/>
                  </a:lnTo>
                  <a:lnTo>
                    <a:pt x="3858" y="347"/>
                  </a:lnTo>
                  <a:lnTo>
                    <a:pt x="4004" y="375"/>
                  </a:lnTo>
                  <a:lnTo>
                    <a:pt x="4105" y="439"/>
                  </a:lnTo>
                  <a:lnTo>
                    <a:pt x="4215" y="384"/>
                  </a:lnTo>
                  <a:lnTo>
                    <a:pt x="4260" y="475"/>
                  </a:lnTo>
                  <a:lnTo>
                    <a:pt x="4260" y="612"/>
                  </a:lnTo>
                  <a:lnTo>
                    <a:pt x="4498" y="512"/>
                  </a:lnTo>
                  <a:lnTo>
                    <a:pt x="4626" y="475"/>
                  </a:lnTo>
                  <a:lnTo>
                    <a:pt x="4736" y="521"/>
                  </a:lnTo>
                  <a:lnTo>
                    <a:pt x="4909" y="503"/>
                  </a:lnTo>
                  <a:lnTo>
                    <a:pt x="5037" y="512"/>
                  </a:lnTo>
                  <a:lnTo>
                    <a:pt x="5056" y="594"/>
                  </a:lnTo>
                  <a:lnTo>
                    <a:pt x="4937" y="704"/>
                  </a:lnTo>
                  <a:lnTo>
                    <a:pt x="4736" y="887"/>
                  </a:lnTo>
                  <a:lnTo>
                    <a:pt x="4434" y="1005"/>
                  </a:lnTo>
                  <a:lnTo>
                    <a:pt x="4050" y="1079"/>
                  </a:lnTo>
                  <a:lnTo>
                    <a:pt x="3867" y="1207"/>
                  </a:lnTo>
                  <a:lnTo>
                    <a:pt x="3437" y="1325"/>
                  </a:lnTo>
                  <a:lnTo>
                    <a:pt x="3383" y="1261"/>
                  </a:lnTo>
                  <a:lnTo>
                    <a:pt x="3511" y="1106"/>
                  </a:lnTo>
                  <a:lnTo>
                    <a:pt x="3602" y="969"/>
                  </a:lnTo>
                  <a:lnTo>
                    <a:pt x="3599" y="864"/>
                  </a:lnTo>
                  <a:lnTo>
                    <a:pt x="3483" y="859"/>
                  </a:lnTo>
                  <a:lnTo>
                    <a:pt x="3273" y="923"/>
                  </a:lnTo>
                  <a:lnTo>
                    <a:pt x="3063" y="877"/>
                  </a:lnTo>
                  <a:lnTo>
                    <a:pt x="2964" y="728"/>
                  </a:lnTo>
                  <a:lnTo>
                    <a:pt x="2871" y="667"/>
                  </a:lnTo>
                  <a:lnTo>
                    <a:pt x="2724" y="640"/>
                  </a:lnTo>
                  <a:lnTo>
                    <a:pt x="2496" y="658"/>
                  </a:lnTo>
                  <a:lnTo>
                    <a:pt x="2212" y="676"/>
                  </a:lnTo>
                  <a:lnTo>
                    <a:pt x="2011" y="592"/>
                  </a:lnTo>
                  <a:lnTo>
                    <a:pt x="1874" y="576"/>
                  </a:lnTo>
                  <a:lnTo>
                    <a:pt x="1785" y="637"/>
                  </a:lnTo>
                  <a:lnTo>
                    <a:pt x="1673" y="567"/>
                  </a:lnTo>
                  <a:lnTo>
                    <a:pt x="1618" y="685"/>
                  </a:lnTo>
                  <a:lnTo>
                    <a:pt x="1472" y="667"/>
                  </a:lnTo>
                  <a:lnTo>
                    <a:pt x="1362" y="676"/>
                  </a:lnTo>
                  <a:lnTo>
                    <a:pt x="1243" y="612"/>
                  </a:lnTo>
                  <a:lnTo>
                    <a:pt x="1376" y="501"/>
                  </a:lnTo>
                  <a:lnTo>
                    <a:pt x="1261" y="484"/>
                  </a:lnTo>
                  <a:lnTo>
                    <a:pt x="1069" y="548"/>
                  </a:lnTo>
                  <a:lnTo>
                    <a:pt x="887" y="603"/>
                  </a:lnTo>
                  <a:lnTo>
                    <a:pt x="741" y="773"/>
                  </a:lnTo>
                  <a:lnTo>
                    <a:pt x="521" y="877"/>
                  </a:lnTo>
                  <a:lnTo>
                    <a:pt x="439" y="969"/>
                  </a:lnTo>
                  <a:lnTo>
                    <a:pt x="420" y="1079"/>
                  </a:lnTo>
                  <a:lnTo>
                    <a:pt x="228" y="1170"/>
                  </a:lnTo>
                  <a:lnTo>
                    <a:pt x="27" y="1225"/>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54" name="Google Shape;254;p10"/>
            <p:cNvSpPr/>
            <p:nvPr/>
          </p:nvSpPr>
          <p:spPr>
            <a:xfrm rot="634058">
              <a:off x="5911119" y="2730668"/>
              <a:ext cx="139191" cy="100001"/>
            </a:xfrm>
            <a:custGeom>
              <a:avLst/>
              <a:gdLst/>
              <a:ahLst/>
              <a:cxnLst/>
              <a:rect l="l" t="t" r="r" b="b"/>
              <a:pathLst>
                <a:path w="635" h="457" extrusionOk="0">
                  <a:moveTo>
                    <a:pt x="219" y="72"/>
                  </a:moveTo>
                  <a:lnTo>
                    <a:pt x="351" y="114"/>
                  </a:lnTo>
                  <a:lnTo>
                    <a:pt x="363" y="185"/>
                  </a:lnTo>
                  <a:lnTo>
                    <a:pt x="441" y="228"/>
                  </a:lnTo>
                  <a:lnTo>
                    <a:pt x="453" y="270"/>
                  </a:lnTo>
                  <a:lnTo>
                    <a:pt x="369" y="306"/>
                  </a:lnTo>
                  <a:lnTo>
                    <a:pt x="243" y="342"/>
                  </a:lnTo>
                  <a:lnTo>
                    <a:pt x="129" y="342"/>
                  </a:lnTo>
                  <a:lnTo>
                    <a:pt x="0" y="367"/>
                  </a:lnTo>
                  <a:lnTo>
                    <a:pt x="75" y="414"/>
                  </a:lnTo>
                  <a:lnTo>
                    <a:pt x="136" y="412"/>
                  </a:lnTo>
                  <a:lnTo>
                    <a:pt x="227" y="457"/>
                  </a:lnTo>
                  <a:lnTo>
                    <a:pt x="285" y="426"/>
                  </a:lnTo>
                  <a:lnTo>
                    <a:pt x="405" y="408"/>
                  </a:lnTo>
                  <a:lnTo>
                    <a:pt x="549" y="360"/>
                  </a:lnTo>
                  <a:lnTo>
                    <a:pt x="635" y="367"/>
                  </a:lnTo>
                  <a:lnTo>
                    <a:pt x="603" y="288"/>
                  </a:lnTo>
                  <a:lnTo>
                    <a:pt x="561" y="174"/>
                  </a:lnTo>
                  <a:lnTo>
                    <a:pt x="597" y="108"/>
                  </a:lnTo>
                  <a:lnTo>
                    <a:pt x="567" y="0"/>
                  </a:lnTo>
                  <a:lnTo>
                    <a:pt x="495" y="6"/>
                  </a:lnTo>
                  <a:lnTo>
                    <a:pt x="429" y="6"/>
                  </a:lnTo>
                  <a:lnTo>
                    <a:pt x="333" y="24"/>
                  </a:lnTo>
                  <a:lnTo>
                    <a:pt x="219" y="72"/>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55" name="Google Shape;255;p10"/>
            <p:cNvSpPr/>
            <p:nvPr/>
          </p:nvSpPr>
          <p:spPr>
            <a:xfrm rot="634035">
              <a:off x="6034095" y="2737424"/>
              <a:ext cx="156759" cy="108110"/>
            </a:xfrm>
            <a:custGeom>
              <a:avLst/>
              <a:gdLst/>
              <a:ahLst/>
              <a:cxnLst/>
              <a:rect l="l" t="t" r="r" b="b"/>
              <a:pathLst>
                <a:path w="710" h="490" extrusionOk="0">
                  <a:moveTo>
                    <a:pt x="710" y="127"/>
                  </a:moveTo>
                  <a:lnTo>
                    <a:pt x="631" y="82"/>
                  </a:lnTo>
                  <a:lnTo>
                    <a:pt x="574" y="82"/>
                  </a:lnTo>
                  <a:lnTo>
                    <a:pt x="530" y="101"/>
                  </a:lnTo>
                  <a:lnTo>
                    <a:pt x="477" y="110"/>
                  </a:lnTo>
                  <a:lnTo>
                    <a:pt x="458" y="67"/>
                  </a:lnTo>
                  <a:lnTo>
                    <a:pt x="415" y="53"/>
                  </a:lnTo>
                  <a:lnTo>
                    <a:pt x="367" y="0"/>
                  </a:lnTo>
                  <a:lnTo>
                    <a:pt x="319" y="38"/>
                  </a:lnTo>
                  <a:lnTo>
                    <a:pt x="256" y="36"/>
                  </a:lnTo>
                  <a:lnTo>
                    <a:pt x="137" y="10"/>
                  </a:lnTo>
                  <a:lnTo>
                    <a:pt x="98" y="38"/>
                  </a:lnTo>
                  <a:lnTo>
                    <a:pt x="30" y="36"/>
                  </a:lnTo>
                  <a:lnTo>
                    <a:pt x="7" y="80"/>
                  </a:lnTo>
                  <a:lnTo>
                    <a:pt x="36" y="186"/>
                  </a:lnTo>
                  <a:lnTo>
                    <a:pt x="0" y="254"/>
                  </a:lnTo>
                  <a:lnTo>
                    <a:pt x="42" y="362"/>
                  </a:lnTo>
                  <a:lnTo>
                    <a:pt x="75" y="445"/>
                  </a:lnTo>
                  <a:lnTo>
                    <a:pt x="120" y="490"/>
                  </a:lnTo>
                  <a:lnTo>
                    <a:pt x="161" y="451"/>
                  </a:lnTo>
                  <a:lnTo>
                    <a:pt x="166" y="354"/>
                  </a:lnTo>
                  <a:lnTo>
                    <a:pt x="209" y="341"/>
                  </a:lnTo>
                  <a:lnTo>
                    <a:pt x="256" y="309"/>
                  </a:lnTo>
                  <a:lnTo>
                    <a:pt x="319" y="336"/>
                  </a:lnTo>
                  <a:lnTo>
                    <a:pt x="391" y="298"/>
                  </a:lnTo>
                  <a:lnTo>
                    <a:pt x="425" y="250"/>
                  </a:lnTo>
                  <a:lnTo>
                    <a:pt x="483" y="218"/>
                  </a:lnTo>
                  <a:lnTo>
                    <a:pt x="549" y="211"/>
                  </a:lnTo>
                  <a:lnTo>
                    <a:pt x="665" y="218"/>
                  </a:lnTo>
                  <a:lnTo>
                    <a:pt x="703" y="182"/>
                  </a:lnTo>
                  <a:lnTo>
                    <a:pt x="710" y="127"/>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56" name="Google Shape;256;p10"/>
            <p:cNvSpPr/>
            <p:nvPr/>
          </p:nvSpPr>
          <p:spPr>
            <a:xfrm rot="634041">
              <a:off x="5735441" y="2798236"/>
              <a:ext cx="90542" cy="36487"/>
            </a:xfrm>
            <a:custGeom>
              <a:avLst/>
              <a:gdLst/>
              <a:ahLst/>
              <a:cxnLst/>
              <a:rect l="l" t="t" r="r" b="b"/>
              <a:pathLst>
                <a:path w="413" h="168" extrusionOk="0">
                  <a:moveTo>
                    <a:pt x="408" y="26"/>
                  </a:moveTo>
                  <a:lnTo>
                    <a:pt x="349" y="24"/>
                  </a:lnTo>
                  <a:lnTo>
                    <a:pt x="293" y="8"/>
                  </a:lnTo>
                  <a:lnTo>
                    <a:pt x="182" y="26"/>
                  </a:lnTo>
                  <a:lnTo>
                    <a:pt x="125" y="0"/>
                  </a:lnTo>
                  <a:lnTo>
                    <a:pt x="61" y="32"/>
                  </a:lnTo>
                  <a:lnTo>
                    <a:pt x="0" y="72"/>
                  </a:lnTo>
                  <a:lnTo>
                    <a:pt x="93" y="128"/>
                  </a:lnTo>
                  <a:lnTo>
                    <a:pt x="205" y="168"/>
                  </a:lnTo>
                  <a:lnTo>
                    <a:pt x="301" y="120"/>
                  </a:lnTo>
                  <a:lnTo>
                    <a:pt x="413" y="112"/>
                  </a:lnTo>
                  <a:lnTo>
                    <a:pt x="408" y="26"/>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57" name="Google Shape;257;p10"/>
            <p:cNvSpPr/>
            <p:nvPr/>
          </p:nvSpPr>
          <p:spPr>
            <a:xfrm rot="634035">
              <a:off x="6257070" y="2791479"/>
              <a:ext cx="70271" cy="41893"/>
            </a:xfrm>
            <a:custGeom>
              <a:avLst/>
              <a:gdLst/>
              <a:ahLst/>
              <a:cxnLst/>
              <a:rect l="l" t="t" r="r" b="b"/>
              <a:pathLst>
                <a:path w="318" h="193" extrusionOk="0">
                  <a:moveTo>
                    <a:pt x="318" y="65"/>
                  </a:moveTo>
                  <a:lnTo>
                    <a:pt x="293" y="0"/>
                  </a:lnTo>
                  <a:lnTo>
                    <a:pt x="182" y="18"/>
                  </a:lnTo>
                  <a:lnTo>
                    <a:pt x="142" y="9"/>
                  </a:lnTo>
                  <a:lnTo>
                    <a:pt x="62" y="49"/>
                  </a:lnTo>
                  <a:lnTo>
                    <a:pt x="0" y="64"/>
                  </a:lnTo>
                  <a:lnTo>
                    <a:pt x="22" y="145"/>
                  </a:lnTo>
                  <a:lnTo>
                    <a:pt x="62" y="193"/>
                  </a:lnTo>
                  <a:lnTo>
                    <a:pt x="158" y="169"/>
                  </a:lnTo>
                  <a:lnTo>
                    <a:pt x="262" y="113"/>
                  </a:lnTo>
                  <a:lnTo>
                    <a:pt x="318" y="65"/>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58" name="Google Shape;258;p10"/>
            <p:cNvSpPr/>
            <p:nvPr/>
          </p:nvSpPr>
          <p:spPr>
            <a:xfrm rot="634045">
              <a:off x="6515182" y="3080672"/>
              <a:ext cx="29730" cy="35136"/>
            </a:xfrm>
            <a:custGeom>
              <a:avLst/>
              <a:gdLst/>
              <a:ahLst/>
              <a:cxnLst/>
              <a:rect l="l" t="t" r="r" b="b"/>
              <a:pathLst>
                <a:path w="136" h="157" extrusionOk="0">
                  <a:moveTo>
                    <a:pt x="0" y="21"/>
                  </a:moveTo>
                  <a:lnTo>
                    <a:pt x="69" y="0"/>
                  </a:lnTo>
                  <a:lnTo>
                    <a:pt x="136" y="21"/>
                  </a:lnTo>
                  <a:lnTo>
                    <a:pt x="136" y="67"/>
                  </a:lnTo>
                  <a:lnTo>
                    <a:pt x="85" y="152"/>
                  </a:lnTo>
                  <a:lnTo>
                    <a:pt x="0" y="157"/>
                  </a:lnTo>
                  <a:lnTo>
                    <a:pt x="21" y="96"/>
                  </a:lnTo>
                  <a:lnTo>
                    <a:pt x="0" y="21"/>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59" name="Google Shape;259;p10"/>
            <p:cNvSpPr/>
            <p:nvPr/>
          </p:nvSpPr>
          <p:spPr>
            <a:xfrm rot="634042">
              <a:off x="5740846" y="2479313"/>
              <a:ext cx="25677" cy="35136"/>
            </a:xfrm>
            <a:custGeom>
              <a:avLst/>
              <a:gdLst/>
              <a:ahLst/>
              <a:cxnLst/>
              <a:rect l="l" t="t" r="r" b="b"/>
              <a:pathLst>
                <a:path w="280" h="368" extrusionOk="0">
                  <a:moveTo>
                    <a:pt x="14" y="248"/>
                  </a:moveTo>
                  <a:lnTo>
                    <a:pt x="14" y="144"/>
                  </a:lnTo>
                  <a:lnTo>
                    <a:pt x="86" y="0"/>
                  </a:lnTo>
                  <a:lnTo>
                    <a:pt x="198" y="72"/>
                  </a:lnTo>
                  <a:lnTo>
                    <a:pt x="280" y="173"/>
                  </a:lnTo>
                  <a:lnTo>
                    <a:pt x="248" y="277"/>
                  </a:lnTo>
                  <a:lnTo>
                    <a:pt x="222" y="344"/>
                  </a:lnTo>
                  <a:lnTo>
                    <a:pt x="142" y="368"/>
                  </a:lnTo>
                  <a:lnTo>
                    <a:pt x="0" y="333"/>
                  </a:lnTo>
                  <a:lnTo>
                    <a:pt x="14" y="248"/>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60" name="Google Shape;260;p10"/>
            <p:cNvSpPr/>
            <p:nvPr/>
          </p:nvSpPr>
          <p:spPr>
            <a:xfrm rot="634017">
              <a:off x="5759766" y="2511746"/>
              <a:ext cx="17568" cy="29730"/>
            </a:xfrm>
            <a:custGeom>
              <a:avLst/>
              <a:gdLst/>
              <a:ahLst/>
              <a:cxnLst/>
              <a:rect l="l" t="t" r="r" b="b"/>
              <a:pathLst>
                <a:path w="183" h="312" extrusionOk="0">
                  <a:moveTo>
                    <a:pt x="0" y="192"/>
                  </a:moveTo>
                  <a:lnTo>
                    <a:pt x="33" y="96"/>
                  </a:lnTo>
                  <a:lnTo>
                    <a:pt x="63" y="0"/>
                  </a:lnTo>
                  <a:lnTo>
                    <a:pt x="147" y="54"/>
                  </a:lnTo>
                  <a:lnTo>
                    <a:pt x="183" y="150"/>
                  </a:lnTo>
                  <a:lnTo>
                    <a:pt x="177" y="234"/>
                  </a:lnTo>
                  <a:lnTo>
                    <a:pt x="128" y="312"/>
                  </a:lnTo>
                  <a:lnTo>
                    <a:pt x="33" y="270"/>
                  </a:lnTo>
                  <a:lnTo>
                    <a:pt x="0" y="192"/>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61" name="Google Shape;261;p10"/>
            <p:cNvSpPr/>
            <p:nvPr/>
          </p:nvSpPr>
          <p:spPr>
            <a:xfrm rot="634078">
              <a:off x="5804361" y="2452285"/>
              <a:ext cx="36487" cy="39189"/>
            </a:xfrm>
            <a:custGeom>
              <a:avLst/>
              <a:gdLst/>
              <a:ahLst/>
              <a:cxnLst/>
              <a:rect l="l" t="t" r="r" b="b"/>
              <a:pathLst>
                <a:path w="376" h="416" extrusionOk="0">
                  <a:moveTo>
                    <a:pt x="16" y="88"/>
                  </a:moveTo>
                  <a:lnTo>
                    <a:pt x="0" y="16"/>
                  </a:lnTo>
                  <a:lnTo>
                    <a:pt x="104" y="8"/>
                  </a:lnTo>
                  <a:lnTo>
                    <a:pt x="200" y="0"/>
                  </a:lnTo>
                  <a:lnTo>
                    <a:pt x="304" y="112"/>
                  </a:lnTo>
                  <a:lnTo>
                    <a:pt x="376" y="224"/>
                  </a:lnTo>
                  <a:lnTo>
                    <a:pt x="368" y="312"/>
                  </a:lnTo>
                  <a:lnTo>
                    <a:pt x="368" y="416"/>
                  </a:lnTo>
                  <a:lnTo>
                    <a:pt x="320" y="368"/>
                  </a:lnTo>
                  <a:lnTo>
                    <a:pt x="256" y="360"/>
                  </a:lnTo>
                  <a:lnTo>
                    <a:pt x="288" y="256"/>
                  </a:lnTo>
                  <a:lnTo>
                    <a:pt x="248" y="168"/>
                  </a:lnTo>
                  <a:lnTo>
                    <a:pt x="168" y="112"/>
                  </a:lnTo>
                  <a:lnTo>
                    <a:pt x="96" y="104"/>
                  </a:lnTo>
                  <a:lnTo>
                    <a:pt x="16" y="88"/>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62" name="Google Shape;262;p10"/>
            <p:cNvSpPr/>
            <p:nvPr/>
          </p:nvSpPr>
          <p:spPr>
            <a:xfrm rot="634088">
              <a:off x="5761118" y="2387420"/>
              <a:ext cx="37839" cy="45947"/>
            </a:xfrm>
            <a:custGeom>
              <a:avLst/>
              <a:gdLst/>
              <a:ahLst/>
              <a:cxnLst/>
              <a:rect l="l" t="t" r="r" b="b"/>
              <a:pathLst>
                <a:path w="384" h="486" extrusionOk="0">
                  <a:moveTo>
                    <a:pt x="16" y="80"/>
                  </a:moveTo>
                  <a:lnTo>
                    <a:pt x="0" y="8"/>
                  </a:lnTo>
                  <a:lnTo>
                    <a:pt x="104" y="0"/>
                  </a:lnTo>
                  <a:lnTo>
                    <a:pt x="240" y="54"/>
                  </a:lnTo>
                  <a:lnTo>
                    <a:pt x="304" y="104"/>
                  </a:lnTo>
                  <a:lnTo>
                    <a:pt x="384" y="166"/>
                  </a:lnTo>
                  <a:lnTo>
                    <a:pt x="368" y="304"/>
                  </a:lnTo>
                  <a:lnTo>
                    <a:pt x="368" y="408"/>
                  </a:lnTo>
                  <a:lnTo>
                    <a:pt x="336" y="486"/>
                  </a:lnTo>
                  <a:lnTo>
                    <a:pt x="280" y="438"/>
                  </a:lnTo>
                  <a:lnTo>
                    <a:pt x="256" y="352"/>
                  </a:lnTo>
                  <a:lnTo>
                    <a:pt x="288" y="248"/>
                  </a:lnTo>
                  <a:lnTo>
                    <a:pt x="248" y="160"/>
                  </a:lnTo>
                  <a:lnTo>
                    <a:pt x="168" y="104"/>
                  </a:lnTo>
                  <a:lnTo>
                    <a:pt x="96" y="96"/>
                  </a:lnTo>
                  <a:lnTo>
                    <a:pt x="16" y="80"/>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63" name="Google Shape;263;p10"/>
            <p:cNvSpPr/>
            <p:nvPr/>
          </p:nvSpPr>
          <p:spPr>
            <a:xfrm rot="634005">
              <a:off x="5869227" y="2529313"/>
              <a:ext cx="31081" cy="37838"/>
            </a:xfrm>
            <a:custGeom>
              <a:avLst/>
              <a:gdLst/>
              <a:ahLst/>
              <a:cxnLst/>
              <a:rect l="l" t="t" r="r" b="b"/>
              <a:pathLst>
                <a:path w="325" h="403" extrusionOk="0">
                  <a:moveTo>
                    <a:pt x="0" y="8"/>
                  </a:moveTo>
                  <a:lnTo>
                    <a:pt x="96" y="0"/>
                  </a:lnTo>
                  <a:lnTo>
                    <a:pt x="165" y="123"/>
                  </a:lnTo>
                  <a:lnTo>
                    <a:pt x="245" y="275"/>
                  </a:lnTo>
                  <a:lnTo>
                    <a:pt x="325" y="315"/>
                  </a:lnTo>
                  <a:lnTo>
                    <a:pt x="301" y="403"/>
                  </a:lnTo>
                  <a:lnTo>
                    <a:pt x="216" y="368"/>
                  </a:lnTo>
                  <a:lnTo>
                    <a:pt x="184" y="256"/>
                  </a:lnTo>
                  <a:lnTo>
                    <a:pt x="93" y="219"/>
                  </a:lnTo>
                  <a:lnTo>
                    <a:pt x="64" y="112"/>
                  </a:lnTo>
                  <a:lnTo>
                    <a:pt x="5" y="91"/>
                  </a:lnTo>
                  <a:lnTo>
                    <a:pt x="0" y="8"/>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64" name="Google Shape;264;p10"/>
            <p:cNvSpPr/>
            <p:nvPr/>
          </p:nvSpPr>
          <p:spPr>
            <a:xfrm rot="634015">
              <a:off x="5716522" y="2392825"/>
              <a:ext cx="44595" cy="27027"/>
            </a:xfrm>
            <a:custGeom>
              <a:avLst/>
              <a:gdLst/>
              <a:ahLst/>
              <a:cxnLst/>
              <a:rect l="l" t="t" r="r" b="b"/>
              <a:pathLst>
                <a:path w="464" h="272" extrusionOk="0">
                  <a:moveTo>
                    <a:pt x="464" y="0"/>
                  </a:moveTo>
                  <a:lnTo>
                    <a:pt x="432" y="72"/>
                  </a:lnTo>
                  <a:lnTo>
                    <a:pt x="376" y="120"/>
                  </a:lnTo>
                  <a:lnTo>
                    <a:pt x="296" y="176"/>
                  </a:lnTo>
                  <a:lnTo>
                    <a:pt x="208" y="232"/>
                  </a:lnTo>
                  <a:lnTo>
                    <a:pt x="120" y="272"/>
                  </a:lnTo>
                  <a:lnTo>
                    <a:pt x="0" y="256"/>
                  </a:lnTo>
                  <a:lnTo>
                    <a:pt x="0" y="208"/>
                  </a:lnTo>
                  <a:lnTo>
                    <a:pt x="72" y="208"/>
                  </a:lnTo>
                  <a:lnTo>
                    <a:pt x="168" y="153"/>
                  </a:lnTo>
                  <a:lnTo>
                    <a:pt x="263" y="134"/>
                  </a:lnTo>
                  <a:lnTo>
                    <a:pt x="272" y="88"/>
                  </a:lnTo>
                  <a:lnTo>
                    <a:pt x="336" y="69"/>
                  </a:lnTo>
                  <a:lnTo>
                    <a:pt x="361" y="1"/>
                  </a:lnTo>
                  <a:lnTo>
                    <a:pt x="464" y="0"/>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65" name="Google Shape;265;p10"/>
            <p:cNvSpPr/>
            <p:nvPr/>
          </p:nvSpPr>
          <p:spPr>
            <a:xfrm rot="634099">
              <a:off x="5924633" y="2569854"/>
              <a:ext cx="16217" cy="35136"/>
            </a:xfrm>
            <a:custGeom>
              <a:avLst/>
              <a:gdLst/>
              <a:ahLst/>
              <a:cxnLst/>
              <a:rect l="l" t="t" r="r" b="b"/>
              <a:pathLst>
                <a:path w="166" h="372" extrusionOk="0">
                  <a:moveTo>
                    <a:pt x="110" y="0"/>
                  </a:moveTo>
                  <a:lnTo>
                    <a:pt x="166" y="59"/>
                  </a:lnTo>
                  <a:lnTo>
                    <a:pt x="146" y="112"/>
                  </a:lnTo>
                  <a:lnTo>
                    <a:pt x="135" y="157"/>
                  </a:lnTo>
                  <a:lnTo>
                    <a:pt x="90" y="264"/>
                  </a:lnTo>
                  <a:lnTo>
                    <a:pt x="66" y="352"/>
                  </a:lnTo>
                  <a:lnTo>
                    <a:pt x="5" y="372"/>
                  </a:lnTo>
                  <a:lnTo>
                    <a:pt x="0" y="267"/>
                  </a:lnTo>
                  <a:lnTo>
                    <a:pt x="42" y="204"/>
                  </a:lnTo>
                  <a:lnTo>
                    <a:pt x="66" y="116"/>
                  </a:lnTo>
                  <a:lnTo>
                    <a:pt x="62" y="29"/>
                  </a:lnTo>
                  <a:lnTo>
                    <a:pt x="110" y="0"/>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66" name="Google Shape;266;p10"/>
            <p:cNvSpPr/>
            <p:nvPr/>
          </p:nvSpPr>
          <p:spPr>
            <a:xfrm rot="634063">
              <a:off x="5834091" y="2526610"/>
              <a:ext cx="22973" cy="21622"/>
            </a:xfrm>
            <a:custGeom>
              <a:avLst/>
              <a:gdLst/>
              <a:ahLst/>
              <a:cxnLst/>
              <a:rect l="l" t="t" r="r" b="b"/>
              <a:pathLst>
                <a:path w="233" h="223" extrusionOk="0">
                  <a:moveTo>
                    <a:pt x="123" y="168"/>
                  </a:moveTo>
                  <a:lnTo>
                    <a:pt x="31" y="100"/>
                  </a:lnTo>
                  <a:lnTo>
                    <a:pt x="0" y="4"/>
                  </a:lnTo>
                  <a:lnTo>
                    <a:pt x="100" y="0"/>
                  </a:lnTo>
                  <a:lnTo>
                    <a:pt x="185" y="58"/>
                  </a:lnTo>
                  <a:lnTo>
                    <a:pt x="228" y="131"/>
                  </a:lnTo>
                  <a:lnTo>
                    <a:pt x="233" y="223"/>
                  </a:lnTo>
                  <a:lnTo>
                    <a:pt x="123" y="168"/>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67" name="Google Shape;267;p10"/>
            <p:cNvSpPr/>
            <p:nvPr/>
          </p:nvSpPr>
          <p:spPr>
            <a:xfrm rot="634081">
              <a:off x="5963824" y="2573909"/>
              <a:ext cx="25676" cy="16216"/>
            </a:xfrm>
            <a:custGeom>
              <a:avLst/>
              <a:gdLst/>
              <a:ahLst/>
              <a:cxnLst/>
              <a:rect l="l" t="t" r="r" b="b"/>
              <a:pathLst>
                <a:path w="272" h="163" extrusionOk="0">
                  <a:moveTo>
                    <a:pt x="161" y="140"/>
                  </a:moveTo>
                  <a:lnTo>
                    <a:pt x="48" y="121"/>
                  </a:lnTo>
                  <a:lnTo>
                    <a:pt x="0" y="51"/>
                  </a:lnTo>
                  <a:lnTo>
                    <a:pt x="65" y="0"/>
                  </a:lnTo>
                  <a:lnTo>
                    <a:pt x="167" y="14"/>
                  </a:lnTo>
                  <a:lnTo>
                    <a:pt x="238" y="59"/>
                  </a:lnTo>
                  <a:lnTo>
                    <a:pt x="272" y="163"/>
                  </a:lnTo>
                  <a:lnTo>
                    <a:pt x="161" y="140"/>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68" name="Google Shape;268;p10"/>
            <p:cNvSpPr/>
            <p:nvPr/>
          </p:nvSpPr>
          <p:spPr>
            <a:xfrm>
              <a:off x="5855714" y="4575287"/>
              <a:ext cx="394601" cy="1773004"/>
            </a:xfrm>
            <a:custGeom>
              <a:avLst/>
              <a:gdLst/>
              <a:ahLst/>
              <a:cxnLst/>
              <a:rect l="l" t="t" r="r" b="b"/>
              <a:pathLst>
                <a:path w="1456" h="6560" extrusionOk="0">
                  <a:moveTo>
                    <a:pt x="1200" y="1392"/>
                  </a:moveTo>
                  <a:lnTo>
                    <a:pt x="1200" y="1512"/>
                  </a:lnTo>
                  <a:lnTo>
                    <a:pt x="1160" y="1600"/>
                  </a:lnTo>
                  <a:lnTo>
                    <a:pt x="1224" y="1664"/>
                  </a:lnTo>
                  <a:lnTo>
                    <a:pt x="1136" y="1720"/>
                  </a:lnTo>
                  <a:lnTo>
                    <a:pt x="1056" y="1792"/>
                  </a:lnTo>
                  <a:lnTo>
                    <a:pt x="1008" y="1920"/>
                  </a:lnTo>
                  <a:lnTo>
                    <a:pt x="960" y="2000"/>
                  </a:lnTo>
                  <a:lnTo>
                    <a:pt x="912" y="2096"/>
                  </a:lnTo>
                  <a:lnTo>
                    <a:pt x="928" y="2200"/>
                  </a:lnTo>
                  <a:lnTo>
                    <a:pt x="904" y="2280"/>
                  </a:lnTo>
                  <a:lnTo>
                    <a:pt x="848" y="2384"/>
                  </a:lnTo>
                  <a:lnTo>
                    <a:pt x="808" y="2488"/>
                  </a:lnTo>
                  <a:lnTo>
                    <a:pt x="848" y="2608"/>
                  </a:lnTo>
                  <a:lnTo>
                    <a:pt x="880" y="2760"/>
                  </a:lnTo>
                  <a:lnTo>
                    <a:pt x="912" y="2864"/>
                  </a:lnTo>
                  <a:lnTo>
                    <a:pt x="904" y="2952"/>
                  </a:lnTo>
                  <a:lnTo>
                    <a:pt x="808" y="3064"/>
                  </a:lnTo>
                  <a:lnTo>
                    <a:pt x="792" y="3144"/>
                  </a:lnTo>
                  <a:lnTo>
                    <a:pt x="808" y="3248"/>
                  </a:lnTo>
                  <a:lnTo>
                    <a:pt x="672" y="3360"/>
                  </a:lnTo>
                  <a:lnTo>
                    <a:pt x="672" y="3528"/>
                  </a:lnTo>
                  <a:lnTo>
                    <a:pt x="712" y="3736"/>
                  </a:lnTo>
                  <a:lnTo>
                    <a:pt x="624" y="3784"/>
                  </a:lnTo>
                  <a:lnTo>
                    <a:pt x="600" y="3896"/>
                  </a:lnTo>
                  <a:lnTo>
                    <a:pt x="560" y="4032"/>
                  </a:lnTo>
                  <a:lnTo>
                    <a:pt x="544" y="4152"/>
                  </a:lnTo>
                  <a:lnTo>
                    <a:pt x="560" y="4280"/>
                  </a:lnTo>
                  <a:lnTo>
                    <a:pt x="504" y="4336"/>
                  </a:lnTo>
                  <a:lnTo>
                    <a:pt x="488" y="4456"/>
                  </a:lnTo>
                  <a:lnTo>
                    <a:pt x="544" y="4520"/>
                  </a:lnTo>
                  <a:lnTo>
                    <a:pt x="552" y="4616"/>
                  </a:lnTo>
                  <a:lnTo>
                    <a:pt x="503" y="4694"/>
                  </a:lnTo>
                  <a:lnTo>
                    <a:pt x="632" y="4696"/>
                  </a:lnTo>
                  <a:lnTo>
                    <a:pt x="544" y="4792"/>
                  </a:lnTo>
                  <a:lnTo>
                    <a:pt x="608" y="4872"/>
                  </a:lnTo>
                  <a:lnTo>
                    <a:pt x="536" y="4912"/>
                  </a:lnTo>
                  <a:lnTo>
                    <a:pt x="528" y="5000"/>
                  </a:lnTo>
                  <a:lnTo>
                    <a:pt x="528" y="5096"/>
                  </a:lnTo>
                  <a:lnTo>
                    <a:pt x="424" y="5272"/>
                  </a:lnTo>
                  <a:lnTo>
                    <a:pt x="424" y="5392"/>
                  </a:lnTo>
                  <a:lnTo>
                    <a:pt x="344" y="5472"/>
                  </a:lnTo>
                  <a:lnTo>
                    <a:pt x="248" y="5568"/>
                  </a:lnTo>
                  <a:lnTo>
                    <a:pt x="280" y="5664"/>
                  </a:lnTo>
                  <a:lnTo>
                    <a:pt x="304" y="5752"/>
                  </a:lnTo>
                  <a:lnTo>
                    <a:pt x="408" y="5752"/>
                  </a:lnTo>
                  <a:lnTo>
                    <a:pt x="424" y="5840"/>
                  </a:lnTo>
                  <a:lnTo>
                    <a:pt x="432" y="5912"/>
                  </a:lnTo>
                  <a:lnTo>
                    <a:pt x="520" y="5968"/>
                  </a:lnTo>
                  <a:lnTo>
                    <a:pt x="664" y="5952"/>
                  </a:lnTo>
                  <a:lnTo>
                    <a:pt x="872" y="6024"/>
                  </a:lnTo>
                  <a:lnTo>
                    <a:pt x="848" y="6256"/>
                  </a:lnTo>
                  <a:lnTo>
                    <a:pt x="816" y="6560"/>
                  </a:lnTo>
                  <a:lnTo>
                    <a:pt x="680" y="6488"/>
                  </a:lnTo>
                  <a:lnTo>
                    <a:pt x="544" y="6400"/>
                  </a:lnTo>
                  <a:lnTo>
                    <a:pt x="472" y="6320"/>
                  </a:lnTo>
                  <a:lnTo>
                    <a:pt x="296" y="6272"/>
                  </a:lnTo>
                  <a:lnTo>
                    <a:pt x="224" y="6128"/>
                  </a:lnTo>
                  <a:lnTo>
                    <a:pt x="120" y="5968"/>
                  </a:lnTo>
                  <a:lnTo>
                    <a:pt x="80" y="5848"/>
                  </a:lnTo>
                  <a:lnTo>
                    <a:pt x="80" y="5752"/>
                  </a:lnTo>
                  <a:lnTo>
                    <a:pt x="32" y="5656"/>
                  </a:lnTo>
                  <a:lnTo>
                    <a:pt x="32" y="5504"/>
                  </a:lnTo>
                  <a:lnTo>
                    <a:pt x="56" y="5336"/>
                  </a:lnTo>
                  <a:lnTo>
                    <a:pt x="136" y="5248"/>
                  </a:lnTo>
                  <a:lnTo>
                    <a:pt x="224" y="5136"/>
                  </a:lnTo>
                  <a:lnTo>
                    <a:pt x="120" y="5120"/>
                  </a:lnTo>
                  <a:lnTo>
                    <a:pt x="0" y="5136"/>
                  </a:lnTo>
                  <a:lnTo>
                    <a:pt x="88" y="4992"/>
                  </a:lnTo>
                  <a:lnTo>
                    <a:pt x="112" y="4872"/>
                  </a:lnTo>
                  <a:lnTo>
                    <a:pt x="232" y="4848"/>
                  </a:lnTo>
                  <a:lnTo>
                    <a:pt x="224" y="4936"/>
                  </a:lnTo>
                  <a:lnTo>
                    <a:pt x="272" y="5008"/>
                  </a:lnTo>
                  <a:lnTo>
                    <a:pt x="296" y="4864"/>
                  </a:lnTo>
                  <a:lnTo>
                    <a:pt x="328" y="4688"/>
                  </a:lnTo>
                  <a:lnTo>
                    <a:pt x="368" y="4568"/>
                  </a:lnTo>
                  <a:lnTo>
                    <a:pt x="384" y="4472"/>
                  </a:lnTo>
                  <a:lnTo>
                    <a:pt x="408" y="4368"/>
                  </a:lnTo>
                  <a:lnTo>
                    <a:pt x="424" y="4272"/>
                  </a:lnTo>
                  <a:lnTo>
                    <a:pt x="328" y="4288"/>
                  </a:lnTo>
                  <a:lnTo>
                    <a:pt x="296" y="4376"/>
                  </a:lnTo>
                  <a:lnTo>
                    <a:pt x="320" y="4472"/>
                  </a:lnTo>
                  <a:lnTo>
                    <a:pt x="192" y="4528"/>
                  </a:lnTo>
                  <a:lnTo>
                    <a:pt x="184" y="4376"/>
                  </a:lnTo>
                  <a:lnTo>
                    <a:pt x="264" y="4232"/>
                  </a:lnTo>
                  <a:lnTo>
                    <a:pt x="240" y="4088"/>
                  </a:lnTo>
                  <a:lnTo>
                    <a:pt x="280" y="3936"/>
                  </a:lnTo>
                  <a:lnTo>
                    <a:pt x="336" y="3816"/>
                  </a:lnTo>
                  <a:lnTo>
                    <a:pt x="312" y="3624"/>
                  </a:lnTo>
                  <a:lnTo>
                    <a:pt x="288" y="3480"/>
                  </a:lnTo>
                  <a:lnTo>
                    <a:pt x="368" y="3464"/>
                  </a:lnTo>
                  <a:lnTo>
                    <a:pt x="400" y="3360"/>
                  </a:lnTo>
                  <a:lnTo>
                    <a:pt x="448" y="3232"/>
                  </a:lnTo>
                  <a:lnTo>
                    <a:pt x="528" y="3112"/>
                  </a:lnTo>
                  <a:lnTo>
                    <a:pt x="600" y="2944"/>
                  </a:lnTo>
                  <a:lnTo>
                    <a:pt x="616" y="2808"/>
                  </a:lnTo>
                  <a:lnTo>
                    <a:pt x="640" y="2648"/>
                  </a:lnTo>
                  <a:lnTo>
                    <a:pt x="632" y="2496"/>
                  </a:lnTo>
                  <a:lnTo>
                    <a:pt x="632" y="2304"/>
                  </a:lnTo>
                  <a:lnTo>
                    <a:pt x="688" y="2192"/>
                  </a:lnTo>
                  <a:lnTo>
                    <a:pt x="672" y="2120"/>
                  </a:lnTo>
                  <a:lnTo>
                    <a:pt x="704" y="2008"/>
                  </a:lnTo>
                  <a:lnTo>
                    <a:pt x="728" y="1856"/>
                  </a:lnTo>
                  <a:lnTo>
                    <a:pt x="784" y="1712"/>
                  </a:lnTo>
                  <a:lnTo>
                    <a:pt x="832" y="1592"/>
                  </a:lnTo>
                  <a:lnTo>
                    <a:pt x="824" y="1472"/>
                  </a:lnTo>
                  <a:lnTo>
                    <a:pt x="856" y="1376"/>
                  </a:lnTo>
                  <a:lnTo>
                    <a:pt x="848" y="1264"/>
                  </a:lnTo>
                  <a:lnTo>
                    <a:pt x="856" y="1120"/>
                  </a:lnTo>
                  <a:lnTo>
                    <a:pt x="880" y="984"/>
                  </a:lnTo>
                  <a:lnTo>
                    <a:pt x="920" y="872"/>
                  </a:lnTo>
                  <a:lnTo>
                    <a:pt x="952" y="720"/>
                  </a:lnTo>
                  <a:lnTo>
                    <a:pt x="928" y="544"/>
                  </a:lnTo>
                  <a:lnTo>
                    <a:pt x="920" y="376"/>
                  </a:lnTo>
                  <a:lnTo>
                    <a:pt x="928" y="256"/>
                  </a:lnTo>
                  <a:lnTo>
                    <a:pt x="904" y="128"/>
                  </a:lnTo>
                  <a:lnTo>
                    <a:pt x="1016" y="80"/>
                  </a:lnTo>
                  <a:lnTo>
                    <a:pt x="1000" y="0"/>
                  </a:lnTo>
                  <a:lnTo>
                    <a:pt x="1072" y="16"/>
                  </a:lnTo>
                  <a:lnTo>
                    <a:pt x="1128" y="112"/>
                  </a:lnTo>
                  <a:lnTo>
                    <a:pt x="1136" y="168"/>
                  </a:lnTo>
                  <a:lnTo>
                    <a:pt x="1184" y="272"/>
                  </a:lnTo>
                  <a:lnTo>
                    <a:pt x="1224" y="328"/>
                  </a:lnTo>
                  <a:lnTo>
                    <a:pt x="1184" y="408"/>
                  </a:lnTo>
                  <a:lnTo>
                    <a:pt x="1168" y="472"/>
                  </a:lnTo>
                  <a:lnTo>
                    <a:pt x="1208" y="568"/>
                  </a:lnTo>
                  <a:lnTo>
                    <a:pt x="1264" y="640"/>
                  </a:lnTo>
                  <a:lnTo>
                    <a:pt x="1296" y="784"/>
                  </a:lnTo>
                  <a:lnTo>
                    <a:pt x="1320" y="872"/>
                  </a:lnTo>
                  <a:lnTo>
                    <a:pt x="1360" y="960"/>
                  </a:lnTo>
                  <a:lnTo>
                    <a:pt x="1456" y="936"/>
                  </a:lnTo>
                  <a:lnTo>
                    <a:pt x="1424" y="1048"/>
                  </a:lnTo>
                  <a:lnTo>
                    <a:pt x="1416" y="1160"/>
                  </a:lnTo>
                  <a:lnTo>
                    <a:pt x="1296" y="1192"/>
                  </a:lnTo>
                  <a:lnTo>
                    <a:pt x="1224" y="1240"/>
                  </a:lnTo>
                  <a:lnTo>
                    <a:pt x="1192" y="1312"/>
                  </a:lnTo>
                  <a:lnTo>
                    <a:pt x="1200" y="1392"/>
                  </a:lnTo>
                  <a:close/>
                </a:path>
              </a:pathLst>
            </a:custGeom>
            <a:solidFill>
              <a:srgbClr val="002060"/>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69" name="Google Shape;269;p10"/>
            <p:cNvSpPr/>
            <p:nvPr/>
          </p:nvSpPr>
          <p:spPr>
            <a:xfrm>
              <a:off x="6140852" y="4191499"/>
              <a:ext cx="568929" cy="643251"/>
            </a:xfrm>
            <a:custGeom>
              <a:avLst/>
              <a:gdLst/>
              <a:ahLst/>
              <a:cxnLst/>
              <a:rect l="l" t="t" r="r" b="b"/>
              <a:pathLst>
                <a:path w="2109" h="2381" extrusionOk="0">
                  <a:moveTo>
                    <a:pt x="172" y="219"/>
                  </a:moveTo>
                  <a:lnTo>
                    <a:pt x="7" y="191"/>
                  </a:lnTo>
                  <a:lnTo>
                    <a:pt x="183" y="476"/>
                  </a:lnTo>
                  <a:lnTo>
                    <a:pt x="120" y="572"/>
                  </a:lnTo>
                  <a:lnTo>
                    <a:pt x="117" y="692"/>
                  </a:lnTo>
                  <a:lnTo>
                    <a:pt x="139" y="809"/>
                  </a:lnTo>
                  <a:lnTo>
                    <a:pt x="75" y="863"/>
                  </a:lnTo>
                  <a:lnTo>
                    <a:pt x="37" y="936"/>
                  </a:lnTo>
                  <a:lnTo>
                    <a:pt x="70" y="993"/>
                  </a:lnTo>
                  <a:lnTo>
                    <a:pt x="46" y="1070"/>
                  </a:lnTo>
                  <a:lnTo>
                    <a:pt x="55" y="1133"/>
                  </a:lnTo>
                  <a:lnTo>
                    <a:pt x="123" y="1175"/>
                  </a:lnTo>
                  <a:lnTo>
                    <a:pt x="51" y="1277"/>
                  </a:lnTo>
                  <a:lnTo>
                    <a:pt x="0" y="1341"/>
                  </a:lnTo>
                  <a:lnTo>
                    <a:pt x="24" y="1442"/>
                  </a:lnTo>
                  <a:lnTo>
                    <a:pt x="76" y="1530"/>
                  </a:lnTo>
                  <a:lnTo>
                    <a:pt x="85" y="1587"/>
                  </a:lnTo>
                  <a:lnTo>
                    <a:pt x="133" y="1692"/>
                  </a:lnTo>
                  <a:lnTo>
                    <a:pt x="174" y="1749"/>
                  </a:lnTo>
                  <a:lnTo>
                    <a:pt x="133" y="1829"/>
                  </a:lnTo>
                  <a:lnTo>
                    <a:pt x="117" y="1896"/>
                  </a:lnTo>
                  <a:lnTo>
                    <a:pt x="156" y="1988"/>
                  </a:lnTo>
                  <a:lnTo>
                    <a:pt x="216" y="2064"/>
                  </a:lnTo>
                  <a:lnTo>
                    <a:pt x="238" y="2174"/>
                  </a:lnTo>
                  <a:lnTo>
                    <a:pt x="268" y="2291"/>
                  </a:lnTo>
                  <a:lnTo>
                    <a:pt x="310" y="2381"/>
                  </a:lnTo>
                  <a:lnTo>
                    <a:pt x="406" y="2358"/>
                  </a:lnTo>
                  <a:lnTo>
                    <a:pt x="465" y="2256"/>
                  </a:lnTo>
                  <a:lnTo>
                    <a:pt x="529" y="2240"/>
                  </a:lnTo>
                  <a:lnTo>
                    <a:pt x="574" y="2183"/>
                  </a:lnTo>
                  <a:lnTo>
                    <a:pt x="634" y="2244"/>
                  </a:lnTo>
                  <a:lnTo>
                    <a:pt x="750" y="2238"/>
                  </a:lnTo>
                  <a:lnTo>
                    <a:pt x="835" y="2282"/>
                  </a:lnTo>
                  <a:lnTo>
                    <a:pt x="876" y="2370"/>
                  </a:lnTo>
                  <a:lnTo>
                    <a:pt x="922" y="2246"/>
                  </a:lnTo>
                  <a:lnTo>
                    <a:pt x="1060" y="2231"/>
                  </a:lnTo>
                  <a:lnTo>
                    <a:pt x="1176" y="2261"/>
                  </a:lnTo>
                  <a:lnTo>
                    <a:pt x="1221" y="2101"/>
                  </a:lnTo>
                  <a:lnTo>
                    <a:pt x="1239" y="1982"/>
                  </a:lnTo>
                  <a:lnTo>
                    <a:pt x="1314" y="1878"/>
                  </a:lnTo>
                  <a:lnTo>
                    <a:pt x="1373" y="1743"/>
                  </a:lnTo>
                  <a:lnTo>
                    <a:pt x="1486" y="1772"/>
                  </a:lnTo>
                  <a:lnTo>
                    <a:pt x="1642" y="1772"/>
                  </a:lnTo>
                  <a:lnTo>
                    <a:pt x="1797" y="1781"/>
                  </a:lnTo>
                  <a:lnTo>
                    <a:pt x="1898" y="1808"/>
                  </a:lnTo>
                  <a:lnTo>
                    <a:pt x="2015" y="1828"/>
                  </a:lnTo>
                  <a:lnTo>
                    <a:pt x="2095" y="1684"/>
                  </a:lnTo>
                  <a:lnTo>
                    <a:pt x="2109" y="1578"/>
                  </a:lnTo>
                  <a:lnTo>
                    <a:pt x="2038" y="1425"/>
                  </a:lnTo>
                  <a:lnTo>
                    <a:pt x="1951" y="1331"/>
                  </a:lnTo>
                  <a:lnTo>
                    <a:pt x="1986" y="1215"/>
                  </a:lnTo>
                  <a:lnTo>
                    <a:pt x="1699" y="1176"/>
                  </a:lnTo>
                  <a:lnTo>
                    <a:pt x="1623" y="989"/>
                  </a:lnTo>
                  <a:lnTo>
                    <a:pt x="1651" y="822"/>
                  </a:lnTo>
                  <a:lnTo>
                    <a:pt x="1569" y="702"/>
                  </a:lnTo>
                  <a:lnTo>
                    <a:pt x="1405" y="677"/>
                  </a:lnTo>
                  <a:lnTo>
                    <a:pt x="1308" y="605"/>
                  </a:lnTo>
                  <a:lnTo>
                    <a:pt x="1150" y="519"/>
                  </a:lnTo>
                  <a:lnTo>
                    <a:pt x="1015" y="503"/>
                  </a:lnTo>
                  <a:lnTo>
                    <a:pt x="889" y="414"/>
                  </a:lnTo>
                  <a:lnTo>
                    <a:pt x="781" y="299"/>
                  </a:lnTo>
                  <a:lnTo>
                    <a:pt x="774" y="149"/>
                  </a:lnTo>
                  <a:lnTo>
                    <a:pt x="772" y="0"/>
                  </a:lnTo>
                  <a:lnTo>
                    <a:pt x="684" y="6"/>
                  </a:lnTo>
                  <a:lnTo>
                    <a:pt x="618" y="18"/>
                  </a:lnTo>
                  <a:lnTo>
                    <a:pt x="525" y="36"/>
                  </a:lnTo>
                  <a:lnTo>
                    <a:pt x="412" y="99"/>
                  </a:lnTo>
                  <a:lnTo>
                    <a:pt x="295" y="158"/>
                  </a:lnTo>
                  <a:lnTo>
                    <a:pt x="172" y="219"/>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70" name="Google Shape;270;p10"/>
            <p:cNvSpPr/>
            <p:nvPr/>
          </p:nvSpPr>
          <p:spPr>
            <a:xfrm>
              <a:off x="6584102" y="5195567"/>
              <a:ext cx="222976" cy="239193"/>
            </a:xfrm>
            <a:custGeom>
              <a:avLst/>
              <a:gdLst/>
              <a:ahLst/>
              <a:cxnLst/>
              <a:rect l="l" t="t" r="r" b="b"/>
              <a:pathLst>
                <a:path w="827" h="887" extrusionOk="0">
                  <a:moveTo>
                    <a:pt x="761" y="801"/>
                  </a:moveTo>
                  <a:lnTo>
                    <a:pt x="654" y="863"/>
                  </a:lnTo>
                  <a:lnTo>
                    <a:pt x="576" y="882"/>
                  </a:lnTo>
                  <a:lnTo>
                    <a:pt x="488" y="853"/>
                  </a:lnTo>
                  <a:lnTo>
                    <a:pt x="424" y="877"/>
                  </a:lnTo>
                  <a:lnTo>
                    <a:pt x="331" y="887"/>
                  </a:lnTo>
                  <a:lnTo>
                    <a:pt x="267" y="820"/>
                  </a:lnTo>
                  <a:lnTo>
                    <a:pt x="204" y="801"/>
                  </a:lnTo>
                  <a:lnTo>
                    <a:pt x="140" y="820"/>
                  </a:lnTo>
                  <a:lnTo>
                    <a:pt x="75" y="780"/>
                  </a:lnTo>
                  <a:lnTo>
                    <a:pt x="6" y="681"/>
                  </a:lnTo>
                  <a:lnTo>
                    <a:pt x="0" y="612"/>
                  </a:lnTo>
                  <a:lnTo>
                    <a:pt x="45" y="524"/>
                  </a:lnTo>
                  <a:lnTo>
                    <a:pt x="59" y="426"/>
                  </a:lnTo>
                  <a:lnTo>
                    <a:pt x="99" y="282"/>
                  </a:lnTo>
                  <a:lnTo>
                    <a:pt x="147" y="171"/>
                  </a:lnTo>
                  <a:lnTo>
                    <a:pt x="168" y="56"/>
                  </a:lnTo>
                  <a:lnTo>
                    <a:pt x="240" y="35"/>
                  </a:lnTo>
                  <a:lnTo>
                    <a:pt x="333" y="0"/>
                  </a:lnTo>
                  <a:lnTo>
                    <a:pt x="444" y="117"/>
                  </a:lnTo>
                  <a:lnTo>
                    <a:pt x="447" y="180"/>
                  </a:lnTo>
                  <a:lnTo>
                    <a:pt x="531" y="134"/>
                  </a:lnTo>
                  <a:lnTo>
                    <a:pt x="605" y="248"/>
                  </a:lnTo>
                  <a:lnTo>
                    <a:pt x="731" y="347"/>
                  </a:lnTo>
                  <a:lnTo>
                    <a:pt x="827" y="440"/>
                  </a:lnTo>
                  <a:lnTo>
                    <a:pt x="804" y="585"/>
                  </a:lnTo>
                  <a:lnTo>
                    <a:pt x="791" y="669"/>
                  </a:lnTo>
                  <a:lnTo>
                    <a:pt x="801" y="709"/>
                  </a:lnTo>
                  <a:lnTo>
                    <a:pt x="761" y="801"/>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71" name="Google Shape;271;p10"/>
            <p:cNvSpPr/>
            <p:nvPr/>
          </p:nvSpPr>
          <p:spPr>
            <a:xfrm>
              <a:off x="6384099" y="6169905"/>
              <a:ext cx="64866" cy="48649"/>
            </a:xfrm>
            <a:custGeom>
              <a:avLst/>
              <a:gdLst/>
              <a:ahLst/>
              <a:cxnLst/>
              <a:rect l="l" t="t" r="r" b="b"/>
              <a:pathLst>
                <a:path w="294" h="226" extrusionOk="0">
                  <a:moveTo>
                    <a:pt x="294" y="90"/>
                  </a:moveTo>
                  <a:lnTo>
                    <a:pt x="246" y="24"/>
                  </a:lnTo>
                  <a:lnTo>
                    <a:pt x="186" y="54"/>
                  </a:lnTo>
                  <a:lnTo>
                    <a:pt x="158" y="0"/>
                  </a:lnTo>
                  <a:lnTo>
                    <a:pt x="114" y="48"/>
                  </a:lnTo>
                  <a:lnTo>
                    <a:pt x="102" y="108"/>
                  </a:lnTo>
                  <a:lnTo>
                    <a:pt x="22" y="136"/>
                  </a:lnTo>
                  <a:lnTo>
                    <a:pt x="0" y="210"/>
                  </a:lnTo>
                  <a:lnTo>
                    <a:pt x="68" y="226"/>
                  </a:lnTo>
                  <a:lnTo>
                    <a:pt x="96" y="162"/>
                  </a:lnTo>
                  <a:lnTo>
                    <a:pt x="158" y="136"/>
                  </a:lnTo>
                  <a:lnTo>
                    <a:pt x="216" y="102"/>
                  </a:lnTo>
                  <a:lnTo>
                    <a:pt x="294" y="90"/>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72" name="Google Shape;272;p10"/>
            <p:cNvSpPr/>
            <p:nvPr/>
          </p:nvSpPr>
          <p:spPr>
            <a:xfrm>
              <a:off x="6346261" y="6178013"/>
              <a:ext cx="52704" cy="35136"/>
            </a:xfrm>
            <a:custGeom>
              <a:avLst/>
              <a:gdLst/>
              <a:ahLst/>
              <a:cxnLst/>
              <a:rect l="l" t="t" r="r" b="b"/>
              <a:pathLst>
                <a:path w="238" h="156" extrusionOk="0">
                  <a:moveTo>
                    <a:pt x="0" y="128"/>
                  </a:moveTo>
                  <a:lnTo>
                    <a:pt x="12" y="156"/>
                  </a:lnTo>
                  <a:lnTo>
                    <a:pt x="101" y="141"/>
                  </a:lnTo>
                  <a:lnTo>
                    <a:pt x="140" y="80"/>
                  </a:lnTo>
                  <a:lnTo>
                    <a:pt x="238" y="5"/>
                  </a:lnTo>
                  <a:lnTo>
                    <a:pt x="184" y="0"/>
                  </a:lnTo>
                  <a:lnTo>
                    <a:pt x="144" y="20"/>
                  </a:lnTo>
                  <a:lnTo>
                    <a:pt x="100" y="28"/>
                  </a:lnTo>
                  <a:lnTo>
                    <a:pt x="116" y="56"/>
                  </a:lnTo>
                  <a:lnTo>
                    <a:pt x="60" y="108"/>
                  </a:lnTo>
                  <a:lnTo>
                    <a:pt x="0" y="128"/>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73" name="Google Shape;273;p10"/>
            <p:cNvSpPr/>
            <p:nvPr/>
          </p:nvSpPr>
          <p:spPr>
            <a:xfrm>
              <a:off x="7013838" y="6356394"/>
              <a:ext cx="51352" cy="50001"/>
            </a:xfrm>
            <a:custGeom>
              <a:avLst/>
              <a:gdLst/>
              <a:ahLst/>
              <a:cxnLst/>
              <a:rect l="l" t="t" r="r" b="b"/>
              <a:pathLst>
                <a:path w="235" h="225" extrusionOk="0">
                  <a:moveTo>
                    <a:pt x="0" y="0"/>
                  </a:moveTo>
                  <a:lnTo>
                    <a:pt x="63" y="33"/>
                  </a:lnTo>
                  <a:lnTo>
                    <a:pt x="115" y="67"/>
                  </a:lnTo>
                  <a:lnTo>
                    <a:pt x="168" y="134"/>
                  </a:lnTo>
                  <a:lnTo>
                    <a:pt x="197" y="225"/>
                  </a:lnTo>
                  <a:lnTo>
                    <a:pt x="235" y="220"/>
                  </a:lnTo>
                  <a:lnTo>
                    <a:pt x="235" y="144"/>
                  </a:lnTo>
                  <a:lnTo>
                    <a:pt x="216" y="91"/>
                  </a:lnTo>
                  <a:lnTo>
                    <a:pt x="173" y="48"/>
                  </a:lnTo>
                  <a:lnTo>
                    <a:pt x="120" y="24"/>
                  </a:lnTo>
                  <a:lnTo>
                    <a:pt x="58" y="0"/>
                  </a:lnTo>
                  <a:lnTo>
                    <a:pt x="0" y="0"/>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74" name="Google Shape;274;p10"/>
            <p:cNvSpPr/>
            <p:nvPr/>
          </p:nvSpPr>
          <p:spPr>
            <a:xfrm>
              <a:off x="6293557" y="5744223"/>
              <a:ext cx="29730" cy="39189"/>
            </a:xfrm>
            <a:custGeom>
              <a:avLst/>
              <a:gdLst/>
              <a:ahLst/>
              <a:cxnLst/>
              <a:rect l="l" t="t" r="r" b="b"/>
              <a:pathLst>
                <a:path w="114" h="142" extrusionOk="0">
                  <a:moveTo>
                    <a:pt x="48" y="142"/>
                  </a:moveTo>
                  <a:lnTo>
                    <a:pt x="96" y="136"/>
                  </a:lnTo>
                  <a:lnTo>
                    <a:pt x="114" y="88"/>
                  </a:lnTo>
                  <a:lnTo>
                    <a:pt x="111" y="43"/>
                  </a:lnTo>
                  <a:lnTo>
                    <a:pt x="96" y="0"/>
                  </a:lnTo>
                  <a:lnTo>
                    <a:pt x="27" y="28"/>
                  </a:lnTo>
                  <a:lnTo>
                    <a:pt x="15" y="73"/>
                  </a:lnTo>
                  <a:lnTo>
                    <a:pt x="0" y="121"/>
                  </a:lnTo>
                  <a:lnTo>
                    <a:pt x="5" y="136"/>
                  </a:lnTo>
                  <a:lnTo>
                    <a:pt x="48" y="142"/>
                  </a:lnTo>
                  <a:close/>
                </a:path>
              </a:pathLst>
            </a:custGeom>
            <a:solidFill>
              <a:srgbClr val="D9D9D9"/>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sp>
          <p:nvSpPr>
            <p:cNvPr id="275" name="Google Shape;275;p10"/>
            <p:cNvSpPr/>
            <p:nvPr/>
          </p:nvSpPr>
          <p:spPr>
            <a:xfrm>
              <a:off x="5774631" y="2468502"/>
              <a:ext cx="27028" cy="16216"/>
            </a:xfrm>
            <a:custGeom>
              <a:avLst/>
              <a:gdLst/>
              <a:ahLst/>
              <a:cxnLst/>
              <a:rect l="l" t="t" r="r" b="b"/>
              <a:pathLst>
                <a:path w="66" h="38" extrusionOk="0">
                  <a:moveTo>
                    <a:pt x="34" y="38"/>
                  </a:moveTo>
                  <a:lnTo>
                    <a:pt x="3" y="33"/>
                  </a:lnTo>
                  <a:lnTo>
                    <a:pt x="0" y="26"/>
                  </a:lnTo>
                  <a:lnTo>
                    <a:pt x="1" y="11"/>
                  </a:lnTo>
                  <a:lnTo>
                    <a:pt x="13" y="0"/>
                  </a:lnTo>
                  <a:lnTo>
                    <a:pt x="33" y="8"/>
                  </a:lnTo>
                  <a:lnTo>
                    <a:pt x="49" y="20"/>
                  </a:lnTo>
                  <a:lnTo>
                    <a:pt x="66" y="36"/>
                  </a:lnTo>
                  <a:lnTo>
                    <a:pt x="34" y="38"/>
                  </a:ln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Calibri"/>
                <a:ea typeface="Calibri"/>
                <a:cs typeface="Calibri"/>
                <a:sym typeface="Calibri"/>
              </a:endParaRPr>
            </a:p>
          </p:txBody>
        </p:sp>
      </p:grpSp>
      <p:grpSp>
        <p:nvGrpSpPr>
          <p:cNvPr id="276" name="Google Shape;276;p10"/>
          <p:cNvGrpSpPr/>
          <p:nvPr/>
        </p:nvGrpSpPr>
        <p:grpSpPr>
          <a:xfrm>
            <a:off x="8095157" y="1147841"/>
            <a:ext cx="3265176" cy="3459986"/>
            <a:chOff x="1751" y="291"/>
            <a:chExt cx="3503" cy="3712"/>
          </a:xfrm>
        </p:grpSpPr>
        <p:sp>
          <p:nvSpPr>
            <p:cNvPr id="277" name="Google Shape;277;p10"/>
            <p:cNvSpPr/>
            <p:nvPr/>
          </p:nvSpPr>
          <p:spPr>
            <a:xfrm>
              <a:off x="3367" y="1843"/>
              <a:ext cx="20" cy="42"/>
            </a:xfrm>
            <a:custGeom>
              <a:avLst/>
              <a:gdLst/>
              <a:ahLst/>
              <a:cxnLst/>
              <a:rect l="l" t="t" r="r" b="b"/>
              <a:pathLst>
                <a:path w="20" h="42" extrusionOk="0">
                  <a:moveTo>
                    <a:pt x="18" y="0"/>
                  </a:moveTo>
                  <a:lnTo>
                    <a:pt x="18" y="0"/>
                  </a:lnTo>
                  <a:lnTo>
                    <a:pt x="20" y="2"/>
                  </a:lnTo>
                  <a:lnTo>
                    <a:pt x="20" y="6"/>
                  </a:lnTo>
                  <a:lnTo>
                    <a:pt x="18" y="14"/>
                  </a:lnTo>
                  <a:lnTo>
                    <a:pt x="18" y="14"/>
                  </a:lnTo>
                  <a:lnTo>
                    <a:pt x="12" y="24"/>
                  </a:lnTo>
                  <a:lnTo>
                    <a:pt x="12" y="24"/>
                  </a:lnTo>
                  <a:lnTo>
                    <a:pt x="10" y="30"/>
                  </a:lnTo>
                  <a:lnTo>
                    <a:pt x="10" y="30"/>
                  </a:lnTo>
                  <a:lnTo>
                    <a:pt x="8" y="34"/>
                  </a:lnTo>
                  <a:lnTo>
                    <a:pt x="8" y="34"/>
                  </a:lnTo>
                  <a:lnTo>
                    <a:pt x="6" y="40"/>
                  </a:lnTo>
                  <a:lnTo>
                    <a:pt x="6" y="40"/>
                  </a:lnTo>
                  <a:lnTo>
                    <a:pt x="4" y="42"/>
                  </a:lnTo>
                  <a:lnTo>
                    <a:pt x="4" y="42"/>
                  </a:lnTo>
                  <a:lnTo>
                    <a:pt x="2" y="38"/>
                  </a:lnTo>
                  <a:lnTo>
                    <a:pt x="2" y="34"/>
                  </a:lnTo>
                  <a:lnTo>
                    <a:pt x="2" y="34"/>
                  </a:lnTo>
                  <a:lnTo>
                    <a:pt x="2" y="32"/>
                  </a:lnTo>
                  <a:lnTo>
                    <a:pt x="0" y="28"/>
                  </a:lnTo>
                  <a:lnTo>
                    <a:pt x="0" y="28"/>
                  </a:lnTo>
                  <a:lnTo>
                    <a:pt x="2" y="28"/>
                  </a:lnTo>
                  <a:lnTo>
                    <a:pt x="2" y="28"/>
                  </a:lnTo>
                  <a:lnTo>
                    <a:pt x="4" y="22"/>
                  </a:lnTo>
                  <a:lnTo>
                    <a:pt x="4" y="16"/>
                  </a:lnTo>
                  <a:lnTo>
                    <a:pt x="4" y="16"/>
                  </a:lnTo>
                  <a:lnTo>
                    <a:pt x="8" y="10"/>
                  </a:lnTo>
                  <a:lnTo>
                    <a:pt x="8" y="10"/>
                  </a:lnTo>
                  <a:lnTo>
                    <a:pt x="10" y="10"/>
                  </a:lnTo>
                  <a:lnTo>
                    <a:pt x="12" y="10"/>
                  </a:lnTo>
                  <a:lnTo>
                    <a:pt x="12" y="10"/>
                  </a:lnTo>
                  <a:lnTo>
                    <a:pt x="14" y="2"/>
                  </a:lnTo>
                  <a:lnTo>
                    <a:pt x="14" y="2"/>
                  </a:lnTo>
                  <a:lnTo>
                    <a:pt x="14" y="0"/>
                  </a:lnTo>
                  <a:lnTo>
                    <a:pt x="14" y="0"/>
                  </a:lnTo>
                  <a:lnTo>
                    <a:pt x="18" y="0"/>
                  </a:lnTo>
                  <a:lnTo>
                    <a:pt x="18" y="0"/>
                  </a:lnTo>
                  <a:lnTo>
                    <a:pt x="18"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10"/>
            <p:cNvSpPr/>
            <p:nvPr/>
          </p:nvSpPr>
          <p:spPr>
            <a:xfrm>
              <a:off x="3383" y="1750"/>
              <a:ext cx="100" cy="111"/>
            </a:xfrm>
            <a:custGeom>
              <a:avLst/>
              <a:gdLst/>
              <a:ahLst/>
              <a:cxnLst/>
              <a:rect l="l" t="t" r="r" b="b"/>
              <a:pathLst>
                <a:path w="100" h="111" extrusionOk="0">
                  <a:moveTo>
                    <a:pt x="58" y="24"/>
                  </a:moveTo>
                  <a:lnTo>
                    <a:pt x="58" y="24"/>
                  </a:lnTo>
                  <a:lnTo>
                    <a:pt x="54" y="24"/>
                  </a:lnTo>
                  <a:lnTo>
                    <a:pt x="54" y="24"/>
                  </a:lnTo>
                  <a:lnTo>
                    <a:pt x="58" y="22"/>
                  </a:lnTo>
                  <a:lnTo>
                    <a:pt x="58" y="22"/>
                  </a:lnTo>
                  <a:lnTo>
                    <a:pt x="60" y="22"/>
                  </a:lnTo>
                  <a:lnTo>
                    <a:pt x="60" y="22"/>
                  </a:lnTo>
                  <a:lnTo>
                    <a:pt x="62" y="28"/>
                  </a:lnTo>
                  <a:lnTo>
                    <a:pt x="64" y="34"/>
                  </a:lnTo>
                  <a:lnTo>
                    <a:pt x="64" y="34"/>
                  </a:lnTo>
                  <a:lnTo>
                    <a:pt x="64" y="36"/>
                  </a:lnTo>
                  <a:lnTo>
                    <a:pt x="62" y="38"/>
                  </a:lnTo>
                  <a:lnTo>
                    <a:pt x="62" y="38"/>
                  </a:lnTo>
                  <a:lnTo>
                    <a:pt x="60" y="38"/>
                  </a:lnTo>
                  <a:lnTo>
                    <a:pt x="60" y="38"/>
                  </a:lnTo>
                  <a:lnTo>
                    <a:pt x="60" y="42"/>
                  </a:lnTo>
                  <a:lnTo>
                    <a:pt x="60" y="42"/>
                  </a:lnTo>
                  <a:lnTo>
                    <a:pt x="60" y="42"/>
                  </a:lnTo>
                  <a:lnTo>
                    <a:pt x="60" y="42"/>
                  </a:lnTo>
                  <a:lnTo>
                    <a:pt x="60" y="44"/>
                  </a:lnTo>
                  <a:lnTo>
                    <a:pt x="60" y="44"/>
                  </a:lnTo>
                  <a:lnTo>
                    <a:pt x="64" y="44"/>
                  </a:lnTo>
                  <a:lnTo>
                    <a:pt x="64" y="44"/>
                  </a:lnTo>
                  <a:lnTo>
                    <a:pt x="66" y="40"/>
                  </a:lnTo>
                  <a:lnTo>
                    <a:pt x="66" y="34"/>
                  </a:lnTo>
                  <a:lnTo>
                    <a:pt x="66" y="22"/>
                  </a:lnTo>
                  <a:lnTo>
                    <a:pt x="66" y="22"/>
                  </a:lnTo>
                  <a:lnTo>
                    <a:pt x="64" y="16"/>
                  </a:lnTo>
                  <a:lnTo>
                    <a:pt x="64" y="16"/>
                  </a:lnTo>
                  <a:lnTo>
                    <a:pt x="58" y="16"/>
                  </a:lnTo>
                  <a:lnTo>
                    <a:pt x="58" y="16"/>
                  </a:lnTo>
                  <a:lnTo>
                    <a:pt x="58" y="12"/>
                  </a:lnTo>
                  <a:lnTo>
                    <a:pt x="58" y="12"/>
                  </a:lnTo>
                  <a:lnTo>
                    <a:pt x="62" y="8"/>
                  </a:lnTo>
                  <a:lnTo>
                    <a:pt x="64" y="4"/>
                  </a:lnTo>
                  <a:lnTo>
                    <a:pt x="64" y="4"/>
                  </a:lnTo>
                  <a:lnTo>
                    <a:pt x="70" y="2"/>
                  </a:lnTo>
                  <a:lnTo>
                    <a:pt x="74" y="2"/>
                  </a:lnTo>
                  <a:lnTo>
                    <a:pt x="74" y="2"/>
                  </a:lnTo>
                  <a:lnTo>
                    <a:pt x="76" y="0"/>
                  </a:lnTo>
                  <a:lnTo>
                    <a:pt x="76" y="0"/>
                  </a:lnTo>
                  <a:lnTo>
                    <a:pt x="78" y="0"/>
                  </a:lnTo>
                  <a:lnTo>
                    <a:pt x="82" y="0"/>
                  </a:lnTo>
                  <a:lnTo>
                    <a:pt x="82" y="0"/>
                  </a:lnTo>
                  <a:lnTo>
                    <a:pt x="84" y="2"/>
                  </a:lnTo>
                  <a:lnTo>
                    <a:pt x="88" y="6"/>
                  </a:lnTo>
                  <a:lnTo>
                    <a:pt x="88" y="6"/>
                  </a:lnTo>
                  <a:lnTo>
                    <a:pt x="90" y="12"/>
                  </a:lnTo>
                  <a:lnTo>
                    <a:pt x="92" y="20"/>
                  </a:lnTo>
                  <a:lnTo>
                    <a:pt x="92" y="20"/>
                  </a:lnTo>
                  <a:lnTo>
                    <a:pt x="96" y="22"/>
                  </a:lnTo>
                  <a:lnTo>
                    <a:pt x="96" y="22"/>
                  </a:lnTo>
                  <a:lnTo>
                    <a:pt x="94" y="24"/>
                  </a:lnTo>
                  <a:lnTo>
                    <a:pt x="94" y="26"/>
                  </a:lnTo>
                  <a:lnTo>
                    <a:pt x="94" y="26"/>
                  </a:lnTo>
                  <a:lnTo>
                    <a:pt x="96" y="30"/>
                  </a:lnTo>
                  <a:lnTo>
                    <a:pt x="96" y="30"/>
                  </a:lnTo>
                  <a:lnTo>
                    <a:pt x="96" y="32"/>
                  </a:lnTo>
                  <a:lnTo>
                    <a:pt x="96" y="32"/>
                  </a:lnTo>
                  <a:lnTo>
                    <a:pt x="96" y="36"/>
                  </a:lnTo>
                  <a:lnTo>
                    <a:pt x="96" y="36"/>
                  </a:lnTo>
                  <a:lnTo>
                    <a:pt x="98" y="42"/>
                  </a:lnTo>
                  <a:lnTo>
                    <a:pt x="100" y="44"/>
                  </a:lnTo>
                  <a:lnTo>
                    <a:pt x="100" y="46"/>
                  </a:lnTo>
                  <a:lnTo>
                    <a:pt x="100" y="46"/>
                  </a:lnTo>
                  <a:lnTo>
                    <a:pt x="96" y="46"/>
                  </a:lnTo>
                  <a:lnTo>
                    <a:pt x="92" y="46"/>
                  </a:lnTo>
                  <a:lnTo>
                    <a:pt x="92" y="46"/>
                  </a:lnTo>
                  <a:lnTo>
                    <a:pt x="90" y="52"/>
                  </a:lnTo>
                  <a:lnTo>
                    <a:pt x="90" y="52"/>
                  </a:lnTo>
                  <a:lnTo>
                    <a:pt x="82" y="52"/>
                  </a:lnTo>
                  <a:lnTo>
                    <a:pt x="82" y="52"/>
                  </a:lnTo>
                  <a:lnTo>
                    <a:pt x="80" y="54"/>
                  </a:lnTo>
                  <a:lnTo>
                    <a:pt x="78" y="57"/>
                  </a:lnTo>
                  <a:lnTo>
                    <a:pt x="78" y="57"/>
                  </a:lnTo>
                  <a:lnTo>
                    <a:pt x="74" y="61"/>
                  </a:lnTo>
                  <a:lnTo>
                    <a:pt x="74" y="61"/>
                  </a:lnTo>
                  <a:lnTo>
                    <a:pt x="74" y="65"/>
                  </a:lnTo>
                  <a:lnTo>
                    <a:pt x="74" y="69"/>
                  </a:lnTo>
                  <a:lnTo>
                    <a:pt x="74" y="69"/>
                  </a:lnTo>
                  <a:lnTo>
                    <a:pt x="76" y="69"/>
                  </a:lnTo>
                  <a:lnTo>
                    <a:pt x="80" y="69"/>
                  </a:lnTo>
                  <a:lnTo>
                    <a:pt x="80" y="69"/>
                  </a:lnTo>
                  <a:lnTo>
                    <a:pt x="82" y="73"/>
                  </a:lnTo>
                  <a:lnTo>
                    <a:pt x="84" y="77"/>
                  </a:lnTo>
                  <a:lnTo>
                    <a:pt x="84" y="77"/>
                  </a:lnTo>
                  <a:lnTo>
                    <a:pt x="84" y="83"/>
                  </a:lnTo>
                  <a:lnTo>
                    <a:pt x="84" y="87"/>
                  </a:lnTo>
                  <a:lnTo>
                    <a:pt x="84" y="87"/>
                  </a:lnTo>
                  <a:lnTo>
                    <a:pt x="80" y="89"/>
                  </a:lnTo>
                  <a:lnTo>
                    <a:pt x="76" y="89"/>
                  </a:lnTo>
                  <a:lnTo>
                    <a:pt x="68" y="91"/>
                  </a:lnTo>
                  <a:lnTo>
                    <a:pt x="68" y="91"/>
                  </a:lnTo>
                  <a:lnTo>
                    <a:pt x="66" y="93"/>
                  </a:lnTo>
                  <a:lnTo>
                    <a:pt x="66" y="93"/>
                  </a:lnTo>
                  <a:lnTo>
                    <a:pt x="66" y="97"/>
                  </a:lnTo>
                  <a:lnTo>
                    <a:pt x="66" y="97"/>
                  </a:lnTo>
                  <a:lnTo>
                    <a:pt x="68" y="97"/>
                  </a:lnTo>
                  <a:lnTo>
                    <a:pt x="68" y="97"/>
                  </a:lnTo>
                  <a:lnTo>
                    <a:pt x="70" y="99"/>
                  </a:lnTo>
                  <a:lnTo>
                    <a:pt x="70" y="101"/>
                  </a:lnTo>
                  <a:lnTo>
                    <a:pt x="70" y="101"/>
                  </a:lnTo>
                  <a:lnTo>
                    <a:pt x="68" y="101"/>
                  </a:lnTo>
                  <a:lnTo>
                    <a:pt x="68" y="101"/>
                  </a:lnTo>
                  <a:lnTo>
                    <a:pt x="66" y="105"/>
                  </a:lnTo>
                  <a:lnTo>
                    <a:pt x="66" y="105"/>
                  </a:lnTo>
                  <a:lnTo>
                    <a:pt x="66" y="107"/>
                  </a:lnTo>
                  <a:lnTo>
                    <a:pt x="66" y="111"/>
                  </a:lnTo>
                  <a:lnTo>
                    <a:pt x="66" y="111"/>
                  </a:lnTo>
                  <a:lnTo>
                    <a:pt x="64" y="111"/>
                  </a:lnTo>
                  <a:lnTo>
                    <a:pt x="60" y="111"/>
                  </a:lnTo>
                  <a:lnTo>
                    <a:pt x="60" y="111"/>
                  </a:lnTo>
                  <a:lnTo>
                    <a:pt x="58" y="109"/>
                  </a:lnTo>
                  <a:lnTo>
                    <a:pt x="58" y="109"/>
                  </a:lnTo>
                  <a:lnTo>
                    <a:pt x="48" y="107"/>
                  </a:lnTo>
                  <a:lnTo>
                    <a:pt x="42" y="105"/>
                  </a:lnTo>
                  <a:lnTo>
                    <a:pt x="42" y="105"/>
                  </a:lnTo>
                  <a:lnTo>
                    <a:pt x="38" y="103"/>
                  </a:lnTo>
                  <a:lnTo>
                    <a:pt x="38" y="103"/>
                  </a:lnTo>
                  <a:lnTo>
                    <a:pt x="38" y="101"/>
                  </a:lnTo>
                  <a:lnTo>
                    <a:pt x="38" y="101"/>
                  </a:lnTo>
                  <a:lnTo>
                    <a:pt x="40" y="101"/>
                  </a:lnTo>
                  <a:lnTo>
                    <a:pt x="42" y="103"/>
                  </a:lnTo>
                  <a:lnTo>
                    <a:pt x="42" y="103"/>
                  </a:lnTo>
                  <a:lnTo>
                    <a:pt x="42" y="99"/>
                  </a:lnTo>
                  <a:lnTo>
                    <a:pt x="42" y="97"/>
                  </a:lnTo>
                  <a:lnTo>
                    <a:pt x="42" y="97"/>
                  </a:lnTo>
                  <a:lnTo>
                    <a:pt x="44" y="97"/>
                  </a:lnTo>
                  <a:lnTo>
                    <a:pt x="44" y="97"/>
                  </a:lnTo>
                  <a:lnTo>
                    <a:pt x="44" y="93"/>
                  </a:lnTo>
                  <a:lnTo>
                    <a:pt x="44" y="93"/>
                  </a:lnTo>
                  <a:lnTo>
                    <a:pt x="42" y="91"/>
                  </a:lnTo>
                  <a:lnTo>
                    <a:pt x="38" y="91"/>
                  </a:lnTo>
                  <a:lnTo>
                    <a:pt x="30" y="89"/>
                  </a:lnTo>
                  <a:lnTo>
                    <a:pt x="30" y="89"/>
                  </a:lnTo>
                  <a:lnTo>
                    <a:pt x="22" y="91"/>
                  </a:lnTo>
                  <a:lnTo>
                    <a:pt x="18" y="91"/>
                  </a:lnTo>
                  <a:lnTo>
                    <a:pt x="16" y="89"/>
                  </a:lnTo>
                  <a:lnTo>
                    <a:pt x="16" y="89"/>
                  </a:lnTo>
                  <a:lnTo>
                    <a:pt x="16" y="85"/>
                  </a:lnTo>
                  <a:lnTo>
                    <a:pt x="16" y="79"/>
                  </a:lnTo>
                  <a:lnTo>
                    <a:pt x="16" y="79"/>
                  </a:lnTo>
                  <a:lnTo>
                    <a:pt x="12" y="79"/>
                  </a:lnTo>
                  <a:lnTo>
                    <a:pt x="10" y="77"/>
                  </a:lnTo>
                  <a:lnTo>
                    <a:pt x="10" y="77"/>
                  </a:lnTo>
                  <a:lnTo>
                    <a:pt x="8" y="73"/>
                  </a:lnTo>
                  <a:lnTo>
                    <a:pt x="8" y="73"/>
                  </a:lnTo>
                  <a:lnTo>
                    <a:pt x="8" y="73"/>
                  </a:lnTo>
                  <a:lnTo>
                    <a:pt x="8" y="73"/>
                  </a:lnTo>
                  <a:lnTo>
                    <a:pt x="10" y="71"/>
                  </a:lnTo>
                  <a:lnTo>
                    <a:pt x="10" y="71"/>
                  </a:lnTo>
                  <a:lnTo>
                    <a:pt x="12" y="67"/>
                  </a:lnTo>
                  <a:lnTo>
                    <a:pt x="12" y="67"/>
                  </a:lnTo>
                  <a:lnTo>
                    <a:pt x="12" y="59"/>
                  </a:lnTo>
                  <a:lnTo>
                    <a:pt x="12" y="52"/>
                  </a:lnTo>
                  <a:lnTo>
                    <a:pt x="12" y="52"/>
                  </a:lnTo>
                  <a:lnTo>
                    <a:pt x="10" y="46"/>
                  </a:lnTo>
                  <a:lnTo>
                    <a:pt x="10" y="46"/>
                  </a:lnTo>
                  <a:lnTo>
                    <a:pt x="6" y="46"/>
                  </a:lnTo>
                  <a:lnTo>
                    <a:pt x="4" y="46"/>
                  </a:lnTo>
                  <a:lnTo>
                    <a:pt x="4" y="46"/>
                  </a:lnTo>
                  <a:lnTo>
                    <a:pt x="2" y="42"/>
                  </a:lnTo>
                  <a:lnTo>
                    <a:pt x="2" y="42"/>
                  </a:lnTo>
                  <a:lnTo>
                    <a:pt x="4" y="42"/>
                  </a:lnTo>
                  <a:lnTo>
                    <a:pt x="6" y="40"/>
                  </a:lnTo>
                  <a:lnTo>
                    <a:pt x="6" y="40"/>
                  </a:lnTo>
                  <a:lnTo>
                    <a:pt x="2" y="40"/>
                  </a:lnTo>
                  <a:lnTo>
                    <a:pt x="0" y="38"/>
                  </a:lnTo>
                  <a:lnTo>
                    <a:pt x="0" y="38"/>
                  </a:lnTo>
                  <a:lnTo>
                    <a:pt x="0" y="38"/>
                  </a:lnTo>
                  <a:lnTo>
                    <a:pt x="0" y="38"/>
                  </a:lnTo>
                  <a:lnTo>
                    <a:pt x="4" y="34"/>
                  </a:lnTo>
                  <a:lnTo>
                    <a:pt x="4" y="34"/>
                  </a:lnTo>
                  <a:lnTo>
                    <a:pt x="10" y="36"/>
                  </a:lnTo>
                  <a:lnTo>
                    <a:pt x="16" y="36"/>
                  </a:lnTo>
                  <a:lnTo>
                    <a:pt x="16" y="36"/>
                  </a:lnTo>
                  <a:lnTo>
                    <a:pt x="22" y="34"/>
                  </a:lnTo>
                  <a:lnTo>
                    <a:pt x="22" y="34"/>
                  </a:lnTo>
                  <a:lnTo>
                    <a:pt x="24" y="30"/>
                  </a:lnTo>
                  <a:lnTo>
                    <a:pt x="24" y="28"/>
                  </a:lnTo>
                  <a:lnTo>
                    <a:pt x="24" y="28"/>
                  </a:lnTo>
                  <a:lnTo>
                    <a:pt x="30" y="28"/>
                  </a:lnTo>
                  <a:lnTo>
                    <a:pt x="32" y="28"/>
                  </a:lnTo>
                  <a:lnTo>
                    <a:pt x="32" y="28"/>
                  </a:lnTo>
                  <a:lnTo>
                    <a:pt x="34" y="26"/>
                  </a:lnTo>
                  <a:lnTo>
                    <a:pt x="34" y="26"/>
                  </a:lnTo>
                  <a:lnTo>
                    <a:pt x="36" y="20"/>
                  </a:lnTo>
                  <a:lnTo>
                    <a:pt x="36" y="20"/>
                  </a:lnTo>
                  <a:lnTo>
                    <a:pt x="30" y="16"/>
                  </a:lnTo>
                  <a:lnTo>
                    <a:pt x="26" y="14"/>
                  </a:lnTo>
                  <a:lnTo>
                    <a:pt x="26" y="12"/>
                  </a:lnTo>
                  <a:lnTo>
                    <a:pt x="26" y="12"/>
                  </a:lnTo>
                  <a:lnTo>
                    <a:pt x="26" y="12"/>
                  </a:lnTo>
                  <a:lnTo>
                    <a:pt x="32" y="12"/>
                  </a:lnTo>
                  <a:lnTo>
                    <a:pt x="36" y="14"/>
                  </a:lnTo>
                  <a:lnTo>
                    <a:pt x="36" y="14"/>
                  </a:lnTo>
                  <a:lnTo>
                    <a:pt x="44" y="14"/>
                  </a:lnTo>
                  <a:lnTo>
                    <a:pt x="46" y="14"/>
                  </a:lnTo>
                  <a:lnTo>
                    <a:pt x="50" y="14"/>
                  </a:lnTo>
                  <a:lnTo>
                    <a:pt x="50" y="14"/>
                  </a:lnTo>
                  <a:lnTo>
                    <a:pt x="50" y="20"/>
                  </a:lnTo>
                  <a:lnTo>
                    <a:pt x="50" y="20"/>
                  </a:lnTo>
                  <a:lnTo>
                    <a:pt x="46" y="22"/>
                  </a:lnTo>
                  <a:lnTo>
                    <a:pt x="46" y="22"/>
                  </a:lnTo>
                  <a:lnTo>
                    <a:pt x="46" y="26"/>
                  </a:lnTo>
                  <a:lnTo>
                    <a:pt x="46" y="30"/>
                  </a:lnTo>
                  <a:lnTo>
                    <a:pt x="46" y="30"/>
                  </a:lnTo>
                  <a:lnTo>
                    <a:pt x="42" y="32"/>
                  </a:lnTo>
                  <a:lnTo>
                    <a:pt x="42" y="32"/>
                  </a:lnTo>
                  <a:lnTo>
                    <a:pt x="44" y="32"/>
                  </a:lnTo>
                  <a:lnTo>
                    <a:pt x="44" y="32"/>
                  </a:lnTo>
                  <a:lnTo>
                    <a:pt x="46" y="32"/>
                  </a:lnTo>
                  <a:lnTo>
                    <a:pt x="46" y="32"/>
                  </a:lnTo>
                  <a:lnTo>
                    <a:pt x="46" y="34"/>
                  </a:lnTo>
                  <a:lnTo>
                    <a:pt x="46" y="40"/>
                  </a:lnTo>
                  <a:lnTo>
                    <a:pt x="46" y="40"/>
                  </a:lnTo>
                  <a:lnTo>
                    <a:pt x="46" y="42"/>
                  </a:lnTo>
                  <a:lnTo>
                    <a:pt x="46" y="44"/>
                  </a:lnTo>
                  <a:lnTo>
                    <a:pt x="46" y="44"/>
                  </a:lnTo>
                  <a:lnTo>
                    <a:pt x="50" y="42"/>
                  </a:lnTo>
                  <a:lnTo>
                    <a:pt x="52" y="40"/>
                  </a:lnTo>
                  <a:lnTo>
                    <a:pt x="52" y="40"/>
                  </a:lnTo>
                  <a:lnTo>
                    <a:pt x="52" y="36"/>
                  </a:lnTo>
                  <a:lnTo>
                    <a:pt x="54" y="32"/>
                  </a:lnTo>
                  <a:lnTo>
                    <a:pt x="54" y="32"/>
                  </a:lnTo>
                  <a:lnTo>
                    <a:pt x="54" y="30"/>
                  </a:lnTo>
                  <a:lnTo>
                    <a:pt x="54" y="30"/>
                  </a:lnTo>
                  <a:lnTo>
                    <a:pt x="58" y="28"/>
                  </a:lnTo>
                  <a:lnTo>
                    <a:pt x="58" y="24"/>
                  </a:lnTo>
                  <a:lnTo>
                    <a:pt x="58" y="24"/>
                  </a:lnTo>
                  <a:lnTo>
                    <a:pt x="58" y="2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10"/>
            <p:cNvSpPr/>
            <p:nvPr/>
          </p:nvSpPr>
          <p:spPr>
            <a:xfrm>
              <a:off x="3224" y="1589"/>
              <a:ext cx="159" cy="280"/>
            </a:xfrm>
            <a:custGeom>
              <a:avLst/>
              <a:gdLst/>
              <a:ahLst/>
              <a:cxnLst/>
              <a:rect l="l" t="t" r="r" b="b"/>
              <a:pathLst>
                <a:path w="159" h="280" extrusionOk="0">
                  <a:moveTo>
                    <a:pt x="159" y="131"/>
                  </a:moveTo>
                  <a:lnTo>
                    <a:pt x="159" y="131"/>
                  </a:lnTo>
                  <a:lnTo>
                    <a:pt x="159" y="135"/>
                  </a:lnTo>
                  <a:lnTo>
                    <a:pt x="159" y="141"/>
                  </a:lnTo>
                  <a:lnTo>
                    <a:pt x="159" y="141"/>
                  </a:lnTo>
                  <a:lnTo>
                    <a:pt x="151" y="149"/>
                  </a:lnTo>
                  <a:lnTo>
                    <a:pt x="147" y="151"/>
                  </a:lnTo>
                  <a:lnTo>
                    <a:pt x="143" y="155"/>
                  </a:lnTo>
                  <a:lnTo>
                    <a:pt x="143" y="155"/>
                  </a:lnTo>
                  <a:lnTo>
                    <a:pt x="143" y="149"/>
                  </a:lnTo>
                  <a:lnTo>
                    <a:pt x="143" y="149"/>
                  </a:lnTo>
                  <a:lnTo>
                    <a:pt x="141" y="151"/>
                  </a:lnTo>
                  <a:lnTo>
                    <a:pt x="139" y="155"/>
                  </a:lnTo>
                  <a:lnTo>
                    <a:pt x="139" y="157"/>
                  </a:lnTo>
                  <a:lnTo>
                    <a:pt x="137" y="159"/>
                  </a:lnTo>
                  <a:lnTo>
                    <a:pt x="137" y="159"/>
                  </a:lnTo>
                  <a:lnTo>
                    <a:pt x="135" y="155"/>
                  </a:lnTo>
                  <a:lnTo>
                    <a:pt x="133" y="149"/>
                  </a:lnTo>
                  <a:lnTo>
                    <a:pt x="133" y="149"/>
                  </a:lnTo>
                  <a:lnTo>
                    <a:pt x="133" y="147"/>
                  </a:lnTo>
                  <a:lnTo>
                    <a:pt x="133" y="145"/>
                  </a:lnTo>
                  <a:lnTo>
                    <a:pt x="133" y="145"/>
                  </a:lnTo>
                  <a:lnTo>
                    <a:pt x="129" y="145"/>
                  </a:lnTo>
                  <a:lnTo>
                    <a:pt x="127" y="147"/>
                  </a:lnTo>
                  <a:lnTo>
                    <a:pt x="127" y="147"/>
                  </a:lnTo>
                  <a:lnTo>
                    <a:pt x="123" y="155"/>
                  </a:lnTo>
                  <a:lnTo>
                    <a:pt x="121" y="159"/>
                  </a:lnTo>
                  <a:lnTo>
                    <a:pt x="121" y="159"/>
                  </a:lnTo>
                  <a:lnTo>
                    <a:pt x="123" y="167"/>
                  </a:lnTo>
                  <a:lnTo>
                    <a:pt x="123" y="173"/>
                  </a:lnTo>
                  <a:lnTo>
                    <a:pt x="123" y="173"/>
                  </a:lnTo>
                  <a:lnTo>
                    <a:pt x="121" y="175"/>
                  </a:lnTo>
                  <a:lnTo>
                    <a:pt x="117" y="179"/>
                  </a:lnTo>
                  <a:lnTo>
                    <a:pt x="117" y="179"/>
                  </a:lnTo>
                  <a:lnTo>
                    <a:pt x="112" y="177"/>
                  </a:lnTo>
                  <a:lnTo>
                    <a:pt x="106" y="177"/>
                  </a:lnTo>
                  <a:lnTo>
                    <a:pt x="106" y="177"/>
                  </a:lnTo>
                  <a:lnTo>
                    <a:pt x="102" y="177"/>
                  </a:lnTo>
                  <a:lnTo>
                    <a:pt x="100" y="179"/>
                  </a:lnTo>
                  <a:lnTo>
                    <a:pt x="100" y="179"/>
                  </a:lnTo>
                  <a:lnTo>
                    <a:pt x="102" y="185"/>
                  </a:lnTo>
                  <a:lnTo>
                    <a:pt x="106" y="189"/>
                  </a:lnTo>
                  <a:lnTo>
                    <a:pt x="106" y="189"/>
                  </a:lnTo>
                  <a:lnTo>
                    <a:pt x="106" y="193"/>
                  </a:lnTo>
                  <a:lnTo>
                    <a:pt x="106" y="195"/>
                  </a:lnTo>
                  <a:lnTo>
                    <a:pt x="106" y="195"/>
                  </a:lnTo>
                  <a:lnTo>
                    <a:pt x="100" y="195"/>
                  </a:lnTo>
                  <a:lnTo>
                    <a:pt x="98" y="195"/>
                  </a:lnTo>
                  <a:lnTo>
                    <a:pt x="90" y="193"/>
                  </a:lnTo>
                  <a:lnTo>
                    <a:pt x="90" y="193"/>
                  </a:lnTo>
                  <a:lnTo>
                    <a:pt x="88" y="193"/>
                  </a:lnTo>
                  <a:lnTo>
                    <a:pt x="84" y="195"/>
                  </a:lnTo>
                  <a:lnTo>
                    <a:pt x="84" y="195"/>
                  </a:lnTo>
                  <a:lnTo>
                    <a:pt x="86" y="197"/>
                  </a:lnTo>
                  <a:lnTo>
                    <a:pt x="88" y="199"/>
                  </a:lnTo>
                  <a:lnTo>
                    <a:pt x="90" y="201"/>
                  </a:lnTo>
                  <a:lnTo>
                    <a:pt x="90" y="201"/>
                  </a:lnTo>
                  <a:lnTo>
                    <a:pt x="90" y="205"/>
                  </a:lnTo>
                  <a:lnTo>
                    <a:pt x="90" y="205"/>
                  </a:lnTo>
                  <a:lnTo>
                    <a:pt x="86" y="209"/>
                  </a:lnTo>
                  <a:lnTo>
                    <a:pt x="82" y="215"/>
                  </a:lnTo>
                  <a:lnTo>
                    <a:pt x="82" y="216"/>
                  </a:lnTo>
                  <a:lnTo>
                    <a:pt x="82" y="216"/>
                  </a:lnTo>
                  <a:lnTo>
                    <a:pt x="84" y="218"/>
                  </a:lnTo>
                  <a:lnTo>
                    <a:pt x="84" y="218"/>
                  </a:lnTo>
                  <a:lnTo>
                    <a:pt x="82" y="224"/>
                  </a:lnTo>
                  <a:lnTo>
                    <a:pt x="80" y="230"/>
                  </a:lnTo>
                  <a:lnTo>
                    <a:pt x="80" y="230"/>
                  </a:lnTo>
                  <a:lnTo>
                    <a:pt x="80" y="234"/>
                  </a:lnTo>
                  <a:lnTo>
                    <a:pt x="80" y="238"/>
                  </a:lnTo>
                  <a:lnTo>
                    <a:pt x="80" y="238"/>
                  </a:lnTo>
                  <a:lnTo>
                    <a:pt x="82" y="238"/>
                  </a:lnTo>
                  <a:lnTo>
                    <a:pt x="82" y="238"/>
                  </a:lnTo>
                  <a:lnTo>
                    <a:pt x="82" y="244"/>
                  </a:lnTo>
                  <a:lnTo>
                    <a:pt x="82" y="244"/>
                  </a:lnTo>
                  <a:lnTo>
                    <a:pt x="78" y="246"/>
                  </a:lnTo>
                  <a:lnTo>
                    <a:pt x="70" y="248"/>
                  </a:lnTo>
                  <a:lnTo>
                    <a:pt x="70" y="248"/>
                  </a:lnTo>
                  <a:lnTo>
                    <a:pt x="70" y="252"/>
                  </a:lnTo>
                  <a:lnTo>
                    <a:pt x="70" y="256"/>
                  </a:lnTo>
                  <a:lnTo>
                    <a:pt x="70" y="256"/>
                  </a:lnTo>
                  <a:lnTo>
                    <a:pt x="70" y="260"/>
                  </a:lnTo>
                  <a:lnTo>
                    <a:pt x="70" y="262"/>
                  </a:lnTo>
                  <a:lnTo>
                    <a:pt x="70" y="262"/>
                  </a:lnTo>
                  <a:lnTo>
                    <a:pt x="72" y="262"/>
                  </a:lnTo>
                  <a:lnTo>
                    <a:pt x="78" y="262"/>
                  </a:lnTo>
                  <a:lnTo>
                    <a:pt x="78" y="262"/>
                  </a:lnTo>
                  <a:lnTo>
                    <a:pt x="82" y="266"/>
                  </a:lnTo>
                  <a:lnTo>
                    <a:pt x="82" y="266"/>
                  </a:lnTo>
                  <a:lnTo>
                    <a:pt x="84" y="272"/>
                  </a:lnTo>
                  <a:lnTo>
                    <a:pt x="84" y="272"/>
                  </a:lnTo>
                  <a:lnTo>
                    <a:pt x="84" y="276"/>
                  </a:lnTo>
                  <a:lnTo>
                    <a:pt x="84" y="276"/>
                  </a:lnTo>
                  <a:lnTo>
                    <a:pt x="82" y="276"/>
                  </a:lnTo>
                  <a:lnTo>
                    <a:pt x="80" y="276"/>
                  </a:lnTo>
                  <a:lnTo>
                    <a:pt x="80" y="276"/>
                  </a:lnTo>
                  <a:lnTo>
                    <a:pt x="78" y="274"/>
                  </a:lnTo>
                  <a:lnTo>
                    <a:pt x="78" y="274"/>
                  </a:lnTo>
                  <a:lnTo>
                    <a:pt x="72" y="274"/>
                  </a:lnTo>
                  <a:lnTo>
                    <a:pt x="72" y="274"/>
                  </a:lnTo>
                  <a:lnTo>
                    <a:pt x="72" y="276"/>
                  </a:lnTo>
                  <a:lnTo>
                    <a:pt x="72" y="276"/>
                  </a:lnTo>
                  <a:lnTo>
                    <a:pt x="68" y="276"/>
                  </a:lnTo>
                  <a:lnTo>
                    <a:pt x="68" y="276"/>
                  </a:lnTo>
                  <a:lnTo>
                    <a:pt x="66" y="276"/>
                  </a:lnTo>
                  <a:lnTo>
                    <a:pt x="64" y="278"/>
                  </a:lnTo>
                  <a:lnTo>
                    <a:pt x="60" y="280"/>
                  </a:lnTo>
                  <a:lnTo>
                    <a:pt x="60" y="280"/>
                  </a:lnTo>
                  <a:lnTo>
                    <a:pt x="54" y="280"/>
                  </a:lnTo>
                  <a:lnTo>
                    <a:pt x="46" y="276"/>
                  </a:lnTo>
                  <a:lnTo>
                    <a:pt x="34" y="272"/>
                  </a:lnTo>
                  <a:lnTo>
                    <a:pt x="34" y="272"/>
                  </a:lnTo>
                  <a:lnTo>
                    <a:pt x="30" y="272"/>
                  </a:lnTo>
                  <a:lnTo>
                    <a:pt x="26" y="272"/>
                  </a:lnTo>
                  <a:lnTo>
                    <a:pt x="26" y="272"/>
                  </a:lnTo>
                  <a:lnTo>
                    <a:pt x="26" y="260"/>
                  </a:lnTo>
                  <a:lnTo>
                    <a:pt x="26" y="260"/>
                  </a:lnTo>
                  <a:lnTo>
                    <a:pt x="28" y="244"/>
                  </a:lnTo>
                  <a:lnTo>
                    <a:pt x="28" y="234"/>
                  </a:lnTo>
                  <a:lnTo>
                    <a:pt x="28" y="228"/>
                  </a:lnTo>
                  <a:lnTo>
                    <a:pt x="28" y="228"/>
                  </a:lnTo>
                  <a:lnTo>
                    <a:pt x="24" y="218"/>
                  </a:lnTo>
                  <a:lnTo>
                    <a:pt x="24" y="218"/>
                  </a:lnTo>
                  <a:lnTo>
                    <a:pt x="16" y="209"/>
                  </a:lnTo>
                  <a:lnTo>
                    <a:pt x="16" y="209"/>
                  </a:lnTo>
                  <a:lnTo>
                    <a:pt x="12" y="205"/>
                  </a:lnTo>
                  <a:lnTo>
                    <a:pt x="8" y="203"/>
                  </a:lnTo>
                  <a:lnTo>
                    <a:pt x="8" y="203"/>
                  </a:lnTo>
                  <a:lnTo>
                    <a:pt x="4" y="205"/>
                  </a:lnTo>
                  <a:lnTo>
                    <a:pt x="4" y="205"/>
                  </a:lnTo>
                  <a:lnTo>
                    <a:pt x="2" y="205"/>
                  </a:lnTo>
                  <a:lnTo>
                    <a:pt x="0" y="205"/>
                  </a:lnTo>
                  <a:lnTo>
                    <a:pt x="0" y="205"/>
                  </a:lnTo>
                  <a:lnTo>
                    <a:pt x="0" y="201"/>
                  </a:lnTo>
                  <a:lnTo>
                    <a:pt x="0" y="197"/>
                  </a:lnTo>
                  <a:lnTo>
                    <a:pt x="4" y="189"/>
                  </a:lnTo>
                  <a:lnTo>
                    <a:pt x="4" y="189"/>
                  </a:lnTo>
                  <a:lnTo>
                    <a:pt x="4" y="173"/>
                  </a:lnTo>
                  <a:lnTo>
                    <a:pt x="4" y="173"/>
                  </a:lnTo>
                  <a:lnTo>
                    <a:pt x="2" y="163"/>
                  </a:lnTo>
                  <a:lnTo>
                    <a:pt x="2" y="163"/>
                  </a:lnTo>
                  <a:lnTo>
                    <a:pt x="2" y="147"/>
                  </a:lnTo>
                  <a:lnTo>
                    <a:pt x="2" y="135"/>
                  </a:lnTo>
                  <a:lnTo>
                    <a:pt x="2" y="135"/>
                  </a:lnTo>
                  <a:lnTo>
                    <a:pt x="4" y="121"/>
                  </a:lnTo>
                  <a:lnTo>
                    <a:pt x="4" y="121"/>
                  </a:lnTo>
                  <a:lnTo>
                    <a:pt x="12" y="107"/>
                  </a:lnTo>
                  <a:lnTo>
                    <a:pt x="12" y="107"/>
                  </a:lnTo>
                  <a:lnTo>
                    <a:pt x="14" y="97"/>
                  </a:lnTo>
                  <a:lnTo>
                    <a:pt x="14" y="97"/>
                  </a:lnTo>
                  <a:lnTo>
                    <a:pt x="26" y="71"/>
                  </a:lnTo>
                  <a:lnTo>
                    <a:pt x="26" y="71"/>
                  </a:lnTo>
                  <a:lnTo>
                    <a:pt x="30" y="61"/>
                  </a:lnTo>
                  <a:lnTo>
                    <a:pt x="30" y="61"/>
                  </a:lnTo>
                  <a:lnTo>
                    <a:pt x="36" y="55"/>
                  </a:lnTo>
                  <a:lnTo>
                    <a:pt x="40" y="53"/>
                  </a:lnTo>
                  <a:lnTo>
                    <a:pt x="40" y="53"/>
                  </a:lnTo>
                  <a:lnTo>
                    <a:pt x="50" y="51"/>
                  </a:lnTo>
                  <a:lnTo>
                    <a:pt x="62" y="49"/>
                  </a:lnTo>
                  <a:lnTo>
                    <a:pt x="74" y="49"/>
                  </a:lnTo>
                  <a:lnTo>
                    <a:pt x="84" y="47"/>
                  </a:lnTo>
                  <a:lnTo>
                    <a:pt x="84" y="47"/>
                  </a:lnTo>
                  <a:lnTo>
                    <a:pt x="90" y="45"/>
                  </a:lnTo>
                  <a:lnTo>
                    <a:pt x="96" y="41"/>
                  </a:lnTo>
                  <a:lnTo>
                    <a:pt x="96" y="41"/>
                  </a:lnTo>
                  <a:lnTo>
                    <a:pt x="98" y="29"/>
                  </a:lnTo>
                  <a:lnTo>
                    <a:pt x="98" y="29"/>
                  </a:lnTo>
                  <a:lnTo>
                    <a:pt x="108" y="21"/>
                  </a:lnTo>
                  <a:lnTo>
                    <a:pt x="115" y="13"/>
                  </a:lnTo>
                  <a:lnTo>
                    <a:pt x="115" y="13"/>
                  </a:lnTo>
                  <a:lnTo>
                    <a:pt x="127" y="9"/>
                  </a:lnTo>
                  <a:lnTo>
                    <a:pt x="139" y="6"/>
                  </a:lnTo>
                  <a:lnTo>
                    <a:pt x="139" y="6"/>
                  </a:lnTo>
                  <a:lnTo>
                    <a:pt x="141" y="2"/>
                  </a:lnTo>
                  <a:lnTo>
                    <a:pt x="145" y="0"/>
                  </a:lnTo>
                  <a:lnTo>
                    <a:pt x="145" y="0"/>
                  </a:lnTo>
                  <a:lnTo>
                    <a:pt x="147" y="2"/>
                  </a:lnTo>
                  <a:lnTo>
                    <a:pt x="147" y="2"/>
                  </a:lnTo>
                  <a:lnTo>
                    <a:pt x="145" y="6"/>
                  </a:lnTo>
                  <a:lnTo>
                    <a:pt x="143" y="9"/>
                  </a:lnTo>
                  <a:lnTo>
                    <a:pt x="143" y="9"/>
                  </a:lnTo>
                  <a:lnTo>
                    <a:pt x="141" y="17"/>
                  </a:lnTo>
                  <a:lnTo>
                    <a:pt x="141" y="17"/>
                  </a:lnTo>
                  <a:lnTo>
                    <a:pt x="143" y="27"/>
                  </a:lnTo>
                  <a:lnTo>
                    <a:pt x="145" y="37"/>
                  </a:lnTo>
                  <a:lnTo>
                    <a:pt x="145" y="37"/>
                  </a:lnTo>
                  <a:lnTo>
                    <a:pt x="145" y="45"/>
                  </a:lnTo>
                  <a:lnTo>
                    <a:pt x="145" y="45"/>
                  </a:lnTo>
                  <a:lnTo>
                    <a:pt x="139" y="53"/>
                  </a:lnTo>
                  <a:lnTo>
                    <a:pt x="133" y="61"/>
                  </a:lnTo>
                  <a:lnTo>
                    <a:pt x="133" y="61"/>
                  </a:lnTo>
                  <a:lnTo>
                    <a:pt x="127" y="77"/>
                  </a:lnTo>
                  <a:lnTo>
                    <a:pt x="127" y="77"/>
                  </a:lnTo>
                  <a:lnTo>
                    <a:pt x="127" y="83"/>
                  </a:lnTo>
                  <a:lnTo>
                    <a:pt x="127" y="87"/>
                  </a:lnTo>
                  <a:lnTo>
                    <a:pt x="127" y="87"/>
                  </a:lnTo>
                  <a:lnTo>
                    <a:pt x="125" y="89"/>
                  </a:lnTo>
                  <a:lnTo>
                    <a:pt x="125" y="89"/>
                  </a:lnTo>
                  <a:lnTo>
                    <a:pt x="125" y="95"/>
                  </a:lnTo>
                  <a:lnTo>
                    <a:pt x="125" y="99"/>
                  </a:lnTo>
                  <a:lnTo>
                    <a:pt x="125" y="99"/>
                  </a:lnTo>
                  <a:lnTo>
                    <a:pt x="121" y="99"/>
                  </a:lnTo>
                  <a:lnTo>
                    <a:pt x="117" y="101"/>
                  </a:lnTo>
                  <a:lnTo>
                    <a:pt x="117" y="101"/>
                  </a:lnTo>
                  <a:lnTo>
                    <a:pt x="117" y="103"/>
                  </a:lnTo>
                  <a:lnTo>
                    <a:pt x="117" y="105"/>
                  </a:lnTo>
                  <a:lnTo>
                    <a:pt x="117" y="105"/>
                  </a:lnTo>
                  <a:lnTo>
                    <a:pt x="119" y="105"/>
                  </a:lnTo>
                  <a:lnTo>
                    <a:pt x="121" y="105"/>
                  </a:lnTo>
                  <a:lnTo>
                    <a:pt x="125" y="103"/>
                  </a:lnTo>
                  <a:lnTo>
                    <a:pt x="125" y="103"/>
                  </a:lnTo>
                  <a:lnTo>
                    <a:pt x="127" y="105"/>
                  </a:lnTo>
                  <a:lnTo>
                    <a:pt x="127" y="105"/>
                  </a:lnTo>
                  <a:lnTo>
                    <a:pt x="123" y="109"/>
                  </a:lnTo>
                  <a:lnTo>
                    <a:pt x="119" y="111"/>
                  </a:lnTo>
                  <a:lnTo>
                    <a:pt x="119" y="111"/>
                  </a:lnTo>
                  <a:lnTo>
                    <a:pt x="119" y="117"/>
                  </a:lnTo>
                  <a:lnTo>
                    <a:pt x="119" y="117"/>
                  </a:lnTo>
                  <a:lnTo>
                    <a:pt x="119" y="121"/>
                  </a:lnTo>
                  <a:lnTo>
                    <a:pt x="121" y="125"/>
                  </a:lnTo>
                  <a:lnTo>
                    <a:pt x="121" y="125"/>
                  </a:lnTo>
                  <a:lnTo>
                    <a:pt x="123" y="119"/>
                  </a:lnTo>
                  <a:lnTo>
                    <a:pt x="125" y="117"/>
                  </a:lnTo>
                  <a:lnTo>
                    <a:pt x="125" y="117"/>
                  </a:lnTo>
                  <a:lnTo>
                    <a:pt x="133" y="117"/>
                  </a:lnTo>
                  <a:lnTo>
                    <a:pt x="133" y="117"/>
                  </a:lnTo>
                  <a:lnTo>
                    <a:pt x="135" y="119"/>
                  </a:lnTo>
                  <a:lnTo>
                    <a:pt x="137" y="125"/>
                  </a:lnTo>
                  <a:lnTo>
                    <a:pt x="137" y="125"/>
                  </a:lnTo>
                  <a:lnTo>
                    <a:pt x="141" y="121"/>
                  </a:lnTo>
                  <a:lnTo>
                    <a:pt x="145" y="119"/>
                  </a:lnTo>
                  <a:lnTo>
                    <a:pt x="145" y="119"/>
                  </a:lnTo>
                  <a:lnTo>
                    <a:pt x="153" y="119"/>
                  </a:lnTo>
                  <a:lnTo>
                    <a:pt x="153" y="119"/>
                  </a:lnTo>
                  <a:lnTo>
                    <a:pt x="159" y="121"/>
                  </a:lnTo>
                  <a:lnTo>
                    <a:pt x="159" y="121"/>
                  </a:lnTo>
                  <a:lnTo>
                    <a:pt x="159" y="131"/>
                  </a:lnTo>
                  <a:lnTo>
                    <a:pt x="159" y="131"/>
                  </a:lnTo>
                  <a:lnTo>
                    <a:pt x="159" y="131"/>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10"/>
            <p:cNvSpPr/>
            <p:nvPr/>
          </p:nvSpPr>
          <p:spPr>
            <a:xfrm>
              <a:off x="3318" y="1796"/>
              <a:ext cx="65" cy="57"/>
            </a:xfrm>
            <a:custGeom>
              <a:avLst/>
              <a:gdLst/>
              <a:ahLst/>
              <a:cxnLst/>
              <a:rect l="l" t="t" r="r" b="b"/>
              <a:pathLst>
                <a:path w="65" h="57" extrusionOk="0">
                  <a:moveTo>
                    <a:pt x="65" y="33"/>
                  </a:moveTo>
                  <a:lnTo>
                    <a:pt x="65" y="33"/>
                  </a:lnTo>
                  <a:lnTo>
                    <a:pt x="65" y="33"/>
                  </a:lnTo>
                  <a:lnTo>
                    <a:pt x="65" y="33"/>
                  </a:lnTo>
                  <a:lnTo>
                    <a:pt x="59" y="33"/>
                  </a:lnTo>
                  <a:lnTo>
                    <a:pt x="59" y="33"/>
                  </a:lnTo>
                  <a:lnTo>
                    <a:pt x="59" y="39"/>
                  </a:lnTo>
                  <a:lnTo>
                    <a:pt x="59" y="43"/>
                  </a:lnTo>
                  <a:lnTo>
                    <a:pt x="59" y="43"/>
                  </a:lnTo>
                  <a:lnTo>
                    <a:pt x="59" y="49"/>
                  </a:lnTo>
                  <a:lnTo>
                    <a:pt x="57" y="53"/>
                  </a:lnTo>
                  <a:lnTo>
                    <a:pt x="57" y="53"/>
                  </a:lnTo>
                  <a:lnTo>
                    <a:pt x="53" y="55"/>
                  </a:lnTo>
                  <a:lnTo>
                    <a:pt x="49" y="55"/>
                  </a:lnTo>
                  <a:lnTo>
                    <a:pt x="49" y="55"/>
                  </a:lnTo>
                  <a:lnTo>
                    <a:pt x="43" y="57"/>
                  </a:lnTo>
                  <a:lnTo>
                    <a:pt x="43" y="57"/>
                  </a:lnTo>
                  <a:lnTo>
                    <a:pt x="37" y="57"/>
                  </a:lnTo>
                  <a:lnTo>
                    <a:pt x="37" y="57"/>
                  </a:lnTo>
                  <a:lnTo>
                    <a:pt x="31" y="53"/>
                  </a:lnTo>
                  <a:lnTo>
                    <a:pt x="29" y="51"/>
                  </a:lnTo>
                  <a:lnTo>
                    <a:pt x="29" y="51"/>
                  </a:lnTo>
                  <a:lnTo>
                    <a:pt x="23" y="53"/>
                  </a:lnTo>
                  <a:lnTo>
                    <a:pt x="21" y="53"/>
                  </a:lnTo>
                  <a:lnTo>
                    <a:pt x="19" y="53"/>
                  </a:lnTo>
                  <a:lnTo>
                    <a:pt x="19" y="53"/>
                  </a:lnTo>
                  <a:lnTo>
                    <a:pt x="19" y="49"/>
                  </a:lnTo>
                  <a:lnTo>
                    <a:pt x="19" y="49"/>
                  </a:lnTo>
                  <a:lnTo>
                    <a:pt x="21" y="47"/>
                  </a:lnTo>
                  <a:lnTo>
                    <a:pt x="23" y="45"/>
                  </a:lnTo>
                  <a:lnTo>
                    <a:pt x="23" y="45"/>
                  </a:lnTo>
                  <a:lnTo>
                    <a:pt x="21" y="43"/>
                  </a:lnTo>
                  <a:lnTo>
                    <a:pt x="19" y="45"/>
                  </a:lnTo>
                  <a:lnTo>
                    <a:pt x="19" y="45"/>
                  </a:lnTo>
                  <a:lnTo>
                    <a:pt x="14" y="43"/>
                  </a:lnTo>
                  <a:lnTo>
                    <a:pt x="8" y="39"/>
                  </a:lnTo>
                  <a:lnTo>
                    <a:pt x="8" y="39"/>
                  </a:lnTo>
                  <a:lnTo>
                    <a:pt x="8" y="33"/>
                  </a:lnTo>
                  <a:lnTo>
                    <a:pt x="8" y="29"/>
                  </a:lnTo>
                  <a:lnTo>
                    <a:pt x="8" y="29"/>
                  </a:lnTo>
                  <a:lnTo>
                    <a:pt x="6" y="27"/>
                  </a:lnTo>
                  <a:lnTo>
                    <a:pt x="2" y="25"/>
                  </a:lnTo>
                  <a:lnTo>
                    <a:pt x="2" y="25"/>
                  </a:lnTo>
                  <a:lnTo>
                    <a:pt x="6" y="21"/>
                  </a:lnTo>
                  <a:lnTo>
                    <a:pt x="6" y="21"/>
                  </a:lnTo>
                  <a:lnTo>
                    <a:pt x="2" y="19"/>
                  </a:lnTo>
                  <a:lnTo>
                    <a:pt x="0" y="17"/>
                  </a:lnTo>
                  <a:lnTo>
                    <a:pt x="0" y="17"/>
                  </a:lnTo>
                  <a:lnTo>
                    <a:pt x="2" y="17"/>
                  </a:lnTo>
                  <a:lnTo>
                    <a:pt x="2" y="17"/>
                  </a:lnTo>
                  <a:lnTo>
                    <a:pt x="2" y="15"/>
                  </a:lnTo>
                  <a:lnTo>
                    <a:pt x="2" y="15"/>
                  </a:lnTo>
                  <a:lnTo>
                    <a:pt x="0" y="11"/>
                  </a:lnTo>
                  <a:lnTo>
                    <a:pt x="0" y="11"/>
                  </a:lnTo>
                  <a:lnTo>
                    <a:pt x="0" y="8"/>
                  </a:lnTo>
                  <a:lnTo>
                    <a:pt x="0" y="8"/>
                  </a:lnTo>
                  <a:lnTo>
                    <a:pt x="2" y="8"/>
                  </a:lnTo>
                  <a:lnTo>
                    <a:pt x="8" y="9"/>
                  </a:lnTo>
                  <a:lnTo>
                    <a:pt x="8" y="9"/>
                  </a:lnTo>
                  <a:lnTo>
                    <a:pt x="12" y="11"/>
                  </a:lnTo>
                  <a:lnTo>
                    <a:pt x="12" y="11"/>
                  </a:lnTo>
                  <a:lnTo>
                    <a:pt x="16" y="9"/>
                  </a:lnTo>
                  <a:lnTo>
                    <a:pt x="18" y="8"/>
                  </a:lnTo>
                  <a:lnTo>
                    <a:pt x="18" y="8"/>
                  </a:lnTo>
                  <a:lnTo>
                    <a:pt x="19" y="6"/>
                  </a:lnTo>
                  <a:lnTo>
                    <a:pt x="23" y="6"/>
                  </a:lnTo>
                  <a:lnTo>
                    <a:pt x="23" y="6"/>
                  </a:lnTo>
                  <a:lnTo>
                    <a:pt x="29" y="2"/>
                  </a:lnTo>
                  <a:lnTo>
                    <a:pt x="37" y="2"/>
                  </a:lnTo>
                  <a:lnTo>
                    <a:pt x="37" y="2"/>
                  </a:lnTo>
                  <a:lnTo>
                    <a:pt x="41" y="8"/>
                  </a:lnTo>
                  <a:lnTo>
                    <a:pt x="43" y="9"/>
                  </a:lnTo>
                  <a:lnTo>
                    <a:pt x="43" y="9"/>
                  </a:lnTo>
                  <a:lnTo>
                    <a:pt x="47" y="9"/>
                  </a:lnTo>
                  <a:lnTo>
                    <a:pt x="47" y="9"/>
                  </a:lnTo>
                  <a:lnTo>
                    <a:pt x="47" y="6"/>
                  </a:lnTo>
                  <a:lnTo>
                    <a:pt x="47" y="2"/>
                  </a:lnTo>
                  <a:lnTo>
                    <a:pt x="47" y="2"/>
                  </a:lnTo>
                  <a:lnTo>
                    <a:pt x="49" y="0"/>
                  </a:lnTo>
                  <a:lnTo>
                    <a:pt x="49" y="0"/>
                  </a:lnTo>
                  <a:lnTo>
                    <a:pt x="51" y="2"/>
                  </a:lnTo>
                  <a:lnTo>
                    <a:pt x="55" y="8"/>
                  </a:lnTo>
                  <a:lnTo>
                    <a:pt x="57" y="15"/>
                  </a:lnTo>
                  <a:lnTo>
                    <a:pt x="57" y="15"/>
                  </a:lnTo>
                  <a:lnTo>
                    <a:pt x="55" y="21"/>
                  </a:lnTo>
                  <a:lnTo>
                    <a:pt x="55" y="21"/>
                  </a:lnTo>
                  <a:lnTo>
                    <a:pt x="57" y="27"/>
                  </a:lnTo>
                  <a:lnTo>
                    <a:pt x="57" y="27"/>
                  </a:lnTo>
                  <a:lnTo>
                    <a:pt x="59" y="31"/>
                  </a:lnTo>
                  <a:lnTo>
                    <a:pt x="59" y="31"/>
                  </a:lnTo>
                  <a:lnTo>
                    <a:pt x="65" y="33"/>
                  </a:lnTo>
                  <a:lnTo>
                    <a:pt x="65" y="33"/>
                  </a:lnTo>
                  <a:lnTo>
                    <a:pt x="65" y="33"/>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10"/>
            <p:cNvSpPr/>
            <p:nvPr/>
          </p:nvSpPr>
          <p:spPr>
            <a:xfrm>
              <a:off x="3387" y="1865"/>
              <a:ext cx="46" cy="32"/>
            </a:xfrm>
            <a:custGeom>
              <a:avLst/>
              <a:gdLst/>
              <a:ahLst/>
              <a:cxnLst/>
              <a:rect l="l" t="t" r="r" b="b"/>
              <a:pathLst>
                <a:path w="46" h="32" extrusionOk="0">
                  <a:moveTo>
                    <a:pt x="42" y="14"/>
                  </a:moveTo>
                  <a:lnTo>
                    <a:pt x="42" y="14"/>
                  </a:lnTo>
                  <a:lnTo>
                    <a:pt x="46" y="24"/>
                  </a:lnTo>
                  <a:lnTo>
                    <a:pt x="46" y="26"/>
                  </a:lnTo>
                  <a:lnTo>
                    <a:pt x="46" y="30"/>
                  </a:lnTo>
                  <a:lnTo>
                    <a:pt x="46" y="30"/>
                  </a:lnTo>
                  <a:lnTo>
                    <a:pt x="42" y="30"/>
                  </a:lnTo>
                  <a:lnTo>
                    <a:pt x="42" y="30"/>
                  </a:lnTo>
                  <a:lnTo>
                    <a:pt x="38" y="30"/>
                  </a:lnTo>
                  <a:lnTo>
                    <a:pt x="30" y="28"/>
                  </a:lnTo>
                  <a:lnTo>
                    <a:pt x="30" y="28"/>
                  </a:lnTo>
                  <a:lnTo>
                    <a:pt x="28" y="32"/>
                  </a:lnTo>
                  <a:lnTo>
                    <a:pt x="28" y="32"/>
                  </a:lnTo>
                  <a:lnTo>
                    <a:pt x="24" y="32"/>
                  </a:lnTo>
                  <a:lnTo>
                    <a:pt x="24" y="32"/>
                  </a:lnTo>
                  <a:lnTo>
                    <a:pt x="18" y="28"/>
                  </a:lnTo>
                  <a:lnTo>
                    <a:pt x="14" y="24"/>
                  </a:lnTo>
                  <a:lnTo>
                    <a:pt x="14" y="24"/>
                  </a:lnTo>
                  <a:lnTo>
                    <a:pt x="8" y="20"/>
                  </a:lnTo>
                  <a:lnTo>
                    <a:pt x="2" y="16"/>
                  </a:lnTo>
                  <a:lnTo>
                    <a:pt x="2" y="16"/>
                  </a:lnTo>
                  <a:lnTo>
                    <a:pt x="0" y="14"/>
                  </a:lnTo>
                  <a:lnTo>
                    <a:pt x="0" y="12"/>
                  </a:lnTo>
                  <a:lnTo>
                    <a:pt x="0" y="12"/>
                  </a:lnTo>
                  <a:lnTo>
                    <a:pt x="2" y="12"/>
                  </a:lnTo>
                  <a:lnTo>
                    <a:pt x="2" y="12"/>
                  </a:lnTo>
                  <a:lnTo>
                    <a:pt x="8" y="10"/>
                  </a:lnTo>
                  <a:lnTo>
                    <a:pt x="8" y="8"/>
                  </a:lnTo>
                  <a:lnTo>
                    <a:pt x="8" y="8"/>
                  </a:lnTo>
                  <a:lnTo>
                    <a:pt x="6" y="8"/>
                  </a:lnTo>
                  <a:lnTo>
                    <a:pt x="6" y="8"/>
                  </a:lnTo>
                  <a:lnTo>
                    <a:pt x="2" y="6"/>
                  </a:lnTo>
                  <a:lnTo>
                    <a:pt x="0" y="2"/>
                  </a:lnTo>
                  <a:lnTo>
                    <a:pt x="0" y="2"/>
                  </a:lnTo>
                  <a:lnTo>
                    <a:pt x="2" y="2"/>
                  </a:lnTo>
                  <a:lnTo>
                    <a:pt x="8" y="0"/>
                  </a:lnTo>
                  <a:lnTo>
                    <a:pt x="8" y="0"/>
                  </a:lnTo>
                  <a:lnTo>
                    <a:pt x="14" y="0"/>
                  </a:lnTo>
                  <a:lnTo>
                    <a:pt x="14" y="0"/>
                  </a:lnTo>
                  <a:lnTo>
                    <a:pt x="16" y="0"/>
                  </a:lnTo>
                  <a:lnTo>
                    <a:pt x="16" y="0"/>
                  </a:lnTo>
                  <a:lnTo>
                    <a:pt x="18" y="0"/>
                  </a:lnTo>
                  <a:lnTo>
                    <a:pt x="18" y="0"/>
                  </a:lnTo>
                  <a:lnTo>
                    <a:pt x="18" y="4"/>
                  </a:lnTo>
                  <a:lnTo>
                    <a:pt x="18" y="4"/>
                  </a:lnTo>
                  <a:lnTo>
                    <a:pt x="22" y="6"/>
                  </a:lnTo>
                  <a:lnTo>
                    <a:pt x="22" y="6"/>
                  </a:lnTo>
                  <a:lnTo>
                    <a:pt x="26" y="10"/>
                  </a:lnTo>
                  <a:lnTo>
                    <a:pt x="26" y="10"/>
                  </a:lnTo>
                  <a:lnTo>
                    <a:pt x="30" y="10"/>
                  </a:lnTo>
                  <a:lnTo>
                    <a:pt x="30" y="10"/>
                  </a:lnTo>
                  <a:lnTo>
                    <a:pt x="30" y="8"/>
                  </a:lnTo>
                  <a:lnTo>
                    <a:pt x="30" y="8"/>
                  </a:lnTo>
                  <a:lnTo>
                    <a:pt x="34" y="8"/>
                  </a:lnTo>
                  <a:lnTo>
                    <a:pt x="34" y="8"/>
                  </a:lnTo>
                  <a:lnTo>
                    <a:pt x="34" y="6"/>
                  </a:lnTo>
                  <a:lnTo>
                    <a:pt x="34" y="6"/>
                  </a:lnTo>
                  <a:lnTo>
                    <a:pt x="40" y="6"/>
                  </a:lnTo>
                  <a:lnTo>
                    <a:pt x="40" y="6"/>
                  </a:lnTo>
                  <a:lnTo>
                    <a:pt x="40" y="10"/>
                  </a:lnTo>
                  <a:lnTo>
                    <a:pt x="40" y="10"/>
                  </a:lnTo>
                  <a:lnTo>
                    <a:pt x="42" y="14"/>
                  </a:lnTo>
                  <a:lnTo>
                    <a:pt x="42" y="14"/>
                  </a:lnTo>
                  <a:lnTo>
                    <a:pt x="42" y="1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10"/>
            <p:cNvSpPr/>
            <p:nvPr/>
          </p:nvSpPr>
          <p:spPr>
            <a:xfrm>
              <a:off x="3431" y="1865"/>
              <a:ext cx="22" cy="38"/>
            </a:xfrm>
            <a:custGeom>
              <a:avLst/>
              <a:gdLst/>
              <a:ahLst/>
              <a:cxnLst/>
              <a:rect l="l" t="t" r="r" b="b"/>
              <a:pathLst>
                <a:path w="22" h="38" extrusionOk="0">
                  <a:moveTo>
                    <a:pt x="22" y="10"/>
                  </a:moveTo>
                  <a:lnTo>
                    <a:pt x="22" y="10"/>
                  </a:lnTo>
                  <a:lnTo>
                    <a:pt x="22" y="16"/>
                  </a:lnTo>
                  <a:lnTo>
                    <a:pt x="22" y="16"/>
                  </a:lnTo>
                  <a:lnTo>
                    <a:pt x="20" y="18"/>
                  </a:lnTo>
                  <a:lnTo>
                    <a:pt x="16" y="22"/>
                  </a:lnTo>
                  <a:lnTo>
                    <a:pt x="16" y="22"/>
                  </a:lnTo>
                  <a:lnTo>
                    <a:pt x="16" y="26"/>
                  </a:lnTo>
                  <a:lnTo>
                    <a:pt x="16" y="26"/>
                  </a:lnTo>
                  <a:lnTo>
                    <a:pt x="16" y="32"/>
                  </a:lnTo>
                  <a:lnTo>
                    <a:pt x="16" y="36"/>
                  </a:lnTo>
                  <a:lnTo>
                    <a:pt x="14" y="38"/>
                  </a:lnTo>
                  <a:lnTo>
                    <a:pt x="14" y="38"/>
                  </a:lnTo>
                  <a:lnTo>
                    <a:pt x="12" y="38"/>
                  </a:lnTo>
                  <a:lnTo>
                    <a:pt x="8" y="36"/>
                  </a:lnTo>
                  <a:lnTo>
                    <a:pt x="8" y="36"/>
                  </a:lnTo>
                  <a:lnTo>
                    <a:pt x="8" y="28"/>
                  </a:lnTo>
                  <a:lnTo>
                    <a:pt x="8" y="22"/>
                  </a:lnTo>
                  <a:lnTo>
                    <a:pt x="8" y="22"/>
                  </a:lnTo>
                  <a:lnTo>
                    <a:pt x="6" y="18"/>
                  </a:lnTo>
                  <a:lnTo>
                    <a:pt x="6" y="18"/>
                  </a:lnTo>
                  <a:lnTo>
                    <a:pt x="4" y="12"/>
                  </a:lnTo>
                  <a:lnTo>
                    <a:pt x="4" y="12"/>
                  </a:lnTo>
                  <a:lnTo>
                    <a:pt x="2" y="10"/>
                  </a:lnTo>
                  <a:lnTo>
                    <a:pt x="2" y="10"/>
                  </a:lnTo>
                  <a:lnTo>
                    <a:pt x="0" y="2"/>
                  </a:lnTo>
                  <a:lnTo>
                    <a:pt x="0" y="2"/>
                  </a:lnTo>
                  <a:lnTo>
                    <a:pt x="0" y="0"/>
                  </a:lnTo>
                  <a:lnTo>
                    <a:pt x="0" y="0"/>
                  </a:lnTo>
                  <a:lnTo>
                    <a:pt x="4" y="0"/>
                  </a:lnTo>
                  <a:lnTo>
                    <a:pt x="4" y="0"/>
                  </a:lnTo>
                  <a:lnTo>
                    <a:pt x="6" y="0"/>
                  </a:lnTo>
                  <a:lnTo>
                    <a:pt x="6" y="0"/>
                  </a:lnTo>
                  <a:lnTo>
                    <a:pt x="12" y="2"/>
                  </a:lnTo>
                  <a:lnTo>
                    <a:pt x="12" y="2"/>
                  </a:lnTo>
                  <a:lnTo>
                    <a:pt x="14" y="6"/>
                  </a:lnTo>
                  <a:lnTo>
                    <a:pt x="14" y="6"/>
                  </a:lnTo>
                  <a:lnTo>
                    <a:pt x="18" y="8"/>
                  </a:lnTo>
                  <a:lnTo>
                    <a:pt x="22" y="10"/>
                  </a:lnTo>
                  <a:lnTo>
                    <a:pt x="22" y="10"/>
                  </a:lnTo>
                  <a:lnTo>
                    <a:pt x="22" y="1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10"/>
            <p:cNvSpPr/>
            <p:nvPr/>
          </p:nvSpPr>
          <p:spPr>
            <a:xfrm>
              <a:off x="3889" y="1780"/>
              <a:ext cx="189" cy="141"/>
            </a:xfrm>
            <a:custGeom>
              <a:avLst/>
              <a:gdLst/>
              <a:ahLst/>
              <a:cxnLst/>
              <a:rect l="l" t="t" r="r" b="b"/>
              <a:pathLst>
                <a:path w="189" h="141" extrusionOk="0">
                  <a:moveTo>
                    <a:pt x="187" y="111"/>
                  </a:moveTo>
                  <a:lnTo>
                    <a:pt x="187" y="111"/>
                  </a:lnTo>
                  <a:lnTo>
                    <a:pt x="189" y="117"/>
                  </a:lnTo>
                  <a:lnTo>
                    <a:pt x="189" y="119"/>
                  </a:lnTo>
                  <a:lnTo>
                    <a:pt x="189" y="121"/>
                  </a:lnTo>
                  <a:lnTo>
                    <a:pt x="189" y="121"/>
                  </a:lnTo>
                  <a:lnTo>
                    <a:pt x="177" y="123"/>
                  </a:lnTo>
                  <a:lnTo>
                    <a:pt x="165" y="127"/>
                  </a:lnTo>
                  <a:lnTo>
                    <a:pt x="165" y="127"/>
                  </a:lnTo>
                  <a:lnTo>
                    <a:pt x="137" y="137"/>
                  </a:lnTo>
                  <a:lnTo>
                    <a:pt x="137" y="137"/>
                  </a:lnTo>
                  <a:lnTo>
                    <a:pt x="111" y="141"/>
                  </a:lnTo>
                  <a:lnTo>
                    <a:pt x="83" y="141"/>
                  </a:lnTo>
                  <a:lnTo>
                    <a:pt x="83" y="141"/>
                  </a:lnTo>
                  <a:lnTo>
                    <a:pt x="50" y="139"/>
                  </a:lnTo>
                  <a:lnTo>
                    <a:pt x="16" y="135"/>
                  </a:lnTo>
                  <a:lnTo>
                    <a:pt x="16" y="135"/>
                  </a:lnTo>
                  <a:lnTo>
                    <a:pt x="6" y="131"/>
                  </a:lnTo>
                  <a:lnTo>
                    <a:pt x="0" y="129"/>
                  </a:lnTo>
                  <a:lnTo>
                    <a:pt x="0" y="129"/>
                  </a:lnTo>
                  <a:lnTo>
                    <a:pt x="0" y="125"/>
                  </a:lnTo>
                  <a:lnTo>
                    <a:pt x="0" y="125"/>
                  </a:lnTo>
                  <a:lnTo>
                    <a:pt x="10" y="117"/>
                  </a:lnTo>
                  <a:lnTo>
                    <a:pt x="10" y="117"/>
                  </a:lnTo>
                  <a:lnTo>
                    <a:pt x="14" y="113"/>
                  </a:lnTo>
                  <a:lnTo>
                    <a:pt x="14" y="113"/>
                  </a:lnTo>
                  <a:lnTo>
                    <a:pt x="18" y="97"/>
                  </a:lnTo>
                  <a:lnTo>
                    <a:pt x="18" y="97"/>
                  </a:lnTo>
                  <a:lnTo>
                    <a:pt x="18" y="91"/>
                  </a:lnTo>
                  <a:lnTo>
                    <a:pt x="18" y="85"/>
                  </a:lnTo>
                  <a:lnTo>
                    <a:pt x="18" y="85"/>
                  </a:lnTo>
                  <a:lnTo>
                    <a:pt x="22" y="79"/>
                  </a:lnTo>
                  <a:lnTo>
                    <a:pt x="22" y="79"/>
                  </a:lnTo>
                  <a:lnTo>
                    <a:pt x="28" y="75"/>
                  </a:lnTo>
                  <a:lnTo>
                    <a:pt x="34" y="75"/>
                  </a:lnTo>
                  <a:lnTo>
                    <a:pt x="46" y="75"/>
                  </a:lnTo>
                  <a:lnTo>
                    <a:pt x="46" y="75"/>
                  </a:lnTo>
                  <a:lnTo>
                    <a:pt x="54" y="67"/>
                  </a:lnTo>
                  <a:lnTo>
                    <a:pt x="54" y="67"/>
                  </a:lnTo>
                  <a:lnTo>
                    <a:pt x="64" y="53"/>
                  </a:lnTo>
                  <a:lnTo>
                    <a:pt x="64" y="53"/>
                  </a:lnTo>
                  <a:lnTo>
                    <a:pt x="76" y="35"/>
                  </a:lnTo>
                  <a:lnTo>
                    <a:pt x="76" y="35"/>
                  </a:lnTo>
                  <a:lnTo>
                    <a:pt x="78" y="16"/>
                  </a:lnTo>
                  <a:lnTo>
                    <a:pt x="78" y="16"/>
                  </a:lnTo>
                  <a:lnTo>
                    <a:pt x="78" y="6"/>
                  </a:lnTo>
                  <a:lnTo>
                    <a:pt x="78" y="2"/>
                  </a:lnTo>
                  <a:lnTo>
                    <a:pt x="78" y="0"/>
                  </a:lnTo>
                  <a:lnTo>
                    <a:pt x="78" y="2"/>
                  </a:lnTo>
                  <a:lnTo>
                    <a:pt x="78" y="2"/>
                  </a:lnTo>
                  <a:lnTo>
                    <a:pt x="80" y="6"/>
                  </a:lnTo>
                  <a:lnTo>
                    <a:pt x="80" y="14"/>
                  </a:lnTo>
                  <a:lnTo>
                    <a:pt x="80" y="31"/>
                  </a:lnTo>
                  <a:lnTo>
                    <a:pt x="80" y="31"/>
                  </a:lnTo>
                  <a:lnTo>
                    <a:pt x="76" y="39"/>
                  </a:lnTo>
                  <a:lnTo>
                    <a:pt x="72" y="47"/>
                  </a:lnTo>
                  <a:lnTo>
                    <a:pt x="72" y="47"/>
                  </a:lnTo>
                  <a:lnTo>
                    <a:pt x="64" y="59"/>
                  </a:lnTo>
                  <a:lnTo>
                    <a:pt x="64" y="59"/>
                  </a:lnTo>
                  <a:lnTo>
                    <a:pt x="60" y="65"/>
                  </a:lnTo>
                  <a:lnTo>
                    <a:pt x="58" y="69"/>
                  </a:lnTo>
                  <a:lnTo>
                    <a:pt x="58" y="69"/>
                  </a:lnTo>
                  <a:lnTo>
                    <a:pt x="58" y="73"/>
                  </a:lnTo>
                  <a:lnTo>
                    <a:pt x="60" y="75"/>
                  </a:lnTo>
                  <a:lnTo>
                    <a:pt x="60" y="75"/>
                  </a:lnTo>
                  <a:lnTo>
                    <a:pt x="64" y="75"/>
                  </a:lnTo>
                  <a:lnTo>
                    <a:pt x="66" y="73"/>
                  </a:lnTo>
                  <a:lnTo>
                    <a:pt x="66" y="73"/>
                  </a:lnTo>
                  <a:lnTo>
                    <a:pt x="78" y="79"/>
                  </a:lnTo>
                  <a:lnTo>
                    <a:pt x="78" y="79"/>
                  </a:lnTo>
                  <a:lnTo>
                    <a:pt x="83" y="79"/>
                  </a:lnTo>
                  <a:lnTo>
                    <a:pt x="87" y="79"/>
                  </a:lnTo>
                  <a:lnTo>
                    <a:pt x="87" y="79"/>
                  </a:lnTo>
                  <a:lnTo>
                    <a:pt x="89" y="73"/>
                  </a:lnTo>
                  <a:lnTo>
                    <a:pt x="89" y="69"/>
                  </a:lnTo>
                  <a:lnTo>
                    <a:pt x="89" y="69"/>
                  </a:lnTo>
                  <a:lnTo>
                    <a:pt x="87" y="61"/>
                  </a:lnTo>
                  <a:lnTo>
                    <a:pt x="87" y="53"/>
                  </a:lnTo>
                  <a:lnTo>
                    <a:pt x="87" y="53"/>
                  </a:lnTo>
                  <a:lnTo>
                    <a:pt x="91" y="45"/>
                  </a:lnTo>
                  <a:lnTo>
                    <a:pt x="91" y="45"/>
                  </a:lnTo>
                  <a:lnTo>
                    <a:pt x="91" y="41"/>
                  </a:lnTo>
                  <a:lnTo>
                    <a:pt x="91" y="41"/>
                  </a:lnTo>
                  <a:lnTo>
                    <a:pt x="95" y="39"/>
                  </a:lnTo>
                  <a:lnTo>
                    <a:pt x="103" y="37"/>
                  </a:lnTo>
                  <a:lnTo>
                    <a:pt x="103" y="37"/>
                  </a:lnTo>
                  <a:lnTo>
                    <a:pt x="105" y="39"/>
                  </a:lnTo>
                  <a:lnTo>
                    <a:pt x="109" y="43"/>
                  </a:lnTo>
                  <a:lnTo>
                    <a:pt x="109" y="43"/>
                  </a:lnTo>
                  <a:lnTo>
                    <a:pt x="117" y="45"/>
                  </a:lnTo>
                  <a:lnTo>
                    <a:pt x="117" y="45"/>
                  </a:lnTo>
                  <a:lnTo>
                    <a:pt x="123" y="51"/>
                  </a:lnTo>
                  <a:lnTo>
                    <a:pt x="123" y="51"/>
                  </a:lnTo>
                  <a:lnTo>
                    <a:pt x="133" y="53"/>
                  </a:lnTo>
                  <a:lnTo>
                    <a:pt x="133" y="53"/>
                  </a:lnTo>
                  <a:lnTo>
                    <a:pt x="149" y="55"/>
                  </a:lnTo>
                  <a:lnTo>
                    <a:pt x="149" y="55"/>
                  </a:lnTo>
                  <a:lnTo>
                    <a:pt x="159" y="53"/>
                  </a:lnTo>
                  <a:lnTo>
                    <a:pt x="167" y="51"/>
                  </a:lnTo>
                  <a:lnTo>
                    <a:pt x="167" y="51"/>
                  </a:lnTo>
                  <a:lnTo>
                    <a:pt x="173" y="55"/>
                  </a:lnTo>
                  <a:lnTo>
                    <a:pt x="173" y="55"/>
                  </a:lnTo>
                  <a:lnTo>
                    <a:pt x="181" y="65"/>
                  </a:lnTo>
                  <a:lnTo>
                    <a:pt x="187" y="71"/>
                  </a:lnTo>
                  <a:lnTo>
                    <a:pt x="189" y="75"/>
                  </a:lnTo>
                  <a:lnTo>
                    <a:pt x="189" y="75"/>
                  </a:lnTo>
                  <a:lnTo>
                    <a:pt x="187" y="85"/>
                  </a:lnTo>
                  <a:lnTo>
                    <a:pt x="185" y="93"/>
                  </a:lnTo>
                  <a:lnTo>
                    <a:pt x="185" y="93"/>
                  </a:lnTo>
                  <a:lnTo>
                    <a:pt x="187" y="111"/>
                  </a:lnTo>
                  <a:lnTo>
                    <a:pt x="187" y="111"/>
                  </a:lnTo>
                  <a:lnTo>
                    <a:pt x="187" y="111"/>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10"/>
            <p:cNvSpPr/>
            <p:nvPr/>
          </p:nvSpPr>
          <p:spPr>
            <a:xfrm>
              <a:off x="3951" y="1525"/>
              <a:ext cx="416" cy="223"/>
            </a:xfrm>
            <a:custGeom>
              <a:avLst/>
              <a:gdLst/>
              <a:ahLst/>
              <a:cxnLst/>
              <a:rect l="l" t="t" r="r" b="b"/>
              <a:pathLst>
                <a:path w="416" h="223" extrusionOk="0">
                  <a:moveTo>
                    <a:pt x="414" y="153"/>
                  </a:moveTo>
                  <a:lnTo>
                    <a:pt x="414" y="153"/>
                  </a:lnTo>
                  <a:lnTo>
                    <a:pt x="416" y="161"/>
                  </a:lnTo>
                  <a:lnTo>
                    <a:pt x="416" y="161"/>
                  </a:lnTo>
                  <a:lnTo>
                    <a:pt x="410" y="161"/>
                  </a:lnTo>
                  <a:lnTo>
                    <a:pt x="404" y="163"/>
                  </a:lnTo>
                  <a:lnTo>
                    <a:pt x="404" y="163"/>
                  </a:lnTo>
                  <a:lnTo>
                    <a:pt x="398" y="167"/>
                  </a:lnTo>
                  <a:lnTo>
                    <a:pt x="398" y="167"/>
                  </a:lnTo>
                  <a:lnTo>
                    <a:pt x="392" y="173"/>
                  </a:lnTo>
                  <a:lnTo>
                    <a:pt x="388" y="183"/>
                  </a:lnTo>
                  <a:lnTo>
                    <a:pt x="388" y="183"/>
                  </a:lnTo>
                  <a:lnTo>
                    <a:pt x="388" y="191"/>
                  </a:lnTo>
                  <a:lnTo>
                    <a:pt x="388" y="191"/>
                  </a:lnTo>
                  <a:lnTo>
                    <a:pt x="386" y="197"/>
                  </a:lnTo>
                  <a:lnTo>
                    <a:pt x="382" y="203"/>
                  </a:lnTo>
                  <a:lnTo>
                    <a:pt x="382" y="203"/>
                  </a:lnTo>
                  <a:lnTo>
                    <a:pt x="372" y="207"/>
                  </a:lnTo>
                  <a:lnTo>
                    <a:pt x="372" y="207"/>
                  </a:lnTo>
                  <a:lnTo>
                    <a:pt x="364" y="205"/>
                  </a:lnTo>
                  <a:lnTo>
                    <a:pt x="360" y="203"/>
                  </a:lnTo>
                  <a:lnTo>
                    <a:pt x="356" y="203"/>
                  </a:lnTo>
                  <a:lnTo>
                    <a:pt x="356" y="203"/>
                  </a:lnTo>
                  <a:lnTo>
                    <a:pt x="352" y="205"/>
                  </a:lnTo>
                  <a:lnTo>
                    <a:pt x="348" y="211"/>
                  </a:lnTo>
                  <a:lnTo>
                    <a:pt x="348" y="211"/>
                  </a:lnTo>
                  <a:lnTo>
                    <a:pt x="348" y="217"/>
                  </a:lnTo>
                  <a:lnTo>
                    <a:pt x="348" y="217"/>
                  </a:lnTo>
                  <a:lnTo>
                    <a:pt x="346" y="221"/>
                  </a:lnTo>
                  <a:lnTo>
                    <a:pt x="342" y="223"/>
                  </a:lnTo>
                  <a:lnTo>
                    <a:pt x="342" y="223"/>
                  </a:lnTo>
                  <a:lnTo>
                    <a:pt x="338" y="223"/>
                  </a:lnTo>
                  <a:lnTo>
                    <a:pt x="334" y="223"/>
                  </a:lnTo>
                  <a:lnTo>
                    <a:pt x="334" y="223"/>
                  </a:lnTo>
                  <a:lnTo>
                    <a:pt x="332" y="221"/>
                  </a:lnTo>
                  <a:lnTo>
                    <a:pt x="328" y="219"/>
                  </a:lnTo>
                  <a:lnTo>
                    <a:pt x="328" y="219"/>
                  </a:lnTo>
                  <a:lnTo>
                    <a:pt x="318" y="217"/>
                  </a:lnTo>
                  <a:lnTo>
                    <a:pt x="318" y="217"/>
                  </a:lnTo>
                  <a:lnTo>
                    <a:pt x="312" y="213"/>
                  </a:lnTo>
                  <a:lnTo>
                    <a:pt x="306" y="207"/>
                  </a:lnTo>
                  <a:lnTo>
                    <a:pt x="296" y="197"/>
                  </a:lnTo>
                  <a:lnTo>
                    <a:pt x="296" y="197"/>
                  </a:lnTo>
                  <a:lnTo>
                    <a:pt x="280" y="189"/>
                  </a:lnTo>
                  <a:lnTo>
                    <a:pt x="274" y="185"/>
                  </a:lnTo>
                  <a:lnTo>
                    <a:pt x="266" y="183"/>
                  </a:lnTo>
                  <a:lnTo>
                    <a:pt x="266" y="183"/>
                  </a:lnTo>
                  <a:lnTo>
                    <a:pt x="256" y="185"/>
                  </a:lnTo>
                  <a:lnTo>
                    <a:pt x="250" y="185"/>
                  </a:lnTo>
                  <a:lnTo>
                    <a:pt x="250" y="185"/>
                  </a:lnTo>
                  <a:lnTo>
                    <a:pt x="242" y="183"/>
                  </a:lnTo>
                  <a:lnTo>
                    <a:pt x="242" y="183"/>
                  </a:lnTo>
                  <a:lnTo>
                    <a:pt x="238" y="177"/>
                  </a:lnTo>
                  <a:lnTo>
                    <a:pt x="234" y="173"/>
                  </a:lnTo>
                  <a:lnTo>
                    <a:pt x="229" y="161"/>
                  </a:lnTo>
                  <a:lnTo>
                    <a:pt x="229" y="161"/>
                  </a:lnTo>
                  <a:lnTo>
                    <a:pt x="225" y="159"/>
                  </a:lnTo>
                  <a:lnTo>
                    <a:pt x="223" y="157"/>
                  </a:lnTo>
                  <a:lnTo>
                    <a:pt x="223" y="157"/>
                  </a:lnTo>
                  <a:lnTo>
                    <a:pt x="219" y="159"/>
                  </a:lnTo>
                  <a:lnTo>
                    <a:pt x="215" y="161"/>
                  </a:lnTo>
                  <a:lnTo>
                    <a:pt x="215" y="161"/>
                  </a:lnTo>
                  <a:lnTo>
                    <a:pt x="211" y="167"/>
                  </a:lnTo>
                  <a:lnTo>
                    <a:pt x="203" y="173"/>
                  </a:lnTo>
                  <a:lnTo>
                    <a:pt x="203" y="173"/>
                  </a:lnTo>
                  <a:lnTo>
                    <a:pt x="197" y="177"/>
                  </a:lnTo>
                  <a:lnTo>
                    <a:pt x="189" y="179"/>
                  </a:lnTo>
                  <a:lnTo>
                    <a:pt x="189" y="179"/>
                  </a:lnTo>
                  <a:lnTo>
                    <a:pt x="183" y="177"/>
                  </a:lnTo>
                  <a:lnTo>
                    <a:pt x="173" y="175"/>
                  </a:lnTo>
                  <a:lnTo>
                    <a:pt x="165" y="171"/>
                  </a:lnTo>
                  <a:lnTo>
                    <a:pt x="157" y="171"/>
                  </a:lnTo>
                  <a:lnTo>
                    <a:pt x="157" y="171"/>
                  </a:lnTo>
                  <a:lnTo>
                    <a:pt x="147" y="171"/>
                  </a:lnTo>
                  <a:lnTo>
                    <a:pt x="147" y="171"/>
                  </a:lnTo>
                  <a:lnTo>
                    <a:pt x="139" y="171"/>
                  </a:lnTo>
                  <a:lnTo>
                    <a:pt x="131" y="171"/>
                  </a:lnTo>
                  <a:lnTo>
                    <a:pt x="131" y="171"/>
                  </a:lnTo>
                  <a:lnTo>
                    <a:pt x="125" y="173"/>
                  </a:lnTo>
                  <a:lnTo>
                    <a:pt x="125" y="173"/>
                  </a:lnTo>
                  <a:lnTo>
                    <a:pt x="115" y="173"/>
                  </a:lnTo>
                  <a:lnTo>
                    <a:pt x="115" y="173"/>
                  </a:lnTo>
                  <a:lnTo>
                    <a:pt x="109" y="177"/>
                  </a:lnTo>
                  <a:lnTo>
                    <a:pt x="109" y="177"/>
                  </a:lnTo>
                  <a:lnTo>
                    <a:pt x="101" y="177"/>
                  </a:lnTo>
                  <a:lnTo>
                    <a:pt x="101" y="177"/>
                  </a:lnTo>
                  <a:lnTo>
                    <a:pt x="91" y="173"/>
                  </a:lnTo>
                  <a:lnTo>
                    <a:pt x="91" y="173"/>
                  </a:lnTo>
                  <a:lnTo>
                    <a:pt x="85" y="173"/>
                  </a:lnTo>
                  <a:lnTo>
                    <a:pt x="85" y="173"/>
                  </a:lnTo>
                  <a:lnTo>
                    <a:pt x="69" y="177"/>
                  </a:lnTo>
                  <a:lnTo>
                    <a:pt x="69" y="177"/>
                  </a:lnTo>
                  <a:lnTo>
                    <a:pt x="57" y="183"/>
                  </a:lnTo>
                  <a:lnTo>
                    <a:pt x="45" y="187"/>
                  </a:lnTo>
                  <a:lnTo>
                    <a:pt x="45" y="187"/>
                  </a:lnTo>
                  <a:lnTo>
                    <a:pt x="39" y="191"/>
                  </a:lnTo>
                  <a:lnTo>
                    <a:pt x="31" y="197"/>
                  </a:lnTo>
                  <a:lnTo>
                    <a:pt x="31" y="197"/>
                  </a:lnTo>
                  <a:lnTo>
                    <a:pt x="27" y="203"/>
                  </a:lnTo>
                  <a:lnTo>
                    <a:pt x="23" y="211"/>
                  </a:lnTo>
                  <a:lnTo>
                    <a:pt x="23" y="211"/>
                  </a:lnTo>
                  <a:lnTo>
                    <a:pt x="18" y="217"/>
                  </a:lnTo>
                  <a:lnTo>
                    <a:pt x="18" y="217"/>
                  </a:lnTo>
                  <a:lnTo>
                    <a:pt x="12" y="217"/>
                  </a:lnTo>
                  <a:lnTo>
                    <a:pt x="10" y="217"/>
                  </a:lnTo>
                  <a:lnTo>
                    <a:pt x="8" y="215"/>
                  </a:lnTo>
                  <a:lnTo>
                    <a:pt x="8" y="215"/>
                  </a:lnTo>
                  <a:lnTo>
                    <a:pt x="8" y="215"/>
                  </a:lnTo>
                  <a:lnTo>
                    <a:pt x="8" y="215"/>
                  </a:lnTo>
                  <a:lnTo>
                    <a:pt x="4" y="211"/>
                  </a:lnTo>
                  <a:lnTo>
                    <a:pt x="2" y="203"/>
                  </a:lnTo>
                  <a:lnTo>
                    <a:pt x="2" y="203"/>
                  </a:lnTo>
                  <a:lnTo>
                    <a:pt x="0" y="177"/>
                  </a:lnTo>
                  <a:lnTo>
                    <a:pt x="2" y="155"/>
                  </a:lnTo>
                  <a:lnTo>
                    <a:pt x="2" y="155"/>
                  </a:lnTo>
                  <a:lnTo>
                    <a:pt x="10" y="137"/>
                  </a:lnTo>
                  <a:lnTo>
                    <a:pt x="10" y="137"/>
                  </a:lnTo>
                  <a:lnTo>
                    <a:pt x="16" y="125"/>
                  </a:lnTo>
                  <a:lnTo>
                    <a:pt x="16" y="125"/>
                  </a:lnTo>
                  <a:lnTo>
                    <a:pt x="20" y="111"/>
                  </a:lnTo>
                  <a:lnTo>
                    <a:pt x="20" y="111"/>
                  </a:lnTo>
                  <a:lnTo>
                    <a:pt x="20" y="97"/>
                  </a:lnTo>
                  <a:lnTo>
                    <a:pt x="20" y="97"/>
                  </a:lnTo>
                  <a:lnTo>
                    <a:pt x="23" y="81"/>
                  </a:lnTo>
                  <a:lnTo>
                    <a:pt x="23" y="81"/>
                  </a:lnTo>
                  <a:lnTo>
                    <a:pt x="31" y="70"/>
                  </a:lnTo>
                  <a:lnTo>
                    <a:pt x="31" y="70"/>
                  </a:lnTo>
                  <a:lnTo>
                    <a:pt x="41" y="62"/>
                  </a:lnTo>
                  <a:lnTo>
                    <a:pt x="41" y="62"/>
                  </a:lnTo>
                  <a:lnTo>
                    <a:pt x="53" y="58"/>
                  </a:lnTo>
                  <a:lnTo>
                    <a:pt x="53" y="58"/>
                  </a:lnTo>
                  <a:lnTo>
                    <a:pt x="61" y="52"/>
                  </a:lnTo>
                  <a:lnTo>
                    <a:pt x="69" y="50"/>
                  </a:lnTo>
                  <a:lnTo>
                    <a:pt x="73" y="48"/>
                  </a:lnTo>
                  <a:lnTo>
                    <a:pt x="73" y="48"/>
                  </a:lnTo>
                  <a:lnTo>
                    <a:pt x="77" y="50"/>
                  </a:lnTo>
                  <a:lnTo>
                    <a:pt x="79" y="54"/>
                  </a:lnTo>
                  <a:lnTo>
                    <a:pt x="83" y="60"/>
                  </a:lnTo>
                  <a:lnTo>
                    <a:pt x="83" y="60"/>
                  </a:lnTo>
                  <a:lnTo>
                    <a:pt x="95" y="71"/>
                  </a:lnTo>
                  <a:lnTo>
                    <a:pt x="105" y="79"/>
                  </a:lnTo>
                  <a:lnTo>
                    <a:pt x="105" y="79"/>
                  </a:lnTo>
                  <a:lnTo>
                    <a:pt x="107" y="89"/>
                  </a:lnTo>
                  <a:lnTo>
                    <a:pt x="107" y="89"/>
                  </a:lnTo>
                  <a:lnTo>
                    <a:pt x="109" y="95"/>
                  </a:lnTo>
                  <a:lnTo>
                    <a:pt x="111" y="97"/>
                  </a:lnTo>
                  <a:lnTo>
                    <a:pt x="111" y="97"/>
                  </a:lnTo>
                  <a:lnTo>
                    <a:pt x="111" y="95"/>
                  </a:lnTo>
                  <a:lnTo>
                    <a:pt x="111" y="89"/>
                  </a:lnTo>
                  <a:lnTo>
                    <a:pt x="111" y="85"/>
                  </a:lnTo>
                  <a:lnTo>
                    <a:pt x="111" y="85"/>
                  </a:lnTo>
                  <a:lnTo>
                    <a:pt x="111" y="85"/>
                  </a:lnTo>
                  <a:lnTo>
                    <a:pt x="115" y="85"/>
                  </a:lnTo>
                  <a:lnTo>
                    <a:pt x="115" y="91"/>
                  </a:lnTo>
                  <a:lnTo>
                    <a:pt x="119" y="101"/>
                  </a:lnTo>
                  <a:lnTo>
                    <a:pt x="119" y="101"/>
                  </a:lnTo>
                  <a:lnTo>
                    <a:pt x="127" y="107"/>
                  </a:lnTo>
                  <a:lnTo>
                    <a:pt x="127" y="107"/>
                  </a:lnTo>
                  <a:lnTo>
                    <a:pt x="135" y="111"/>
                  </a:lnTo>
                  <a:lnTo>
                    <a:pt x="143" y="115"/>
                  </a:lnTo>
                  <a:lnTo>
                    <a:pt x="143" y="115"/>
                  </a:lnTo>
                  <a:lnTo>
                    <a:pt x="147" y="113"/>
                  </a:lnTo>
                  <a:lnTo>
                    <a:pt x="147" y="113"/>
                  </a:lnTo>
                  <a:lnTo>
                    <a:pt x="157" y="109"/>
                  </a:lnTo>
                  <a:lnTo>
                    <a:pt x="161" y="107"/>
                  </a:lnTo>
                  <a:lnTo>
                    <a:pt x="163" y="105"/>
                  </a:lnTo>
                  <a:lnTo>
                    <a:pt x="163" y="105"/>
                  </a:lnTo>
                  <a:lnTo>
                    <a:pt x="165" y="109"/>
                  </a:lnTo>
                  <a:lnTo>
                    <a:pt x="165" y="111"/>
                  </a:lnTo>
                  <a:lnTo>
                    <a:pt x="165" y="111"/>
                  </a:lnTo>
                  <a:lnTo>
                    <a:pt x="167" y="115"/>
                  </a:lnTo>
                  <a:lnTo>
                    <a:pt x="169" y="117"/>
                  </a:lnTo>
                  <a:lnTo>
                    <a:pt x="169" y="117"/>
                  </a:lnTo>
                  <a:lnTo>
                    <a:pt x="171" y="113"/>
                  </a:lnTo>
                  <a:lnTo>
                    <a:pt x="171" y="109"/>
                  </a:lnTo>
                  <a:lnTo>
                    <a:pt x="169" y="103"/>
                  </a:lnTo>
                  <a:lnTo>
                    <a:pt x="169" y="103"/>
                  </a:lnTo>
                  <a:lnTo>
                    <a:pt x="175" y="95"/>
                  </a:lnTo>
                  <a:lnTo>
                    <a:pt x="175" y="95"/>
                  </a:lnTo>
                  <a:lnTo>
                    <a:pt x="177" y="87"/>
                  </a:lnTo>
                  <a:lnTo>
                    <a:pt x="177" y="87"/>
                  </a:lnTo>
                  <a:lnTo>
                    <a:pt x="175" y="73"/>
                  </a:lnTo>
                  <a:lnTo>
                    <a:pt x="173" y="56"/>
                  </a:lnTo>
                  <a:lnTo>
                    <a:pt x="169" y="42"/>
                  </a:lnTo>
                  <a:lnTo>
                    <a:pt x="169" y="32"/>
                  </a:lnTo>
                  <a:lnTo>
                    <a:pt x="169" y="26"/>
                  </a:lnTo>
                  <a:lnTo>
                    <a:pt x="169" y="26"/>
                  </a:lnTo>
                  <a:lnTo>
                    <a:pt x="173" y="20"/>
                  </a:lnTo>
                  <a:lnTo>
                    <a:pt x="173" y="20"/>
                  </a:lnTo>
                  <a:lnTo>
                    <a:pt x="183" y="18"/>
                  </a:lnTo>
                  <a:lnTo>
                    <a:pt x="183" y="18"/>
                  </a:lnTo>
                  <a:lnTo>
                    <a:pt x="189" y="14"/>
                  </a:lnTo>
                  <a:lnTo>
                    <a:pt x="193" y="6"/>
                  </a:lnTo>
                  <a:lnTo>
                    <a:pt x="193" y="6"/>
                  </a:lnTo>
                  <a:lnTo>
                    <a:pt x="205" y="2"/>
                  </a:lnTo>
                  <a:lnTo>
                    <a:pt x="219" y="0"/>
                  </a:lnTo>
                  <a:lnTo>
                    <a:pt x="219" y="0"/>
                  </a:lnTo>
                  <a:lnTo>
                    <a:pt x="227" y="0"/>
                  </a:lnTo>
                  <a:lnTo>
                    <a:pt x="234" y="2"/>
                  </a:lnTo>
                  <a:lnTo>
                    <a:pt x="234" y="2"/>
                  </a:lnTo>
                  <a:lnTo>
                    <a:pt x="242" y="4"/>
                  </a:lnTo>
                  <a:lnTo>
                    <a:pt x="248" y="10"/>
                  </a:lnTo>
                  <a:lnTo>
                    <a:pt x="248" y="10"/>
                  </a:lnTo>
                  <a:lnTo>
                    <a:pt x="256" y="12"/>
                  </a:lnTo>
                  <a:lnTo>
                    <a:pt x="262" y="14"/>
                  </a:lnTo>
                  <a:lnTo>
                    <a:pt x="262" y="14"/>
                  </a:lnTo>
                  <a:lnTo>
                    <a:pt x="270" y="22"/>
                  </a:lnTo>
                  <a:lnTo>
                    <a:pt x="270" y="22"/>
                  </a:lnTo>
                  <a:lnTo>
                    <a:pt x="282" y="30"/>
                  </a:lnTo>
                  <a:lnTo>
                    <a:pt x="288" y="34"/>
                  </a:lnTo>
                  <a:lnTo>
                    <a:pt x="296" y="38"/>
                  </a:lnTo>
                  <a:lnTo>
                    <a:pt x="296" y="38"/>
                  </a:lnTo>
                  <a:lnTo>
                    <a:pt x="302" y="38"/>
                  </a:lnTo>
                  <a:lnTo>
                    <a:pt x="302" y="38"/>
                  </a:lnTo>
                  <a:lnTo>
                    <a:pt x="310" y="32"/>
                  </a:lnTo>
                  <a:lnTo>
                    <a:pt x="310" y="32"/>
                  </a:lnTo>
                  <a:lnTo>
                    <a:pt x="326" y="28"/>
                  </a:lnTo>
                  <a:lnTo>
                    <a:pt x="326" y="28"/>
                  </a:lnTo>
                  <a:lnTo>
                    <a:pt x="334" y="28"/>
                  </a:lnTo>
                  <a:lnTo>
                    <a:pt x="342" y="30"/>
                  </a:lnTo>
                  <a:lnTo>
                    <a:pt x="342" y="30"/>
                  </a:lnTo>
                  <a:lnTo>
                    <a:pt x="342" y="30"/>
                  </a:lnTo>
                  <a:lnTo>
                    <a:pt x="342" y="30"/>
                  </a:lnTo>
                  <a:lnTo>
                    <a:pt x="348" y="34"/>
                  </a:lnTo>
                  <a:lnTo>
                    <a:pt x="348" y="34"/>
                  </a:lnTo>
                  <a:lnTo>
                    <a:pt x="354" y="42"/>
                  </a:lnTo>
                  <a:lnTo>
                    <a:pt x="354" y="42"/>
                  </a:lnTo>
                  <a:lnTo>
                    <a:pt x="362" y="46"/>
                  </a:lnTo>
                  <a:lnTo>
                    <a:pt x="362" y="46"/>
                  </a:lnTo>
                  <a:lnTo>
                    <a:pt x="366" y="52"/>
                  </a:lnTo>
                  <a:lnTo>
                    <a:pt x="366" y="52"/>
                  </a:lnTo>
                  <a:lnTo>
                    <a:pt x="370" y="58"/>
                  </a:lnTo>
                  <a:lnTo>
                    <a:pt x="370" y="58"/>
                  </a:lnTo>
                  <a:lnTo>
                    <a:pt x="370" y="71"/>
                  </a:lnTo>
                  <a:lnTo>
                    <a:pt x="368" y="81"/>
                  </a:lnTo>
                  <a:lnTo>
                    <a:pt x="368" y="81"/>
                  </a:lnTo>
                  <a:lnTo>
                    <a:pt x="368" y="85"/>
                  </a:lnTo>
                  <a:lnTo>
                    <a:pt x="368" y="89"/>
                  </a:lnTo>
                  <a:lnTo>
                    <a:pt x="368" y="89"/>
                  </a:lnTo>
                  <a:lnTo>
                    <a:pt x="370" y="89"/>
                  </a:lnTo>
                  <a:lnTo>
                    <a:pt x="374" y="89"/>
                  </a:lnTo>
                  <a:lnTo>
                    <a:pt x="374" y="89"/>
                  </a:lnTo>
                  <a:lnTo>
                    <a:pt x="378" y="91"/>
                  </a:lnTo>
                  <a:lnTo>
                    <a:pt x="384" y="95"/>
                  </a:lnTo>
                  <a:lnTo>
                    <a:pt x="384" y="95"/>
                  </a:lnTo>
                  <a:lnTo>
                    <a:pt x="384" y="99"/>
                  </a:lnTo>
                  <a:lnTo>
                    <a:pt x="384" y="103"/>
                  </a:lnTo>
                  <a:lnTo>
                    <a:pt x="384" y="103"/>
                  </a:lnTo>
                  <a:lnTo>
                    <a:pt x="388" y="107"/>
                  </a:lnTo>
                  <a:lnTo>
                    <a:pt x="392" y="111"/>
                  </a:lnTo>
                  <a:lnTo>
                    <a:pt x="402" y="119"/>
                  </a:lnTo>
                  <a:lnTo>
                    <a:pt x="402" y="119"/>
                  </a:lnTo>
                  <a:lnTo>
                    <a:pt x="404" y="129"/>
                  </a:lnTo>
                  <a:lnTo>
                    <a:pt x="404" y="129"/>
                  </a:lnTo>
                  <a:lnTo>
                    <a:pt x="412" y="135"/>
                  </a:lnTo>
                  <a:lnTo>
                    <a:pt x="412" y="135"/>
                  </a:lnTo>
                  <a:lnTo>
                    <a:pt x="414" y="143"/>
                  </a:lnTo>
                  <a:lnTo>
                    <a:pt x="414" y="153"/>
                  </a:lnTo>
                  <a:lnTo>
                    <a:pt x="414" y="153"/>
                  </a:lnTo>
                  <a:lnTo>
                    <a:pt x="414" y="153"/>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10"/>
            <p:cNvSpPr/>
            <p:nvPr/>
          </p:nvSpPr>
          <p:spPr>
            <a:xfrm>
              <a:off x="3957" y="1680"/>
              <a:ext cx="338" cy="261"/>
            </a:xfrm>
            <a:custGeom>
              <a:avLst/>
              <a:gdLst/>
              <a:ahLst/>
              <a:cxnLst/>
              <a:rect l="l" t="t" r="r" b="b"/>
              <a:pathLst>
                <a:path w="338" h="261" extrusionOk="0">
                  <a:moveTo>
                    <a:pt x="336" y="100"/>
                  </a:moveTo>
                  <a:lnTo>
                    <a:pt x="336" y="100"/>
                  </a:lnTo>
                  <a:lnTo>
                    <a:pt x="338" y="104"/>
                  </a:lnTo>
                  <a:lnTo>
                    <a:pt x="336" y="110"/>
                  </a:lnTo>
                  <a:lnTo>
                    <a:pt x="334" y="116"/>
                  </a:lnTo>
                  <a:lnTo>
                    <a:pt x="330" y="118"/>
                  </a:lnTo>
                  <a:lnTo>
                    <a:pt x="330" y="118"/>
                  </a:lnTo>
                  <a:lnTo>
                    <a:pt x="324" y="120"/>
                  </a:lnTo>
                  <a:lnTo>
                    <a:pt x="316" y="120"/>
                  </a:lnTo>
                  <a:lnTo>
                    <a:pt x="316" y="120"/>
                  </a:lnTo>
                  <a:lnTo>
                    <a:pt x="310" y="127"/>
                  </a:lnTo>
                  <a:lnTo>
                    <a:pt x="310" y="127"/>
                  </a:lnTo>
                  <a:lnTo>
                    <a:pt x="306" y="133"/>
                  </a:lnTo>
                  <a:lnTo>
                    <a:pt x="306" y="133"/>
                  </a:lnTo>
                  <a:lnTo>
                    <a:pt x="298" y="135"/>
                  </a:lnTo>
                  <a:lnTo>
                    <a:pt x="298" y="135"/>
                  </a:lnTo>
                  <a:lnTo>
                    <a:pt x="294" y="137"/>
                  </a:lnTo>
                  <a:lnTo>
                    <a:pt x="290" y="139"/>
                  </a:lnTo>
                  <a:lnTo>
                    <a:pt x="290" y="139"/>
                  </a:lnTo>
                  <a:lnTo>
                    <a:pt x="288" y="147"/>
                  </a:lnTo>
                  <a:lnTo>
                    <a:pt x="288" y="147"/>
                  </a:lnTo>
                  <a:lnTo>
                    <a:pt x="290" y="157"/>
                  </a:lnTo>
                  <a:lnTo>
                    <a:pt x="290" y="157"/>
                  </a:lnTo>
                  <a:lnTo>
                    <a:pt x="290" y="165"/>
                  </a:lnTo>
                  <a:lnTo>
                    <a:pt x="290" y="165"/>
                  </a:lnTo>
                  <a:lnTo>
                    <a:pt x="290" y="173"/>
                  </a:lnTo>
                  <a:lnTo>
                    <a:pt x="290" y="173"/>
                  </a:lnTo>
                  <a:lnTo>
                    <a:pt x="288" y="183"/>
                  </a:lnTo>
                  <a:lnTo>
                    <a:pt x="284" y="191"/>
                  </a:lnTo>
                  <a:lnTo>
                    <a:pt x="284" y="191"/>
                  </a:lnTo>
                  <a:lnTo>
                    <a:pt x="284" y="199"/>
                  </a:lnTo>
                  <a:lnTo>
                    <a:pt x="284" y="199"/>
                  </a:lnTo>
                  <a:lnTo>
                    <a:pt x="288" y="205"/>
                  </a:lnTo>
                  <a:lnTo>
                    <a:pt x="288" y="205"/>
                  </a:lnTo>
                  <a:lnTo>
                    <a:pt x="296" y="213"/>
                  </a:lnTo>
                  <a:lnTo>
                    <a:pt x="296" y="213"/>
                  </a:lnTo>
                  <a:lnTo>
                    <a:pt x="298" y="217"/>
                  </a:lnTo>
                  <a:lnTo>
                    <a:pt x="300" y="221"/>
                  </a:lnTo>
                  <a:lnTo>
                    <a:pt x="300" y="221"/>
                  </a:lnTo>
                  <a:lnTo>
                    <a:pt x="296" y="223"/>
                  </a:lnTo>
                  <a:lnTo>
                    <a:pt x="290" y="225"/>
                  </a:lnTo>
                  <a:lnTo>
                    <a:pt x="290" y="225"/>
                  </a:lnTo>
                  <a:lnTo>
                    <a:pt x="286" y="223"/>
                  </a:lnTo>
                  <a:lnTo>
                    <a:pt x="282" y="221"/>
                  </a:lnTo>
                  <a:lnTo>
                    <a:pt x="282" y="221"/>
                  </a:lnTo>
                  <a:lnTo>
                    <a:pt x="276" y="215"/>
                  </a:lnTo>
                  <a:lnTo>
                    <a:pt x="276" y="215"/>
                  </a:lnTo>
                  <a:lnTo>
                    <a:pt x="274" y="215"/>
                  </a:lnTo>
                  <a:lnTo>
                    <a:pt x="270" y="213"/>
                  </a:lnTo>
                  <a:lnTo>
                    <a:pt x="270" y="213"/>
                  </a:lnTo>
                  <a:lnTo>
                    <a:pt x="266" y="217"/>
                  </a:lnTo>
                  <a:lnTo>
                    <a:pt x="260" y="219"/>
                  </a:lnTo>
                  <a:lnTo>
                    <a:pt x="260" y="219"/>
                  </a:lnTo>
                  <a:lnTo>
                    <a:pt x="258" y="223"/>
                  </a:lnTo>
                  <a:lnTo>
                    <a:pt x="256" y="227"/>
                  </a:lnTo>
                  <a:lnTo>
                    <a:pt x="256" y="227"/>
                  </a:lnTo>
                  <a:lnTo>
                    <a:pt x="252" y="227"/>
                  </a:lnTo>
                  <a:lnTo>
                    <a:pt x="248" y="227"/>
                  </a:lnTo>
                  <a:lnTo>
                    <a:pt x="248" y="227"/>
                  </a:lnTo>
                  <a:lnTo>
                    <a:pt x="244" y="229"/>
                  </a:lnTo>
                  <a:lnTo>
                    <a:pt x="242" y="231"/>
                  </a:lnTo>
                  <a:lnTo>
                    <a:pt x="242" y="231"/>
                  </a:lnTo>
                  <a:lnTo>
                    <a:pt x="242" y="235"/>
                  </a:lnTo>
                  <a:lnTo>
                    <a:pt x="244" y="237"/>
                  </a:lnTo>
                  <a:lnTo>
                    <a:pt x="246" y="243"/>
                  </a:lnTo>
                  <a:lnTo>
                    <a:pt x="246" y="247"/>
                  </a:lnTo>
                  <a:lnTo>
                    <a:pt x="246" y="247"/>
                  </a:lnTo>
                  <a:lnTo>
                    <a:pt x="244" y="249"/>
                  </a:lnTo>
                  <a:lnTo>
                    <a:pt x="238" y="249"/>
                  </a:lnTo>
                  <a:lnTo>
                    <a:pt x="238" y="249"/>
                  </a:lnTo>
                  <a:lnTo>
                    <a:pt x="232" y="247"/>
                  </a:lnTo>
                  <a:lnTo>
                    <a:pt x="228" y="247"/>
                  </a:lnTo>
                  <a:lnTo>
                    <a:pt x="228" y="247"/>
                  </a:lnTo>
                  <a:lnTo>
                    <a:pt x="226" y="249"/>
                  </a:lnTo>
                  <a:lnTo>
                    <a:pt x="225" y="253"/>
                  </a:lnTo>
                  <a:lnTo>
                    <a:pt x="225" y="253"/>
                  </a:lnTo>
                  <a:lnTo>
                    <a:pt x="217" y="257"/>
                  </a:lnTo>
                  <a:lnTo>
                    <a:pt x="217" y="257"/>
                  </a:lnTo>
                  <a:lnTo>
                    <a:pt x="209" y="255"/>
                  </a:lnTo>
                  <a:lnTo>
                    <a:pt x="199" y="255"/>
                  </a:lnTo>
                  <a:lnTo>
                    <a:pt x="199" y="255"/>
                  </a:lnTo>
                  <a:lnTo>
                    <a:pt x="191" y="259"/>
                  </a:lnTo>
                  <a:lnTo>
                    <a:pt x="185" y="261"/>
                  </a:lnTo>
                  <a:lnTo>
                    <a:pt x="185" y="261"/>
                  </a:lnTo>
                  <a:lnTo>
                    <a:pt x="173" y="259"/>
                  </a:lnTo>
                  <a:lnTo>
                    <a:pt x="169" y="257"/>
                  </a:lnTo>
                  <a:lnTo>
                    <a:pt x="167" y="259"/>
                  </a:lnTo>
                  <a:lnTo>
                    <a:pt x="167" y="259"/>
                  </a:lnTo>
                  <a:lnTo>
                    <a:pt x="165" y="251"/>
                  </a:lnTo>
                  <a:lnTo>
                    <a:pt x="165" y="251"/>
                  </a:lnTo>
                  <a:lnTo>
                    <a:pt x="163" y="247"/>
                  </a:lnTo>
                  <a:lnTo>
                    <a:pt x="159" y="241"/>
                  </a:lnTo>
                  <a:lnTo>
                    <a:pt x="159" y="241"/>
                  </a:lnTo>
                  <a:lnTo>
                    <a:pt x="147" y="233"/>
                  </a:lnTo>
                  <a:lnTo>
                    <a:pt x="137" y="227"/>
                  </a:lnTo>
                  <a:lnTo>
                    <a:pt x="137" y="227"/>
                  </a:lnTo>
                  <a:lnTo>
                    <a:pt x="129" y="225"/>
                  </a:lnTo>
                  <a:lnTo>
                    <a:pt x="119" y="221"/>
                  </a:lnTo>
                  <a:lnTo>
                    <a:pt x="119" y="221"/>
                  </a:lnTo>
                  <a:lnTo>
                    <a:pt x="119" y="219"/>
                  </a:lnTo>
                  <a:lnTo>
                    <a:pt x="119" y="217"/>
                  </a:lnTo>
                  <a:lnTo>
                    <a:pt x="117" y="211"/>
                  </a:lnTo>
                  <a:lnTo>
                    <a:pt x="117" y="211"/>
                  </a:lnTo>
                  <a:lnTo>
                    <a:pt x="115" y="193"/>
                  </a:lnTo>
                  <a:lnTo>
                    <a:pt x="115" y="193"/>
                  </a:lnTo>
                  <a:lnTo>
                    <a:pt x="117" y="185"/>
                  </a:lnTo>
                  <a:lnTo>
                    <a:pt x="119" y="175"/>
                  </a:lnTo>
                  <a:lnTo>
                    <a:pt x="119" y="175"/>
                  </a:lnTo>
                  <a:lnTo>
                    <a:pt x="117" y="171"/>
                  </a:lnTo>
                  <a:lnTo>
                    <a:pt x="113" y="165"/>
                  </a:lnTo>
                  <a:lnTo>
                    <a:pt x="105" y="155"/>
                  </a:lnTo>
                  <a:lnTo>
                    <a:pt x="105" y="155"/>
                  </a:lnTo>
                  <a:lnTo>
                    <a:pt x="99" y="151"/>
                  </a:lnTo>
                  <a:lnTo>
                    <a:pt x="99" y="151"/>
                  </a:lnTo>
                  <a:lnTo>
                    <a:pt x="89" y="153"/>
                  </a:lnTo>
                  <a:lnTo>
                    <a:pt x="81" y="155"/>
                  </a:lnTo>
                  <a:lnTo>
                    <a:pt x="81" y="155"/>
                  </a:lnTo>
                  <a:lnTo>
                    <a:pt x="63" y="153"/>
                  </a:lnTo>
                  <a:lnTo>
                    <a:pt x="63" y="153"/>
                  </a:lnTo>
                  <a:lnTo>
                    <a:pt x="55" y="151"/>
                  </a:lnTo>
                  <a:lnTo>
                    <a:pt x="55" y="151"/>
                  </a:lnTo>
                  <a:lnTo>
                    <a:pt x="49" y="145"/>
                  </a:lnTo>
                  <a:lnTo>
                    <a:pt x="49" y="145"/>
                  </a:lnTo>
                  <a:lnTo>
                    <a:pt x="41" y="143"/>
                  </a:lnTo>
                  <a:lnTo>
                    <a:pt x="41" y="143"/>
                  </a:lnTo>
                  <a:lnTo>
                    <a:pt x="35" y="139"/>
                  </a:lnTo>
                  <a:lnTo>
                    <a:pt x="33" y="137"/>
                  </a:lnTo>
                  <a:lnTo>
                    <a:pt x="33" y="137"/>
                  </a:lnTo>
                  <a:lnTo>
                    <a:pt x="27" y="139"/>
                  </a:lnTo>
                  <a:lnTo>
                    <a:pt x="23" y="141"/>
                  </a:lnTo>
                  <a:lnTo>
                    <a:pt x="23" y="141"/>
                  </a:lnTo>
                  <a:lnTo>
                    <a:pt x="23" y="141"/>
                  </a:lnTo>
                  <a:lnTo>
                    <a:pt x="21" y="137"/>
                  </a:lnTo>
                  <a:lnTo>
                    <a:pt x="21" y="133"/>
                  </a:lnTo>
                  <a:lnTo>
                    <a:pt x="21" y="133"/>
                  </a:lnTo>
                  <a:lnTo>
                    <a:pt x="17" y="133"/>
                  </a:lnTo>
                  <a:lnTo>
                    <a:pt x="17" y="133"/>
                  </a:lnTo>
                  <a:lnTo>
                    <a:pt x="17" y="131"/>
                  </a:lnTo>
                  <a:lnTo>
                    <a:pt x="19" y="127"/>
                  </a:lnTo>
                  <a:lnTo>
                    <a:pt x="19" y="127"/>
                  </a:lnTo>
                  <a:lnTo>
                    <a:pt x="17" y="118"/>
                  </a:lnTo>
                  <a:lnTo>
                    <a:pt x="17" y="118"/>
                  </a:lnTo>
                  <a:lnTo>
                    <a:pt x="12" y="96"/>
                  </a:lnTo>
                  <a:lnTo>
                    <a:pt x="12" y="96"/>
                  </a:lnTo>
                  <a:lnTo>
                    <a:pt x="6" y="88"/>
                  </a:lnTo>
                  <a:lnTo>
                    <a:pt x="6" y="88"/>
                  </a:lnTo>
                  <a:lnTo>
                    <a:pt x="2" y="82"/>
                  </a:lnTo>
                  <a:lnTo>
                    <a:pt x="2" y="82"/>
                  </a:lnTo>
                  <a:lnTo>
                    <a:pt x="2" y="80"/>
                  </a:lnTo>
                  <a:lnTo>
                    <a:pt x="4" y="82"/>
                  </a:lnTo>
                  <a:lnTo>
                    <a:pt x="4" y="82"/>
                  </a:lnTo>
                  <a:lnTo>
                    <a:pt x="4" y="82"/>
                  </a:lnTo>
                  <a:lnTo>
                    <a:pt x="4" y="82"/>
                  </a:lnTo>
                  <a:lnTo>
                    <a:pt x="2" y="70"/>
                  </a:lnTo>
                  <a:lnTo>
                    <a:pt x="0" y="58"/>
                  </a:lnTo>
                  <a:lnTo>
                    <a:pt x="0" y="58"/>
                  </a:lnTo>
                  <a:lnTo>
                    <a:pt x="2" y="60"/>
                  </a:lnTo>
                  <a:lnTo>
                    <a:pt x="4" y="60"/>
                  </a:lnTo>
                  <a:lnTo>
                    <a:pt x="12" y="60"/>
                  </a:lnTo>
                  <a:lnTo>
                    <a:pt x="12" y="60"/>
                  </a:lnTo>
                  <a:lnTo>
                    <a:pt x="17" y="54"/>
                  </a:lnTo>
                  <a:lnTo>
                    <a:pt x="17" y="54"/>
                  </a:lnTo>
                  <a:lnTo>
                    <a:pt x="21" y="48"/>
                  </a:lnTo>
                  <a:lnTo>
                    <a:pt x="25" y="42"/>
                  </a:lnTo>
                  <a:lnTo>
                    <a:pt x="25" y="42"/>
                  </a:lnTo>
                  <a:lnTo>
                    <a:pt x="31" y="36"/>
                  </a:lnTo>
                  <a:lnTo>
                    <a:pt x="39" y="30"/>
                  </a:lnTo>
                  <a:lnTo>
                    <a:pt x="39" y="30"/>
                  </a:lnTo>
                  <a:lnTo>
                    <a:pt x="51" y="26"/>
                  </a:lnTo>
                  <a:lnTo>
                    <a:pt x="61" y="22"/>
                  </a:lnTo>
                  <a:lnTo>
                    <a:pt x="61" y="22"/>
                  </a:lnTo>
                  <a:lnTo>
                    <a:pt x="79" y="18"/>
                  </a:lnTo>
                  <a:lnTo>
                    <a:pt x="79" y="18"/>
                  </a:lnTo>
                  <a:lnTo>
                    <a:pt x="85" y="18"/>
                  </a:lnTo>
                  <a:lnTo>
                    <a:pt x="85" y="18"/>
                  </a:lnTo>
                  <a:lnTo>
                    <a:pt x="95" y="22"/>
                  </a:lnTo>
                  <a:lnTo>
                    <a:pt x="95" y="22"/>
                  </a:lnTo>
                  <a:lnTo>
                    <a:pt x="103" y="22"/>
                  </a:lnTo>
                  <a:lnTo>
                    <a:pt x="103" y="22"/>
                  </a:lnTo>
                  <a:lnTo>
                    <a:pt x="109" y="18"/>
                  </a:lnTo>
                  <a:lnTo>
                    <a:pt x="109" y="18"/>
                  </a:lnTo>
                  <a:lnTo>
                    <a:pt x="117" y="18"/>
                  </a:lnTo>
                  <a:lnTo>
                    <a:pt x="117" y="18"/>
                  </a:lnTo>
                  <a:lnTo>
                    <a:pt x="125" y="16"/>
                  </a:lnTo>
                  <a:lnTo>
                    <a:pt x="125" y="16"/>
                  </a:lnTo>
                  <a:lnTo>
                    <a:pt x="133" y="16"/>
                  </a:lnTo>
                  <a:lnTo>
                    <a:pt x="141" y="16"/>
                  </a:lnTo>
                  <a:lnTo>
                    <a:pt x="141" y="16"/>
                  </a:lnTo>
                  <a:lnTo>
                    <a:pt x="149" y="16"/>
                  </a:lnTo>
                  <a:lnTo>
                    <a:pt x="149" y="16"/>
                  </a:lnTo>
                  <a:lnTo>
                    <a:pt x="159" y="16"/>
                  </a:lnTo>
                  <a:lnTo>
                    <a:pt x="167" y="20"/>
                  </a:lnTo>
                  <a:lnTo>
                    <a:pt x="175" y="22"/>
                  </a:lnTo>
                  <a:lnTo>
                    <a:pt x="183" y="24"/>
                  </a:lnTo>
                  <a:lnTo>
                    <a:pt x="183" y="24"/>
                  </a:lnTo>
                  <a:lnTo>
                    <a:pt x="191" y="22"/>
                  </a:lnTo>
                  <a:lnTo>
                    <a:pt x="197" y="18"/>
                  </a:lnTo>
                  <a:lnTo>
                    <a:pt x="197" y="18"/>
                  </a:lnTo>
                  <a:lnTo>
                    <a:pt x="203" y="12"/>
                  </a:lnTo>
                  <a:lnTo>
                    <a:pt x="209" y="6"/>
                  </a:lnTo>
                  <a:lnTo>
                    <a:pt x="209" y="6"/>
                  </a:lnTo>
                  <a:lnTo>
                    <a:pt x="213" y="2"/>
                  </a:lnTo>
                  <a:lnTo>
                    <a:pt x="217" y="0"/>
                  </a:lnTo>
                  <a:lnTo>
                    <a:pt x="217" y="0"/>
                  </a:lnTo>
                  <a:lnTo>
                    <a:pt x="219" y="2"/>
                  </a:lnTo>
                  <a:lnTo>
                    <a:pt x="223" y="6"/>
                  </a:lnTo>
                  <a:lnTo>
                    <a:pt x="223" y="6"/>
                  </a:lnTo>
                  <a:lnTo>
                    <a:pt x="228" y="18"/>
                  </a:lnTo>
                  <a:lnTo>
                    <a:pt x="230" y="22"/>
                  </a:lnTo>
                  <a:lnTo>
                    <a:pt x="236" y="26"/>
                  </a:lnTo>
                  <a:lnTo>
                    <a:pt x="236" y="26"/>
                  </a:lnTo>
                  <a:lnTo>
                    <a:pt x="244" y="28"/>
                  </a:lnTo>
                  <a:lnTo>
                    <a:pt x="244" y="28"/>
                  </a:lnTo>
                  <a:lnTo>
                    <a:pt x="250" y="28"/>
                  </a:lnTo>
                  <a:lnTo>
                    <a:pt x="258" y="26"/>
                  </a:lnTo>
                  <a:lnTo>
                    <a:pt x="258" y="26"/>
                  </a:lnTo>
                  <a:lnTo>
                    <a:pt x="268" y="28"/>
                  </a:lnTo>
                  <a:lnTo>
                    <a:pt x="274" y="34"/>
                  </a:lnTo>
                  <a:lnTo>
                    <a:pt x="288" y="42"/>
                  </a:lnTo>
                  <a:lnTo>
                    <a:pt x="288" y="42"/>
                  </a:lnTo>
                  <a:lnTo>
                    <a:pt x="300" y="52"/>
                  </a:lnTo>
                  <a:lnTo>
                    <a:pt x="306" y="56"/>
                  </a:lnTo>
                  <a:lnTo>
                    <a:pt x="312" y="60"/>
                  </a:lnTo>
                  <a:lnTo>
                    <a:pt x="312" y="60"/>
                  </a:lnTo>
                  <a:lnTo>
                    <a:pt x="322" y="64"/>
                  </a:lnTo>
                  <a:lnTo>
                    <a:pt x="322" y="64"/>
                  </a:lnTo>
                  <a:lnTo>
                    <a:pt x="326" y="66"/>
                  </a:lnTo>
                  <a:lnTo>
                    <a:pt x="328" y="68"/>
                  </a:lnTo>
                  <a:lnTo>
                    <a:pt x="328" y="68"/>
                  </a:lnTo>
                  <a:lnTo>
                    <a:pt x="328" y="68"/>
                  </a:lnTo>
                  <a:lnTo>
                    <a:pt x="328" y="68"/>
                  </a:lnTo>
                  <a:lnTo>
                    <a:pt x="328" y="70"/>
                  </a:lnTo>
                  <a:lnTo>
                    <a:pt x="328" y="70"/>
                  </a:lnTo>
                  <a:lnTo>
                    <a:pt x="328" y="74"/>
                  </a:lnTo>
                  <a:lnTo>
                    <a:pt x="324" y="76"/>
                  </a:lnTo>
                  <a:lnTo>
                    <a:pt x="324" y="76"/>
                  </a:lnTo>
                  <a:lnTo>
                    <a:pt x="322" y="78"/>
                  </a:lnTo>
                  <a:lnTo>
                    <a:pt x="316" y="82"/>
                  </a:lnTo>
                  <a:lnTo>
                    <a:pt x="316" y="82"/>
                  </a:lnTo>
                  <a:lnTo>
                    <a:pt x="316" y="86"/>
                  </a:lnTo>
                  <a:lnTo>
                    <a:pt x="316" y="90"/>
                  </a:lnTo>
                  <a:lnTo>
                    <a:pt x="316" y="90"/>
                  </a:lnTo>
                  <a:lnTo>
                    <a:pt x="318" y="96"/>
                  </a:lnTo>
                  <a:lnTo>
                    <a:pt x="322" y="98"/>
                  </a:lnTo>
                  <a:lnTo>
                    <a:pt x="322" y="98"/>
                  </a:lnTo>
                  <a:lnTo>
                    <a:pt x="324" y="98"/>
                  </a:lnTo>
                  <a:lnTo>
                    <a:pt x="328" y="98"/>
                  </a:lnTo>
                  <a:lnTo>
                    <a:pt x="328" y="98"/>
                  </a:lnTo>
                  <a:lnTo>
                    <a:pt x="334" y="98"/>
                  </a:lnTo>
                  <a:lnTo>
                    <a:pt x="336" y="100"/>
                  </a:lnTo>
                  <a:lnTo>
                    <a:pt x="336" y="100"/>
                  </a:lnTo>
                  <a:lnTo>
                    <a:pt x="336" y="10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10"/>
            <p:cNvSpPr/>
            <p:nvPr/>
          </p:nvSpPr>
          <p:spPr>
            <a:xfrm>
              <a:off x="3851" y="1322"/>
              <a:ext cx="22" cy="40"/>
            </a:xfrm>
            <a:custGeom>
              <a:avLst/>
              <a:gdLst/>
              <a:ahLst/>
              <a:cxnLst/>
              <a:rect l="l" t="t" r="r" b="b"/>
              <a:pathLst>
                <a:path w="22" h="40" extrusionOk="0">
                  <a:moveTo>
                    <a:pt x="22" y="34"/>
                  </a:moveTo>
                  <a:lnTo>
                    <a:pt x="22" y="34"/>
                  </a:lnTo>
                  <a:lnTo>
                    <a:pt x="22" y="38"/>
                  </a:lnTo>
                  <a:lnTo>
                    <a:pt x="20" y="40"/>
                  </a:lnTo>
                  <a:lnTo>
                    <a:pt x="20" y="40"/>
                  </a:lnTo>
                  <a:lnTo>
                    <a:pt x="18" y="40"/>
                  </a:lnTo>
                  <a:lnTo>
                    <a:pt x="16" y="38"/>
                  </a:lnTo>
                  <a:lnTo>
                    <a:pt x="14" y="34"/>
                  </a:lnTo>
                  <a:lnTo>
                    <a:pt x="14" y="34"/>
                  </a:lnTo>
                  <a:lnTo>
                    <a:pt x="8" y="30"/>
                  </a:lnTo>
                  <a:lnTo>
                    <a:pt x="2" y="30"/>
                  </a:lnTo>
                  <a:lnTo>
                    <a:pt x="2" y="30"/>
                  </a:lnTo>
                  <a:lnTo>
                    <a:pt x="0" y="26"/>
                  </a:lnTo>
                  <a:lnTo>
                    <a:pt x="0" y="22"/>
                  </a:lnTo>
                  <a:lnTo>
                    <a:pt x="0" y="22"/>
                  </a:lnTo>
                  <a:lnTo>
                    <a:pt x="0" y="18"/>
                  </a:lnTo>
                  <a:lnTo>
                    <a:pt x="0" y="14"/>
                  </a:lnTo>
                  <a:lnTo>
                    <a:pt x="0" y="14"/>
                  </a:lnTo>
                  <a:lnTo>
                    <a:pt x="4" y="14"/>
                  </a:lnTo>
                  <a:lnTo>
                    <a:pt x="6" y="16"/>
                  </a:lnTo>
                  <a:lnTo>
                    <a:pt x="6" y="16"/>
                  </a:lnTo>
                  <a:lnTo>
                    <a:pt x="6" y="12"/>
                  </a:lnTo>
                  <a:lnTo>
                    <a:pt x="6" y="10"/>
                  </a:lnTo>
                  <a:lnTo>
                    <a:pt x="6" y="10"/>
                  </a:lnTo>
                  <a:lnTo>
                    <a:pt x="4" y="6"/>
                  </a:lnTo>
                  <a:lnTo>
                    <a:pt x="2" y="4"/>
                  </a:lnTo>
                  <a:lnTo>
                    <a:pt x="2" y="4"/>
                  </a:lnTo>
                  <a:lnTo>
                    <a:pt x="4" y="2"/>
                  </a:lnTo>
                  <a:lnTo>
                    <a:pt x="8" y="0"/>
                  </a:lnTo>
                  <a:lnTo>
                    <a:pt x="8" y="0"/>
                  </a:lnTo>
                  <a:lnTo>
                    <a:pt x="10" y="2"/>
                  </a:lnTo>
                  <a:lnTo>
                    <a:pt x="10" y="2"/>
                  </a:lnTo>
                  <a:lnTo>
                    <a:pt x="14" y="2"/>
                  </a:lnTo>
                  <a:lnTo>
                    <a:pt x="16" y="4"/>
                  </a:lnTo>
                  <a:lnTo>
                    <a:pt x="16" y="4"/>
                  </a:lnTo>
                  <a:lnTo>
                    <a:pt x="18" y="6"/>
                  </a:lnTo>
                  <a:lnTo>
                    <a:pt x="22" y="10"/>
                  </a:lnTo>
                  <a:lnTo>
                    <a:pt x="22" y="10"/>
                  </a:lnTo>
                  <a:lnTo>
                    <a:pt x="22" y="14"/>
                  </a:lnTo>
                  <a:lnTo>
                    <a:pt x="22" y="14"/>
                  </a:lnTo>
                  <a:lnTo>
                    <a:pt x="20" y="20"/>
                  </a:lnTo>
                  <a:lnTo>
                    <a:pt x="20" y="20"/>
                  </a:lnTo>
                  <a:lnTo>
                    <a:pt x="16" y="22"/>
                  </a:lnTo>
                  <a:lnTo>
                    <a:pt x="14" y="22"/>
                  </a:lnTo>
                  <a:lnTo>
                    <a:pt x="14" y="22"/>
                  </a:lnTo>
                  <a:lnTo>
                    <a:pt x="16" y="26"/>
                  </a:lnTo>
                  <a:lnTo>
                    <a:pt x="16" y="30"/>
                  </a:lnTo>
                  <a:lnTo>
                    <a:pt x="16" y="30"/>
                  </a:lnTo>
                  <a:lnTo>
                    <a:pt x="20" y="34"/>
                  </a:lnTo>
                  <a:lnTo>
                    <a:pt x="22" y="34"/>
                  </a:lnTo>
                  <a:lnTo>
                    <a:pt x="22" y="34"/>
                  </a:lnTo>
                  <a:lnTo>
                    <a:pt x="22" y="3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10"/>
            <p:cNvSpPr/>
            <p:nvPr/>
          </p:nvSpPr>
          <p:spPr>
            <a:xfrm>
              <a:off x="3783" y="1571"/>
              <a:ext cx="46" cy="97"/>
            </a:xfrm>
            <a:custGeom>
              <a:avLst/>
              <a:gdLst/>
              <a:ahLst/>
              <a:cxnLst/>
              <a:rect l="l" t="t" r="r" b="b"/>
              <a:pathLst>
                <a:path w="46" h="97" extrusionOk="0">
                  <a:moveTo>
                    <a:pt x="46" y="0"/>
                  </a:moveTo>
                  <a:lnTo>
                    <a:pt x="46" y="0"/>
                  </a:lnTo>
                  <a:lnTo>
                    <a:pt x="46" y="6"/>
                  </a:lnTo>
                  <a:lnTo>
                    <a:pt x="46" y="12"/>
                  </a:lnTo>
                  <a:lnTo>
                    <a:pt x="46" y="12"/>
                  </a:lnTo>
                  <a:lnTo>
                    <a:pt x="40" y="16"/>
                  </a:lnTo>
                  <a:lnTo>
                    <a:pt x="40" y="16"/>
                  </a:lnTo>
                  <a:lnTo>
                    <a:pt x="38" y="22"/>
                  </a:lnTo>
                  <a:lnTo>
                    <a:pt x="38" y="22"/>
                  </a:lnTo>
                  <a:lnTo>
                    <a:pt x="38" y="29"/>
                  </a:lnTo>
                  <a:lnTo>
                    <a:pt x="40" y="39"/>
                  </a:lnTo>
                  <a:lnTo>
                    <a:pt x="40" y="39"/>
                  </a:lnTo>
                  <a:lnTo>
                    <a:pt x="42" y="43"/>
                  </a:lnTo>
                  <a:lnTo>
                    <a:pt x="42" y="47"/>
                  </a:lnTo>
                  <a:lnTo>
                    <a:pt x="42" y="47"/>
                  </a:lnTo>
                  <a:lnTo>
                    <a:pt x="42" y="51"/>
                  </a:lnTo>
                  <a:lnTo>
                    <a:pt x="38" y="53"/>
                  </a:lnTo>
                  <a:lnTo>
                    <a:pt x="32" y="57"/>
                  </a:lnTo>
                  <a:lnTo>
                    <a:pt x="32" y="57"/>
                  </a:lnTo>
                  <a:lnTo>
                    <a:pt x="32" y="61"/>
                  </a:lnTo>
                  <a:lnTo>
                    <a:pt x="32" y="61"/>
                  </a:lnTo>
                  <a:lnTo>
                    <a:pt x="28" y="65"/>
                  </a:lnTo>
                  <a:lnTo>
                    <a:pt x="24" y="69"/>
                  </a:lnTo>
                  <a:lnTo>
                    <a:pt x="18" y="75"/>
                  </a:lnTo>
                  <a:lnTo>
                    <a:pt x="18" y="75"/>
                  </a:lnTo>
                  <a:lnTo>
                    <a:pt x="14" y="85"/>
                  </a:lnTo>
                  <a:lnTo>
                    <a:pt x="10" y="91"/>
                  </a:lnTo>
                  <a:lnTo>
                    <a:pt x="10" y="91"/>
                  </a:lnTo>
                  <a:lnTo>
                    <a:pt x="6" y="95"/>
                  </a:lnTo>
                  <a:lnTo>
                    <a:pt x="4" y="97"/>
                  </a:lnTo>
                  <a:lnTo>
                    <a:pt x="2" y="97"/>
                  </a:lnTo>
                  <a:lnTo>
                    <a:pt x="2" y="97"/>
                  </a:lnTo>
                  <a:lnTo>
                    <a:pt x="2" y="95"/>
                  </a:lnTo>
                  <a:lnTo>
                    <a:pt x="4" y="93"/>
                  </a:lnTo>
                  <a:lnTo>
                    <a:pt x="10" y="87"/>
                  </a:lnTo>
                  <a:lnTo>
                    <a:pt x="10" y="87"/>
                  </a:lnTo>
                  <a:lnTo>
                    <a:pt x="10" y="85"/>
                  </a:lnTo>
                  <a:lnTo>
                    <a:pt x="10" y="81"/>
                  </a:lnTo>
                  <a:lnTo>
                    <a:pt x="10" y="81"/>
                  </a:lnTo>
                  <a:lnTo>
                    <a:pt x="6" y="83"/>
                  </a:lnTo>
                  <a:lnTo>
                    <a:pt x="4" y="83"/>
                  </a:lnTo>
                  <a:lnTo>
                    <a:pt x="4" y="83"/>
                  </a:lnTo>
                  <a:lnTo>
                    <a:pt x="2" y="79"/>
                  </a:lnTo>
                  <a:lnTo>
                    <a:pt x="4" y="73"/>
                  </a:lnTo>
                  <a:lnTo>
                    <a:pt x="4" y="73"/>
                  </a:lnTo>
                  <a:lnTo>
                    <a:pt x="0" y="69"/>
                  </a:lnTo>
                  <a:lnTo>
                    <a:pt x="0" y="69"/>
                  </a:lnTo>
                  <a:lnTo>
                    <a:pt x="0" y="63"/>
                  </a:lnTo>
                  <a:lnTo>
                    <a:pt x="0" y="63"/>
                  </a:lnTo>
                  <a:lnTo>
                    <a:pt x="2" y="55"/>
                  </a:lnTo>
                  <a:lnTo>
                    <a:pt x="2" y="55"/>
                  </a:lnTo>
                  <a:lnTo>
                    <a:pt x="0" y="45"/>
                  </a:lnTo>
                  <a:lnTo>
                    <a:pt x="0" y="45"/>
                  </a:lnTo>
                  <a:lnTo>
                    <a:pt x="2" y="35"/>
                  </a:lnTo>
                  <a:lnTo>
                    <a:pt x="2" y="35"/>
                  </a:lnTo>
                  <a:lnTo>
                    <a:pt x="6" y="25"/>
                  </a:lnTo>
                  <a:lnTo>
                    <a:pt x="6" y="25"/>
                  </a:lnTo>
                  <a:lnTo>
                    <a:pt x="16" y="12"/>
                  </a:lnTo>
                  <a:lnTo>
                    <a:pt x="22" y="6"/>
                  </a:lnTo>
                  <a:lnTo>
                    <a:pt x="26" y="2"/>
                  </a:lnTo>
                  <a:lnTo>
                    <a:pt x="26" y="2"/>
                  </a:lnTo>
                  <a:lnTo>
                    <a:pt x="30" y="4"/>
                  </a:lnTo>
                  <a:lnTo>
                    <a:pt x="34" y="4"/>
                  </a:lnTo>
                  <a:lnTo>
                    <a:pt x="34" y="4"/>
                  </a:lnTo>
                  <a:lnTo>
                    <a:pt x="38" y="2"/>
                  </a:lnTo>
                  <a:lnTo>
                    <a:pt x="40" y="0"/>
                  </a:lnTo>
                  <a:lnTo>
                    <a:pt x="40" y="0"/>
                  </a:lnTo>
                  <a:lnTo>
                    <a:pt x="46" y="0"/>
                  </a:lnTo>
                  <a:lnTo>
                    <a:pt x="46" y="0"/>
                  </a:lnTo>
                  <a:lnTo>
                    <a:pt x="46"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10"/>
            <p:cNvSpPr/>
            <p:nvPr/>
          </p:nvSpPr>
          <p:spPr>
            <a:xfrm>
              <a:off x="3688" y="1628"/>
              <a:ext cx="38" cy="112"/>
            </a:xfrm>
            <a:custGeom>
              <a:avLst/>
              <a:gdLst/>
              <a:ahLst/>
              <a:cxnLst/>
              <a:rect l="l" t="t" r="r" b="b"/>
              <a:pathLst>
                <a:path w="38" h="112" extrusionOk="0">
                  <a:moveTo>
                    <a:pt x="36" y="0"/>
                  </a:moveTo>
                  <a:lnTo>
                    <a:pt x="36" y="0"/>
                  </a:lnTo>
                  <a:lnTo>
                    <a:pt x="38" y="2"/>
                  </a:lnTo>
                  <a:lnTo>
                    <a:pt x="36" y="4"/>
                  </a:lnTo>
                  <a:lnTo>
                    <a:pt x="36" y="4"/>
                  </a:lnTo>
                  <a:lnTo>
                    <a:pt x="34" y="8"/>
                  </a:lnTo>
                  <a:lnTo>
                    <a:pt x="34" y="8"/>
                  </a:lnTo>
                  <a:lnTo>
                    <a:pt x="30" y="24"/>
                  </a:lnTo>
                  <a:lnTo>
                    <a:pt x="28" y="40"/>
                  </a:lnTo>
                  <a:lnTo>
                    <a:pt x="28" y="40"/>
                  </a:lnTo>
                  <a:lnTo>
                    <a:pt x="18" y="70"/>
                  </a:lnTo>
                  <a:lnTo>
                    <a:pt x="18" y="70"/>
                  </a:lnTo>
                  <a:lnTo>
                    <a:pt x="16" y="90"/>
                  </a:lnTo>
                  <a:lnTo>
                    <a:pt x="16" y="90"/>
                  </a:lnTo>
                  <a:lnTo>
                    <a:pt x="12" y="100"/>
                  </a:lnTo>
                  <a:lnTo>
                    <a:pt x="12" y="100"/>
                  </a:lnTo>
                  <a:lnTo>
                    <a:pt x="6" y="106"/>
                  </a:lnTo>
                  <a:lnTo>
                    <a:pt x="4" y="110"/>
                  </a:lnTo>
                  <a:lnTo>
                    <a:pt x="2" y="112"/>
                  </a:lnTo>
                  <a:lnTo>
                    <a:pt x="2" y="112"/>
                  </a:lnTo>
                  <a:lnTo>
                    <a:pt x="0" y="110"/>
                  </a:lnTo>
                  <a:lnTo>
                    <a:pt x="0" y="106"/>
                  </a:lnTo>
                  <a:lnTo>
                    <a:pt x="0" y="100"/>
                  </a:lnTo>
                  <a:lnTo>
                    <a:pt x="4" y="86"/>
                  </a:lnTo>
                  <a:lnTo>
                    <a:pt x="4" y="86"/>
                  </a:lnTo>
                  <a:lnTo>
                    <a:pt x="6" y="72"/>
                  </a:lnTo>
                  <a:lnTo>
                    <a:pt x="6" y="72"/>
                  </a:lnTo>
                  <a:lnTo>
                    <a:pt x="16" y="54"/>
                  </a:lnTo>
                  <a:lnTo>
                    <a:pt x="16" y="54"/>
                  </a:lnTo>
                  <a:lnTo>
                    <a:pt x="22" y="44"/>
                  </a:lnTo>
                  <a:lnTo>
                    <a:pt x="22" y="44"/>
                  </a:lnTo>
                  <a:lnTo>
                    <a:pt x="26" y="30"/>
                  </a:lnTo>
                  <a:lnTo>
                    <a:pt x="30" y="12"/>
                  </a:lnTo>
                  <a:lnTo>
                    <a:pt x="30" y="12"/>
                  </a:lnTo>
                  <a:lnTo>
                    <a:pt x="32" y="6"/>
                  </a:lnTo>
                  <a:lnTo>
                    <a:pt x="32" y="6"/>
                  </a:lnTo>
                  <a:lnTo>
                    <a:pt x="34" y="2"/>
                  </a:lnTo>
                  <a:lnTo>
                    <a:pt x="36" y="0"/>
                  </a:lnTo>
                  <a:lnTo>
                    <a:pt x="36" y="0"/>
                  </a:lnTo>
                  <a:lnTo>
                    <a:pt x="36"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10"/>
            <p:cNvSpPr/>
            <p:nvPr/>
          </p:nvSpPr>
          <p:spPr>
            <a:xfrm>
              <a:off x="3594" y="1837"/>
              <a:ext cx="26" cy="28"/>
            </a:xfrm>
            <a:custGeom>
              <a:avLst/>
              <a:gdLst/>
              <a:ahLst/>
              <a:cxnLst/>
              <a:rect l="l" t="t" r="r" b="b"/>
              <a:pathLst>
                <a:path w="26" h="28" extrusionOk="0">
                  <a:moveTo>
                    <a:pt x="20" y="10"/>
                  </a:moveTo>
                  <a:lnTo>
                    <a:pt x="20" y="10"/>
                  </a:lnTo>
                  <a:lnTo>
                    <a:pt x="26" y="20"/>
                  </a:lnTo>
                  <a:lnTo>
                    <a:pt x="26" y="24"/>
                  </a:lnTo>
                  <a:lnTo>
                    <a:pt x="26" y="28"/>
                  </a:lnTo>
                  <a:lnTo>
                    <a:pt x="26" y="28"/>
                  </a:lnTo>
                  <a:lnTo>
                    <a:pt x="24" y="28"/>
                  </a:lnTo>
                  <a:lnTo>
                    <a:pt x="18" y="28"/>
                  </a:lnTo>
                  <a:lnTo>
                    <a:pt x="12" y="26"/>
                  </a:lnTo>
                  <a:lnTo>
                    <a:pt x="12" y="26"/>
                  </a:lnTo>
                  <a:lnTo>
                    <a:pt x="6" y="24"/>
                  </a:lnTo>
                  <a:lnTo>
                    <a:pt x="6" y="24"/>
                  </a:lnTo>
                  <a:lnTo>
                    <a:pt x="2" y="18"/>
                  </a:lnTo>
                  <a:lnTo>
                    <a:pt x="2" y="18"/>
                  </a:lnTo>
                  <a:lnTo>
                    <a:pt x="0" y="8"/>
                  </a:lnTo>
                  <a:lnTo>
                    <a:pt x="2" y="4"/>
                  </a:lnTo>
                  <a:lnTo>
                    <a:pt x="4" y="0"/>
                  </a:lnTo>
                  <a:lnTo>
                    <a:pt x="4" y="0"/>
                  </a:lnTo>
                  <a:lnTo>
                    <a:pt x="8" y="0"/>
                  </a:lnTo>
                  <a:lnTo>
                    <a:pt x="12" y="4"/>
                  </a:lnTo>
                  <a:lnTo>
                    <a:pt x="12" y="4"/>
                  </a:lnTo>
                  <a:lnTo>
                    <a:pt x="16" y="6"/>
                  </a:lnTo>
                  <a:lnTo>
                    <a:pt x="20" y="10"/>
                  </a:lnTo>
                  <a:lnTo>
                    <a:pt x="20" y="10"/>
                  </a:lnTo>
                  <a:lnTo>
                    <a:pt x="20" y="1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10"/>
            <p:cNvSpPr/>
            <p:nvPr/>
          </p:nvSpPr>
          <p:spPr>
            <a:xfrm>
              <a:off x="3411" y="500"/>
              <a:ext cx="581" cy="1325"/>
            </a:xfrm>
            <a:custGeom>
              <a:avLst/>
              <a:gdLst/>
              <a:ahLst/>
              <a:cxnLst/>
              <a:rect l="l" t="t" r="r" b="b"/>
              <a:pathLst>
                <a:path w="581" h="1325" extrusionOk="0">
                  <a:moveTo>
                    <a:pt x="579" y="278"/>
                  </a:moveTo>
                  <a:lnTo>
                    <a:pt x="579" y="278"/>
                  </a:lnTo>
                  <a:lnTo>
                    <a:pt x="581" y="282"/>
                  </a:lnTo>
                  <a:lnTo>
                    <a:pt x="581" y="286"/>
                  </a:lnTo>
                  <a:lnTo>
                    <a:pt x="581" y="286"/>
                  </a:lnTo>
                  <a:lnTo>
                    <a:pt x="579" y="290"/>
                  </a:lnTo>
                  <a:lnTo>
                    <a:pt x="579" y="290"/>
                  </a:lnTo>
                  <a:lnTo>
                    <a:pt x="579" y="292"/>
                  </a:lnTo>
                  <a:lnTo>
                    <a:pt x="577" y="294"/>
                  </a:lnTo>
                  <a:lnTo>
                    <a:pt x="577" y="294"/>
                  </a:lnTo>
                  <a:lnTo>
                    <a:pt x="575" y="292"/>
                  </a:lnTo>
                  <a:lnTo>
                    <a:pt x="573" y="290"/>
                  </a:lnTo>
                  <a:lnTo>
                    <a:pt x="573" y="290"/>
                  </a:lnTo>
                  <a:lnTo>
                    <a:pt x="565" y="286"/>
                  </a:lnTo>
                  <a:lnTo>
                    <a:pt x="565" y="286"/>
                  </a:lnTo>
                  <a:lnTo>
                    <a:pt x="554" y="288"/>
                  </a:lnTo>
                  <a:lnTo>
                    <a:pt x="550" y="288"/>
                  </a:lnTo>
                  <a:lnTo>
                    <a:pt x="546" y="290"/>
                  </a:lnTo>
                  <a:lnTo>
                    <a:pt x="546" y="290"/>
                  </a:lnTo>
                  <a:lnTo>
                    <a:pt x="546" y="294"/>
                  </a:lnTo>
                  <a:lnTo>
                    <a:pt x="546" y="298"/>
                  </a:lnTo>
                  <a:lnTo>
                    <a:pt x="544" y="300"/>
                  </a:lnTo>
                  <a:lnTo>
                    <a:pt x="544" y="300"/>
                  </a:lnTo>
                  <a:lnTo>
                    <a:pt x="542" y="300"/>
                  </a:lnTo>
                  <a:lnTo>
                    <a:pt x="540" y="298"/>
                  </a:lnTo>
                  <a:lnTo>
                    <a:pt x="540" y="298"/>
                  </a:lnTo>
                  <a:lnTo>
                    <a:pt x="538" y="298"/>
                  </a:lnTo>
                  <a:lnTo>
                    <a:pt x="538" y="298"/>
                  </a:lnTo>
                  <a:lnTo>
                    <a:pt x="534" y="292"/>
                  </a:lnTo>
                  <a:lnTo>
                    <a:pt x="532" y="290"/>
                  </a:lnTo>
                  <a:lnTo>
                    <a:pt x="532" y="290"/>
                  </a:lnTo>
                  <a:lnTo>
                    <a:pt x="530" y="288"/>
                  </a:lnTo>
                  <a:lnTo>
                    <a:pt x="528" y="286"/>
                  </a:lnTo>
                  <a:lnTo>
                    <a:pt x="528" y="286"/>
                  </a:lnTo>
                  <a:lnTo>
                    <a:pt x="524" y="288"/>
                  </a:lnTo>
                  <a:lnTo>
                    <a:pt x="524" y="292"/>
                  </a:lnTo>
                  <a:lnTo>
                    <a:pt x="524" y="294"/>
                  </a:lnTo>
                  <a:lnTo>
                    <a:pt x="524" y="298"/>
                  </a:lnTo>
                  <a:lnTo>
                    <a:pt x="524" y="298"/>
                  </a:lnTo>
                  <a:lnTo>
                    <a:pt x="520" y="298"/>
                  </a:lnTo>
                  <a:lnTo>
                    <a:pt x="520" y="298"/>
                  </a:lnTo>
                  <a:lnTo>
                    <a:pt x="518" y="292"/>
                  </a:lnTo>
                  <a:lnTo>
                    <a:pt x="518" y="292"/>
                  </a:lnTo>
                  <a:lnTo>
                    <a:pt x="516" y="288"/>
                  </a:lnTo>
                  <a:lnTo>
                    <a:pt x="516" y="288"/>
                  </a:lnTo>
                  <a:lnTo>
                    <a:pt x="514" y="288"/>
                  </a:lnTo>
                  <a:lnTo>
                    <a:pt x="514" y="288"/>
                  </a:lnTo>
                  <a:lnTo>
                    <a:pt x="512" y="290"/>
                  </a:lnTo>
                  <a:lnTo>
                    <a:pt x="512" y="290"/>
                  </a:lnTo>
                  <a:lnTo>
                    <a:pt x="510" y="292"/>
                  </a:lnTo>
                  <a:lnTo>
                    <a:pt x="512" y="298"/>
                  </a:lnTo>
                  <a:lnTo>
                    <a:pt x="512" y="302"/>
                  </a:lnTo>
                  <a:lnTo>
                    <a:pt x="512" y="306"/>
                  </a:lnTo>
                  <a:lnTo>
                    <a:pt x="512" y="306"/>
                  </a:lnTo>
                  <a:lnTo>
                    <a:pt x="510" y="308"/>
                  </a:lnTo>
                  <a:lnTo>
                    <a:pt x="510" y="308"/>
                  </a:lnTo>
                  <a:lnTo>
                    <a:pt x="508" y="306"/>
                  </a:lnTo>
                  <a:lnTo>
                    <a:pt x="508" y="306"/>
                  </a:lnTo>
                  <a:lnTo>
                    <a:pt x="508" y="308"/>
                  </a:lnTo>
                  <a:lnTo>
                    <a:pt x="510" y="310"/>
                  </a:lnTo>
                  <a:lnTo>
                    <a:pt x="512" y="314"/>
                  </a:lnTo>
                  <a:lnTo>
                    <a:pt x="512" y="316"/>
                  </a:lnTo>
                  <a:lnTo>
                    <a:pt x="512" y="316"/>
                  </a:lnTo>
                  <a:lnTo>
                    <a:pt x="508" y="316"/>
                  </a:lnTo>
                  <a:lnTo>
                    <a:pt x="508" y="316"/>
                  </a:lnTo>
                  <a:lnTo>
                    <a:pt x="504" y="312"/>
                  </a:lnTo>
                  <a:lnTo>
                    <a:pt x="504" y="312"/>
                  </a:lnTo>
                  <a:lnTo>
                    <a:pt x="500" y="308"/>
                  </a:lnTo>
                  <a:lnTo>
                    <a:pt x="496" y="306"/>
                  </a:lnTo>
                  <a:lnTo>
                    <a:pt x="494" y="308"/>
                  </a:lnTo>
                  <a:lnTo>
                    <a:pt x="494" y="308"/>
                  </a:lnTo>
                  <a:lnTo>
                    <a:pt x="494" y="310"/>
                  </a:lnTo>
                  <a:lnTo>
                    <a:pt x="494" y="310"/>
                  </a:lnTo>
                  <a:lnTo>
                    <a:pt x="500" y="314"/>
                  </a:lnTo>
                  <a:lnTo>
                    <a:pt x="504" y="320"/>
                  </a:lnTo>
                  <a:lnTo>
                    <a:pt x="504" y="320"/>
                  </a:lnTo>
                  <a:lnTo>
                    <a:pt x="504" y="322"/>
                  </a:lnTo>
                  <a:lnTo>
                    <a:pt x="504" y="322"/>
                  </a:lnTo>
                  <a:lnTo>
                    <a:pt x="500" y="324"/>
                  </a:lnTo>
                  <a:lnTo>
                    <a:pt x="496" y="324"/>
                  </a:lnTo>
                  <a:lnTo>
                    <a:pt x="496" y="324"/>
                  </a:lnTo>
                  <a:lnTo>
                    <a:pt x="496" y="328"/>
                  </a:lnTo>
                  <a:lnTo>
                    <a:pt x="500" y="330"/>
                  </a:lnTo>
                  <a:lnTo>
                    <a:pt x="500" y="330"/>
                  </a:lnTo>
                  <a:lnTo>
                    <a:pt x="500" y="334"/>
                  </a:lnTo>
                  <a:lnTo>
                    <a:pt x="500" y="334"/>
                  </a:lnTo>
                  <a:lnTo>
                    <a:pt x="496" y="334"/>
                  </a:lnTo>
                  <a:lnTo>
                    <a:pt x="496" y="334"/>
                  </a:lnTo>
                  <a:lnTo>
                    <a:pt x="490" y="332"/>
                  </a:lnTo>
                  <a:lnTo>
                    <a:pt x="490" y="332"/>
                  </a:lnTo>
                  <a:lnTo>
                    <a:pt x="486" y="334"/>
                  </a:lnTo>
                  <a:lnTo>
                    <a:pt x="486" y="334"/>
                  </a:lnTo>
                  <a:lnTo>
                    <a:pt x="486" y="340"/>
                  </a:lnTo>
                  <a:lnTo>
                    <a:pt x="486" y="340"/>
                  </a:lnTo>
                  <a:lnTo>
                    <a:pt x="482" y="342"/>
                  </a:lnTo>
                  <a:lnTo>
                    <a:pt x="478" y="344"/>
                  </a:lnTo>
                  <a:lnTo>
                    <a:pt x="478" y="344"/>
                  </a:lnTo>
                  <a:lnTo>
                    <a:pt x="478" y="346"/>
                  </a:lnTo>
                  <a:lnTo>
                    <a:pt x="478" y="346"/>
                  </a:lnTo>
                  <a:lnTo>
                    <a:pt x="480" y="350"/>
                  </a:lnTo>
                  <a:lnTo>
                    <a:pt x="482" y="352"/>
                  </a:lnTo>
                  <a:lnTo>
                    <a:pt x="488" y="360"/>
                  </a:lnTo>
                  <a:lnTo>
                    <a:pt x="488" y="360"/>
                  </a:lnTo>
                  <a:lnTo>
                    <a:pt x="486" y="364"/>
                  </a:lnTo>
                  <a:lnTo>
                    <a:pt x="486" y="364"/>
                  </a:lnTo>
                  <a:lnTo>
                    <a:pt x="484" y="374"/>
                  </a:lnTo>
                  <a:lnTo>
                    <a:pt x="482" y="382"/>
                  </a:lnTo>
                  <a:lnTo>
                    <a:pt x="482" y="382"/>
                  </a:lnTo>
                  <a:lnTo>
                    <a:pt x="478" y="384"/>
                  </a:lnTo>
                  <a:lnTo>
                    <a:pt x="476" y="384"/>
                  </a:lnTo>
                  <a:lnTo>
                    <a:pt x="476" y="384"/>
                  </a:lnTo>
                  <a:lnTo>
                    <a:pt x="474" y="392"/>
                  </a:lnTo>
                  <a:lnTo>
                    <a:pt x="474" y="392"/>
                  </a:lnTo>
                  <a:lnTo>
                    <a:pt x="472" y="394"/>
                  </a:lnTo>
                  <a:lnTo>
                    <a:pt x="472" y="394"/>
                  </a:lnTo>
                  <a:lnTo>
                    <a:pt x="472" y="398"/>
                  </a:lnTo>
                  <a:lnTo>
                    <a:pt x="472" y="398"/>
                  </a:lnTo>
                  <a:lnTo>
                    <a:pt x="476" y="400"/>
                  </a:lnTo>
                  <a:lnTo>
                    <a:pt x="476" y="400"/>
                  </a:lnTo>
                  <a:lnTo>
                    <a:pt x="478" y="406"/>
                  </a:lnTo>
                  <a:lnTo>
                    <a:pt x="478" y="406"/>
                  </a:lnTo>
                  <a:lnTo>
                    <a:pt x="476" y="406"/>
                  </a:lnTo>
                  <a:lnTo>
                    <a:pt x="476" y="406"/>
                  </a:lnTo>
                  <a:lnTo>
                    <a:pt x="478" y="412"/>
                  </a:lnTo>
                  <a:lnTo>
                    <a:pt x="478" y="412"/>
                  </a:lnTo>
                  <a:lnTo>
                    <a:pt x="484" y="418"/>
                  </a:lnTo>
                  <a:lnTo>
                    <a:pt x="490" y="424"/>
                  </a:lnTo>
                  <a:lnTo>
                    <a:pt x="490" y="424"/>
                  </a:lnTo>
                  <a:lnTo>
                    <a:pt x="490" y="428"/>
                  </a:lnTo>
                  <a:lnTo>
                    <a:pt x="490" y="428"/>
                  </a:lnTo>
                  <a:lnTo>
                    <a:pt x="494" y="430"/>
                  </a:lnTo>
                  <a:lnTo>
                    <a:pt x="494" y="430"/>
                  </a:lnTo>
                  <a:lnTo>
                    <a:pt x="494" y="434"/>
                  </a:lnTo>
                  <a:lnTo>
                    <a:pt x="494" y="434"/>
                  </a:lnTo>
                  <a:lnTo>
                    <a:pt x="492" y="440"/>
                  </a:lnTo>
                  <a:lnTo>
                    <a:pt x="490" y="442"/>
                  </a:lnTo>
                  <a:lnTo>
                    <a:pt x="488" y="444"/>
                  </a:lnTo>
                  <a:lnTo>
                    <a:pt x="488" y="444"/>
                  </a:lnTo>
                  <a:lnTo>
                    <a:pt x="488" y="440"/>
                  </a:lnTo>
                  <a:lnTo>
                    <a:pt x="488" y="436"/>
                  </a:lnTo>
                  <a:lnTo>
                    <a:pt x="488" y="436"/>
                  </a:lnTo>
                  <a:lnTo>
                    <a:pt x="488" y="434"/>
                  </a:lnTo>
                  <a:lnTo>
                    <a:pt x="486" y="432"/>
                  </a:lnTo>
                  <a:lnTo>
                    <a:pt x="486" y="432"/>
                  </a:lnTo>
                  <a:lnTo>
                    <a:pt x="484" y="434"/>
                  </a:lnTo>
                  <a:lnTo>
                    <a:pt x="484" y="436"/>
                  </a:lnTo>
                  <a:lnTo>
                    <a:pt x="484" y="436"/>
                  </a:lnTo>
                  <a:lnTo>
                    <a:pt x="480" y="448"/>
                  </a:lnTo>
                  <a:lnTo>
                    <a:pt x="480" y="448"/>
                  </a:lnTo>
                  <a:lnTo>
                    <a:pt x="476" y="458"/>
                  </a:lnTo>
                  <a:lnTo>
                    <a:pt x="476" y="458"/>
                  </a:lnTo>
                  <a:lnTo>
                    <a:pt x="466" y="467"/>
                  </a:lnTo>
                  <a:lnTo>
                    <a:pt x="466" y="467"/>
                  </a:lnTo>
                  <a:lnTo>
                    <a:pt x="466" y="475"/>
                  </a:lnTo>
                  <a:lnTo>
                    <a:pt x="466" y="475"/>
                  </a:lnTo>
                  <a:lnTo>
                    <a:pt x="464" y="481"/>
                  </a:lnTo>
                  <a:lnTo>
                    <a:pt x="460" y="487"/>
                  </a:lnTo>
                  <a:lnTo>
                    <a:pt x="460" y="487"/>
                  </a:lnTo>
                  <a:lnTo>
                    <a:pt x="456" y="489"/>
                  </a:lnTo>
                  <a:lnTo>
                    <a:pt x="456" y="489"/>
                  </a:lnTo>
                  <a:lnTo>
                    <a:pt x="452" y="497"/>
                  </a:lnTo>
                  <a:lnTo>
                    <a:pt x="452" y="497"/>
                  </a:lnTo>
                  <a:lnTo>
                    <a:pt x="444" y="503"/>
                  </a:lnTo>
                  <a:lnTo>
                    <a:pt x="444" y="503"/>
                  </a:lnTo>
                  <a:lnTo>
                    <a:pt x="438" y="507"/>
                  </a:lnTo>
                  <a:lnTo>
                    <a:pt x="438" y="507"/>
                  </a:lnTo>
                  <a:lnTo>
                    <a:pt x="436" y="507"/>
                  </a:lnTo>
                  <a:lnTo>
                    <a:pt x="432" y="507"/>
                  </a:lnTo>
                  <a:lnTo>
                    <a:pt x="432" y="507"/>
                  </a:lnTo>
                  <a:lnTo>
                    <a:pt x="430" y="509"/>
                  </a:lnTo>
                  <a:lnTo>
                    <a:pt x="426" y="511"/>
                  </a:lnTo>
                  <a:lnTo>
                    <a:pt x="426" y="511"/>
                  </a:lnTo>
                  <a:lnTo>
                    <a:pt x="426" y="519"/>
                  </a:lnTo>
                  <a:lnTo>
                    <a:pt x="426" y="519"/>
                  </a:lnTo>
                  <a:lnTo>
                    <a:pt x="422" y="523"/>
                  </a:lnTo>
                  <a:lnTo>
                    <a:pt x="418" y="525"/>
                  </a:lnTo>
                  <a:lnTo>
                    <a:pt x="418" y="525"/>
                  </a:lnTo>
                  <a:lnTo>
                    <a:pt x="414" y="521"/>
                  </a:lnTo>
                  <a:lnTo>
                    <a:pt x="412" y="519"/>
                  </a:lnTo>
                  <a:lnTo>
                    <a:pt x="412" y="519"/>
                  </a:lnTo>
                  <a:lnTo>
                    <a:pt x="408" y="521"/>
                  </a:lnTo>
                  <a:lnTo>
                    <a:pt x="404" y="523"/>
                  </a:lnTo>
                  <a:lnTo>
                    <a:pt x="400" y="529"/>
                  </a:lnTo>
                  <a:lnTo>
                    <a:pt x="400" y="529"/>
                  </a:lnTo>
                  <a:lnTo>
                    <a:pt x="398" y="539"/>
                  </a:lnTo>
                  <a:lnTo>
                    <a:pt x="398" y="539"/>
                  </a:lnTo>
                  <a:lnTo>
                    <a:pt x="394" y="543"/>
                  </a:lnTo>
                  <a:lnTo>
                    <a:pt x="390" y="545"/>
                  </a:lnTo>
                  <a:lnTo>
                    <a:pt x="390" y="545"/>
                  </a:lnTo>
                  <a:lnTo>
                    <a:pt x="386" y="545"/>
                  </a:lnTo>
                  <a:lnTo>
                    <a:pt x="378" y="545"/>
                  </a:lnTo>
                  <a:lnTo>
                    <a:pt x="378" y="545"/>
                  </a:lnTo>
                  <a:lnTo>
                    <a:pt x="376" y="545"/>
                  </a:lnTo>
                  <a:lnTo>
                    <a:pt x="374" y="545"/>
                  </a:lnTo>
                  <a:lnTo>
                    <a:pt x="374" y="545"/>
                  </a:lnTo>
                  <a:lnTo>
                    <a:pt x="374" y="551"/>
                  </a:lnTo>
                  <a:lnTo>
                    <a:pt x="374" y="555"/>
                  </a:lnTo>
                  <a:lnTo>
                    <a:pt x="374" y="555"/>
                  </a:lnTo>
                  <a:lnTo>
                    <a:pt x="370" y="557"/>
                  </a:lnTo>
                  <a:lnTo>
                    <a:pt x="370" y="557"/>
                  </a:lnTo>
                  <a:lnTo>
                    <a:pt x="370" y="561"/>
                  </a:lnTo>
                  <a:lnTo>
                    <a:pt x="370" y="567"/>
                  </a:lnTo>
                  <a:lnTo>
                    <a:pt x="370" y="567"/>
                  </a:lnTo>
                  <a:lnTo>
                    <a:pt x="366" y="567"/>
                  </a:lnTo>
                  <a:lnTo>
                    <a:pt x="364" y="569"/>
                  </a:lnTo>
                  <a:lnTo>
                    <a:pt x="364" y="569"/>
                  </a:lnTo>
                  <a:lnTo>
                    <a:pt x="364" y="573"/>
                  </a:lnTo>
                  <a:lnTo>
                    <a:pt x="364" y="573"/>
                  </a:lnTo>
                  <a:lnTo>
                    <a:pt x="360" y="575"/>
                  </a:lnTo>
                  <a:lnTo>
                    <a:pt x="358" y="577"/>
                  </a:lnTo>
                  <a:lnTo>
                    <a:pt x="358" y="577"/>
                  </a:lnTo>
                  <a:lnTo>
                    <a:pt x="354" y="577"/>
                  </a:lnTo>
                  <a:lnTo>
                    <a:pt x="349" y="577"/>
                  </a:lnTo>
                  <a:lnTo>
                    <a:pt x="349" y="577"/>
                  </a:lnTo>
                  <a:lnTo>
                    <a:pt x="350" y="579"/>
                  </a:lnTo>
                  <a:lnTo>
                    <a:pt x="356" y="579"/>
                  </a:lnTo>
                  <a:lnTo>
                    <a:pt x="358" y="579"/>
                  </a:lnTo>
                  <a:lnTo>
                    <a:pt x="360" y="581"/>
                  </a:lnTo>
                  <a:lnTo>
                    <a:pt x="360" y="581"/>
                  </a:lnTo>
                  <a:lnTo>
                    <a:pt x="360" y="583"/>
                  </a:lnTo>
                  <a:lnTo>
                    <a:pt x="358" y="585"/>
                  </a:lnTo>
                  <a:lnTo>
                    <a:pt x="358" y="585"/>
                  </a:lnTo>
                  <a:lnTo>
                    <a:pt x="358" y="589"/>
                  </a:lnTo>
                  <a:lnTo>
                    <a:pt x="356" y="591"/>
                  </a:lnTo>
                  <a:lnTo>
                    <a:pt x="356" y="591"/>
                  </a:lnTo>
                  <a:lnTo>
                    <a:pt x="354" y="589"/>
                  </a:lnTo>
                  <a:lnTo>
                    <a:pt x="350" y="589"/>
                  </a:lnTo>
                  <a:lnTo>
                    <a:pt x="350" y="589"/>
                  </a:lnTo>
                  <a:lnTo>
                    <a:pt x="349" y="591"/>
                  </a:lnTo>
                  <a:lnTo>
                    <a:pt x="347" y="597"/>
                  </a:lnTo>
                  <a:lnTo>
                    <a:pt x="347" y="597"/>
                  </a:lnTo>
                  <a:lnTo>
                    <a:pt x="343" y="599"/>
                  </a:lnTo>
                  <a:lnTo>
                    <a:pt x="343" y="599"/>
                  </a:lnTo>
                  <a:lnTo>
                    <a:pt x="339" y="597"/>
                  </a:lnTo>
                  <a:lnTo>
                    <a:pt x="337" y="591"/>
                  </a:lnTo>
                  <a:lnTo>
                    <a:pt x="337" y="591"/>
                  </a:lnTo>
                  <a:lnTo>
                    <a:pt x="335" y="587"/>
                  </a:lnTo>
                  <a:lnTo>
                    <a:pt x="335" y="585"/>
                  </a:lnTo>
                  <a:lnTo>
                    <a:pt x="333" y="585"/>
                  </a:lnTo>
                  <a:lnTo>
                    <a:pt x="333" y="585"/>
                  </a:lnTo>
                  <a:lnTo>
                    <a:pt x="333" y="587"/>
                  </a:lnTo>
                  <a:lnTo>
                    <a:pt x="333" y="591"/>
                  </a:lnTo>
                  <a:lnTo>
                    <a:pt x="333" y="591"/>
                  </a:lnTo>
                  <a:lnTo>
                    <a:pt x="337" y="601"/>
                  </a:lnTo>
                  <a:lnTo>
                    <a:pt x="337" y="601"/>
                  </a:lnTo>
                  <a:lnTo>
                    <a:pt x="337" y="607"/>
                  </a:lnTo>
                  <a:lnTo>
                    <a:pt x="335" y="613"/>
                  </a:lnTo>
                  <a:lnTo>
                    <a:pt x="335" y="613"/>
                  </a:lnTo>
                  <a:lnTo>
                    <a:pt x="337" y="615"/>
                  </a:lnTo>
                  <a:lnTo>
                    <a:pt x="337" y="615"/>
                  </a:lnTo>
                  <a:lnTo>
                    <a:pt x="337" y="617"/>
                  </a:lnTo>
                  <a:lnTo>
                    <a:pt x="337" y="617"/>
                  </a:lnTo>
                  <a:lnTo>
                    <a:pt x="333" y="627"/>
                  </a:lnTo>
                  <a:lnTo>
                    <a:pt x="333" y="627"/>
                  </a:lnTo>
                  <a:lnTo>
                    <a:pt x="329" y="629"/>
                  </a:lnTo>
                  <a:lnTo>
                    <a:pt x="329" y="629"/>
                  </a:lnTo>
                  <a:lnTo>
                    <a:pt x="329" y="631"/>
                  </a:lnTo>
                  <a:lnTo>
                    <a:pt x="329" y="631"/>
                  </a:lnTo>
                  <a:lnTo>
                    <a:pt x="325" y="631"/>
                  </a:lnTo>
                  <a:lnTo>
                    <a:pt x="319" y="627"/>
                  </a:lnTo>
                  <a:lnTo>
                    <a:pt x="317" y="625"/>
                  </a:lnTo>
                  <a:lnTo>
                    <a:pt x="313" y="625"/>
                  </a:lnTo>
                  <a:lnTo>
                    <a:pt x="313" y="625"/>
                  </a:lnTo>
                  <a:lnTo>
                    <a:pt x="313" y="627"/>
                  </a:lnTo>
                  <a:lnTo>
                    <a:pt x="313" y="629"/>
                  </a:lnTo>
                  <a:lnTo>
                    <a:pt x="313" y="635"/>
                  </a:lnTo>
                  <a:lnTo>
                    <a:pt x="313" y="635"/>
                  </a:lnTo>
                  <a:lnTo>
                    <a:pt x="315" y="643"/>
                  </a:lnTo>
                  <a:lnTo>
                    <a:pt x="315" y="643"/>
                  </a:lnTo>
                  <a:lnTo>
                    <a:pt x="319" y="645"/>
                  </a:lnTo>
                  <a:lnTo>
                    <a:pt x="321" y="649"/>
                  </a:lnTo>
                  <a:lnTo>
                    <a:pt x="321" y="649"/>
                  </a:lnTo>
                  <a:lnTo>
                    <a:pt x="321" y="659"/>
                  </a:lnTo>
                  <a:lnTo>
                    <a:pt x="317" y="665"/>
                  </a:lnTo>
                  <a:lnTo>
                    <a:pt x="317" y="665"/>
                  </a:lnTo>
                  <a:lnTo>
                    <a:pt x="315" y="673"/>
                  </a:lnTo>
                  <a:lnTo>
                    <a:pt x="315" y="682"/>
                  </a:lnTo>
                  <a:lnTo>
                    <a:pt x="315" y="682"/>
                  </a:lnTo>
                  <a:lnTo>
                    <a:pt x="317" y="692"/>
                  </a:lnTo>
                  <a:lnTo>
                    <a:pt x="319" y="700"/>
                  </a:lnTo>
                  <a:lnTo>
                    <a:pt x="319" y="700"/>
                  </a:lnTo>
                  <a:lnTo>
                    <a:pt x="319" y="704"/>
                  </a:lnTo>
                  <a:lnTo>
                    <a:pt x="319" y="706"/>
                  </a:lnTo>
                  <a:lnTo>
                    <a:pt x="319" y="706"/>
                  </a:lnTo>
                  <a:lnTo>
                    <a:pt x="317" y="706"/>
                  </a:lnTo>
                  <a:lnTo>
                    <a:pt x="313" y="702"/>
                  </a:lnTo>
                  <a:lnTo>
                    <a:pt x="309" y="700"/>
                  </a:lnTo>
                  <a:lnTo>
                    <a:pt x="307" y="700"/>
                  </a:lnTo>
                  <a:lnTo>
                    <a:pt x="307" y="700"/>
                  </a:lnTo>
                  <a:lnTo>
                    <a:pt x="307" y="702"/>
                  </a:lnTo>
                  <a:lnTo>
                    <a:pt x="307" y="704"/>
                  </a:lnTo>
                  <a:lnTo>
                    <a:pt x="307" y="704"/>
                  </a:lnTo>
                  <a:lnTo>
                    <a:pt x="305" y="712"/>
                  </a:lnTo>
                  <a:lnTo>
                    <a:pt x="305" y="712"/>
                  </a:lnTo>
                  <a:lnTo>
                    <a:pt x="305" y="718"/>
                  </a:lnTo>
                  <a:lnTo>
                    <a:pt x="305" y="718"/>
                  </a:lnTo>
                  <a:lnTo>
                    <a:pt x="305" y="728"/>
                  </a:lnTo>
                  <a:lnTo>
                    <a:pt x="307" y="736"/>
                  </a:lnTo>
                  <a:lnTo>
                    <a:pt x="307" y="736"/>
                  </a:lnTo>
                  <a:lnTo>
                    <a:pt x="307" y="752"/>
                  </a:lnTo>
                  <a:lnTo>
                    <a:pt x="307" y="752"/>
                  </a:lnTo>
                  <a:lnTo>
                    <a:pt x="311" y="776"/>
                  </a:lnTo>
                  <a:lnTo>
                    <a:pt x="311" y="776"/>
                  </a:lnTo>
                  <a:lnTo>
                    <a:pt x="313" y="784"/>
                  </a:lnTo>
                  <a:lnTo>
                    <a:pt x="313" y="784"/>
                  </a:lnTo>
                  <a:lnTo>
                    <a:pt x="313" y="792"/>
                  </a:lnTo>
                  <a:lnTo>
                    <a:pt x="313" y="792"/>
                  </a:lnTo>
                  <a:lnTo>
                    <a:pt x="311" y="796"/>
                  </a:lnTo>
                  <a:lnTo>
                    <a:pt x="311" y="798"/>
                  </a:lnTo>
                  <a:lnTo>
                    <a:pt x="311" y="798"/>
                  </a:lnTo>
                  <a:lnTo>
                    <a:pt x="315" y="802"/>
                  </a:lnTo>
                  <a:lnTo>
                    <a:pt x="319" y="802"/>
                  </a:lnTo>
                  <a:lnTo>
                    <a:pt x="319" y="802"/>
                  </a:lnTo>
                  <a:lnTo>
                    <a:pt x="319" y="808"/>
                  </a:lnTo>
                  <a:lnTo>
                    <a:pt x="319" y="812"/>
                  </a:lnTo>
                  <a:lnTo>
                    <a:pt x="319" y="812"/>
                  </a:lnTo>
                  <a:lnTo>
                    <a:pt x="315" y="820"/>
                  </a:lnTo>
                  <a:lnTo>
                    <a:pt x="315" y="820"/>
                  </a:lnTo>
                  <a:lnTo>
                    <a:pt x="309" y="828"/>
                  </a:lnTo>
                  <a:lnTo>
                    <a:pt x="303" y="836"/>
                  </a:lnTo>
                  <a:lnTo>
                    <a:pt x="303" y="836"/>
                  </a:lnTo>
                  <a:lnTo>
                    <a:pt x="291" y="840"/>
                  </a:lnTo>
                  <a:lnTo>
                    <a:pt x="291" y="840"/>
                  </a:lnTo>
                  <a:lnTo>
                    <a:pt x="285" y="848"/>
                  </a:lnTo>
                  <a:lnTo>
                    <a:pt x="285" y="848"/>
                  </a:lnTo>
                  <a:lnTo>
                    <a:pt x="273" y="850"/>
                  </a:lnTo>
                  <a:lnTo>
                    <a:pt x="273" y="850"/>
                  </a:lnTo>
                  <a:lnTo>
                    <a:pt x="269" y="852"/>
                  </a:lnTo>
                  <a:lnTo>
                    <a:pt x="267" y="852"/>
                  </a:lnTo>
                  <a:lnTo>
                    <a:pt x="267" y="854"/>
                  </a:lnTo>
                  <a:lnTo>
                    <a:pt x="267" y="854"/>
                  </a:lnTo>
                  <a:lnTo>
                    <a:pt x="269" y="856"/>
                  </a:lnTo>
                  <a:lnTo>
                    <a:pt x="273" y="856"/>
                  </a:lnTo>
                  <a:lnTo>
                    <a:pt x="273" y="856"/>
                  </a:lnTo>
                  <a:lnTo>
                    <a:pt x="283" y="854"/>
                  </a:lnTo>
                  <a:lnTo>
                    <a:pt x="283" y="854"/>
                  </a:lnTo>
                  <a:lnTo>
                    <a:pt x="291" y="854"/>
                  </a:lnTo>
                  <a:lnTo>
                    <a:pt x="291" y="854"/>
                  </a:lnTo>
                  <a:lnTo>
                    <a:pt x="299" y="848"/>
                  </a:lnTo>
                  <a:lnTo>
                    <a:pt x="299" y="848"/>
                  </a:lnTo>
                  <a:lnTo>
                    <a:pt x="315" y="836"/>
                  </a:lnTo>
                  <a:lnTo>
                    <a:pt x="315" y="836"/>
                  </a:lnTo>
                  <a:lnTo>
                    <a:pt x="321" y="826"/>
                  </a:lnTo>
                  <a:lnTo>
                    <a:pt x="321" y="826"/>
                  </a:lnTo>
                  <a:lnTo>
                    <a:pt x="325" y="818"/>
                  </a:lnTo>
                  <a:lnTo>
                    <a:pt x="327" y="810"/>
                  </a:lnTo>
                  <a:lnTo>
                    <a:pt x="327" y="810"/>
                  </a:lnTo>
                  <a:lnTo>
                    <a:pt x="327" y="806"/>
                  </a:lnTo>
                  <a:lnTo>
                    <a:pt x="327" y="806"/>
                  </a:lnTo>
                  <a:lnTo>
                    <a:pt x="331" y="808"/>
                  </a:lnTo>
                  <a:lnTo>
                    <a:pt x="331" y="808"/>
                  </a:lnTo>
                  <a:lnTo>
                    <a:pt x="333" y="810"/>
                  </a:lnTo>
                  <a:lnTo>
                    <a:pt x="333" y="810"/>
                  </a:lnTo>
                  <a:lnTo>
                    <a:pt x="337" y="816"/>
                  </a:lnTo>
                  <a:lnTo>
                    <a:pt x="337" y="816"/>
                  </a:lnTo>
                  <a:lnTo>
                    <a:pt x="339" y="816"/>
                  </a:lnTo>
                  <a:lnTo>
                    <a:pt x="343" y="814"/>
                  </a:lnTo>
                  <a:lnTo>
                    <a:pt x="347" y="812"/>
                  </a:lnTo>
                  <a:lnTo>
                    <a:pt x="350" y="814"/>
                  </a:lnTo>
                  <a:lnTo>
                    <a:pt x="350" y="814"/>
                  </a:lnTo>
                  <a:lnTo>
                    <a:pt x="354" y="816"/>
                  </a:lnTo>
                  <a:lnTo>
                    <a:pt x="356" y="820"/>
                  </a:lnTo>
                  <a:lnTo>
                    <a:pt x="356" y="820"/>
                  </a:lnTo>
                  <a:lnTo>
                    <a:pt x="356" y="824"/>
                  </a:lnTo>
                  <a:lnTo>
                    <a:pt x="358" y="828"/>
                  </a:lnTo>
                  <a:lnTo>
                    <a:pt x="358" y="828"/>
                  </a:lnTo>
                  <a:lnTo>
                    <a:pt x="362" y="834"/>
                  </a:lnTo>
                  <a:lnTo>
                    <a:pt x="366" y="834"/>
                  </a:lnTo>
                  <a:lnTo>
                    <a:pt x="372" y="836"/>
                  </a:lnTo>
                  <a:lnTo>
                    <a:pt x="376" y="838"/>
                  </a:lnTo>
                  <a:lnTo>
                    <a:pt x="376" y="838"/>
                  </a:lnTo>
                  <a:lnTo>
                    <a:pt x="376" y="842"/>
                  </a:lnTo>
                  <a:lnTo>
                    <a:pt x="376" y="842"/>
                  </a:lnTo>
                  <a:lnTo>
                    <a:pt x="374" y="842"/>
                  </a:lnTo>
                  <a:lnTo>
                    <a:pt x="370" y="842"/>
                  </a:lnTo>
                  <a:lnTo>
                    <a:pt x="370" y="842"/>
                  </a:lnTo>
                  <a:lnTo>
                    <a:pt x="370" y="846"/>
                  </a:lnTo>
                  <a:lnTo>
                    <a:pt x="372" y="848"/>
                  </a:lnTo>
                  <a:lnTo>
                    <a:pt x="378" y="854"/>
                  </a:lnTo>
                  <a:lnTo>
                    <a:pt x="378" y="854"/>
                  </a:lnTo>
                  <a:lnTo>
                    <a:pt x="386" y="858"/>
                  </a:lnTo>
                  <a:lnTo>
                    <a:pt x="392" y="864"/>
                  </a:lnTo>
                  <a:lnTo>
                    <a:pt x="392" y="864"/>
                  </a:lnTo>
                  <a:lnTo>
                    <a:pt x="396" y="868"/>
                  </a:lnTo>
                  <a:lnTo>
                    <a:pt x="398" y="876"/>
                  </a:lnTo>
                  <a:lnTo>
                    <a:pt x="398" y="876"/>
                  </a:lnTo>
                  <a:lnTo>
                    <a:pt x="398" y="882"/>
                  </a:lnTo>
                  <a:lnTo>
                    <a:pt x="396" y="891"/>
                  </a:lnTo>
                  <a:lnTo>
                    <a:pt x="396" y="891"/>
                  </a:lnTo>
                  <a:lnTo>
                    <a:pt x="392" y="895"/>
                  </a:lnTo>
                  <a:lnTo>
                    <a:pt x="392" y="895"/>
                  </a:lnTo>
                  <a:lnTo>
                    <a:pt x="388" y="903"/>
                  </a:lnTo>
                  <a:lnTo>
                    <a:pt x="384" y="911"/>
                  </a:lnTo>
                  <a:lnTo>
                    <a:pt x="384" y="911"/>
                  </a:lnTo>
                  <a:lnTo>
                    <a:pt x="368" y="923"/>
                  </a:lnTo>
                  <a:lnTo>
                    <a:pt x="360" y="927"/>
                  </a:lnTo>
                  <a:lnTo>
                    <a:pt x="354" y="929"/>
                  </a:lnTo>
                  <a:lnTo>
                    <a:pt x="354" y="929"/>
                  </a:lnTo>
                  <a:lnTo>
                    <a:pt x="345" y="927"/>
                  </a:lnTo>
                  <a:lnTo>
                    <a:pt x="345" y="927"/>
                  </a:lnTo>
                  <a:lnTo>
                    <a:pt x="343" y="923"/>
                  </a:lnTo>
                  <a:lnTo>
                    <a:pt x="341" y="915"/>
                  </a:lnTo>
                  <a:lnTo>
                    <a:pt x="341" y="915"/>
                  </a:lnTo>
                  <a:lnTo>
                    <a:pt x="339" y="913"/>
                  </a:lnTo>
                  <a:lnTo>
                    <a:pt x="339" y="913"/>
                  </a:lnTo>
                  <a:lnTo>
                    <a:pt x="337" y="915"/>
                  </a:lnTo>
                  <a:lnTo>
                    <a:pt x="337" y="921"/>
                  </a:lnTo>
                  <a:lnTo>
                    <a:pt x="337" y="921"/>
                  </a:lnTo>
                  <a:lnTo>
                    <a:pt x="333" y="919"/>
                  </a:lnTo>
                  <a:lnTo>
                    <a:pt x="329" y="915"/>
                  </a:lnTo>
                  <a:lnTo>
                    <a:pt x="329" y="915"/>
                  </a:lnTo>
                  <a:lnTo>
                    <a:pt x="327" y="913"/>
                  </a:lnTo>
                  <a:lnTo>
                    <a:pt x="321" y="911"/>
                  </a:lnTo>
                  <a:lnTo>
                    <a:pt x="321" y="911"/>
                  </a:lnTo>
                  <a:lnTo>
                    <a:pt x="321" y="915"/>
                  </a:lnTo>
                  <a:lnTo>
                    <a:pt x="321" y="915"/>
                  </a:lnTo>
                  <a:lnTo>
                    <a:pt x="319" y="919"/>
                  </a:lnTo>
                  <a:lnTo>
                    <a:pt x="315" y="919"/>
                  </a:lnTo>
                  <a:lnTo>
                    <a:pt x="315" y="919"/>
                  </a:lnTo>
                  <a:lnTo>
                    <a:pt x="313" y="919"/>
                  </a:lnTo>
                  <a:lnTo>
                    <a:pt x="311" y="913"/>
                  </a:lnTo>
                  <a:lnTo>
                    <a:pt x="309" y="911"/>
                  </a:lnTo>
                  <a:lnTo>
                    <a:pt x="307" y="909"/>
                  </a:lnTo>
                  <a:lnTo>
                    <a:pt x="307" y="909"/>
                  </a:lnTo>
                  <a:lnTo>
                    <a:pt x="305" y="911"/>
                  </a:lnTo>
                  <a:lnTo>
                    <a:pt x="305" y="911"/>
                  </a:lnTo>
                  <a:lnTo>
                    <a:pt x="299" y="911"/>
                  </a:lnTo>
                  <a:lnTo>
                    <a:pt x="293" y="909"/>
                  </a:lnTo>
                  <a:lnTo>
                    <a:pt x="293" y="909"/>
                  </a:lnTo>
                  <a:lnTo>
                    <a:pt x="285" y="911"/>
                  </a:lnTo>
                  <a:lnTo>
                    <a:pt x="285" y="911"/>
                  </a:lnTo>
                  <a:lnTo>
                    <a:pt x="283" y="911"/>
                  </a:lnTo>
                  <a:lnTo>
                    <a:pt x="279" y="911"/>
                  </a:lnTo>
                  <a:lnTo>
                    <a:pt x="279" y="911"/>
                  </a:lnTo>
                  <a:lnTo>
                    <a:pt x="277" y="913"/>
                  </a:lnTo>
                  <a:lnTo>
                    <a:pt x="277" y="915"/>
                  </a:lnTo>
                  <a:lnTo>
                    <a:pt x="277" y="915"/>
                  </a:lnTo>
                  <a:lnTo>
                    <a:pt x="273" y="919"/>
                  </a:lnTo>
                  <a:lnTo>
                    <a:pt x="271" y="921"/>
                  </a:lnTo>
                  <a:lnTo>
                    <a:pt x="271" y="921"/>
                  </a:lnTo>
                  <a:lnTo>
                    <a:pt x="273" y="923"/>
                  </a:lnTo>
                  <a:lnTo>
                    <a:pt x="277" y="923"/>
                  </a:lnTo>
                  <a:lnTo>
                    <a:pt x="277" y="923"/>
                  </a:lnTo>
                  <a:lnTo>
                    <a:pt x="283" y="921"/>
                  </a:lnTo>
                  <a:lnTo>
                    <a:pt x="289" y="921"/>
                  </a:lnTo>
                  <a:lnTo>
                    <a:pt x="289" y="921"/>
                  </a:lnTo>
                  <a:lnTo>
                    <a:pt x="301" y="925"/>
                  </a:lnTo>
                  <a:lnTo>
                    <a:pt x="313" y="929"/>
                  </a:lnTo>
                  <a:lnTo>
                    <a:pt x="313" y="929"/>
                  </a:lnTo>
                  <a:lnTo>
                    <a:pt x="317" y="933"/>
                  </a:lnTo>
                  <a:lnTo>
                    <a:pt x="317" y="933"/>
                  </a:lnTo>
                  <a:lnTo>
                    <a:pt x="319" y="937"/>
                  </a:lnTo>
                  <a:lnTo>
                    <a:pt x="319" y="939"/>
                  </a:lnTo>
                  <a:lnTo>
                    <a:pt x="319" y="939"/>
                  </a:lnTo>
                  <a:lnTo>
                    <a:pt x="321" y="939"/>
                  </a:lnTo>
                  <a:lnTo>
                    <a:pt x="327" y="937"/>
                  </a:lnTo>
                  <a:lnTo>
                    <a:pt x="327" y="937"/>
                  </a:lnTo>
                  <a:lnTo>
                    <a:pt x="331" y="937"/>
                  </a:lnTo>
                  <a:lnTo>
                    <a:pt x="337" y="939"/>
                  </a:lnTo>
                  <a:lnTo>
                    <a:pt x="337" y="939"/>
                  </a:lnTo>
                  <a:lnTo>
                    <a:pt x="347" y="935"/>
                  </a:lnTo>
                  <a:lnTo>
                    <a:pt x="362" y="931"/>
                  </a:lnTo>
                  <a:lnTo>
                    <a:pt x="374" y="927"/>
                  </a:lnTo>
                  <a:lnTo>
                    <a:pt x="382" y="925"/>
                  </a:lnTo>
                  <a:lnTo>
                    <a:pt x="386" y="927"/>
                  </a:lnTo>
                  <a:lnTo>
                    <a:pt x="386" y="927"/>
                  </a:lnTo>
                  <a:lnTo>
                    <a:pt x="388" y="931"/>
                  </a:lnTo>
                  <a:lnTo>
                    <a:pt x="388" y="931"/>
                  </a:lnTo>
                  <a:lnTo>
                    <a:pt x="384" y="933"/>
                  </a:lnTo>
                  <a:lnTo>
                    <a:pt x="382" y="935"/>
                  </a:lnTo>
                  <a:lnTo>
                    <a:pt x="382" y="935"/>
                  </a:lnTo>
                  <a:lnTo>
                    <a:pt x="382" y="937"/>
                  </a:lnTo>
                  <a:lnTo>
                    <a:pt x="382" y="941"/>
                  </a:lnTo>
                  <a:lnTo>
                    <a:pt x="382" y="941"/>
                  </a:lnTo>
                  <a:lnTo>
                    <a:pt x="378" y="941"/>
                  </a:lnTo>
                  <a:lnTo>
                    <a:pt x="374" y="941"/>
                  </a:lnTo>
                  <a:lnTo>
                    <a:pt x="374" y="941"/>
                  </a:lnTo>
                  <a:lnTo>
                    <a:pt x="372" y="939"/>
                  </a:lnTo>
                  <a:lnTo>
                    <a:pt x="370" y="937"/>
                  </a:lnTo>
                  <a:lnTo>
                    <a:pt x="370" y="937"/>
                  </a:lnTo>
                  <a:lnTo>
                    <a:pt x="370" y="939"/>
                  </a:lnTo>
                  <a:lnTo>
                    <a:pt x="370" y="941"/>
                  </a:lnTo>
                  <a:lnTo>
                    <a:pt x="372" y="945"/>
                  </a:lnTo>
                  <a:lnTo>
                    <a:pt x="374" y="947"/>
                  </a:lnTo>
                  <a:lnTo>
                    <a:pt x="374" y="947"/>
                  </a:lnTo>
                  <a:lnTo>
                    <a:pt x="372" y="953"/>
                  </a:lnTo>
                  <a:lnTo>
                    <a:pt x="368" y="955"/>
                  </a:lnTo>
                  <a:lnTo>
                    <a:pt x="360" y="961"/>
                  </a:lnTo>
                  <a:lnTo>
                    <a:pt x="360" y="961"/>
                  </a:lnTo>
                  <a:lnTo>
                    <a:pt x="358" y="967"/>
                  </a:lnTo>
                  <a:lnTo>
                    <a:pt x="354" y="971"/>
                  </a:lnTo>
                  <a:lnTo>
                    <a:pt x="354" y="971"/>
                  </a:lnTo>
                  <a:lnTo>
                    <a:pt x="349" y="973"/>
                  </a:lnTo>
                  <a:lnTo>
                    <a:pt x="343" y="973"/>
                  </a:lnTo>
                  <a:lnTo>
                    <a:pt x="343" y="973"/>
                  </a:lnTo>
                  <a:lnTo>
                    <a:pt x="343" y="971"/>
                  </a:lnTo>
                  <a:lnTo>
                    <a:pt x="343" y="967"/>
                  </a:lnTo>
                  <a:lnTo>
                    <a:pt x="343" y="965"/>
                  </a:lnTo>
                  <a:lnTo>
                    <a:pt x="343" y="963"/>
                  </a:lnTo>
                  <a:lnTo>
                    <a:pt x="343" y="963"/>
                  </a:lnTo>
                  <a:lnTo>
                    <a:pt x="339" y="961"/>
                  </a:lnTo>
                  <a:lnTo>
                    <a:pt x="335" y="961"/>
                  </a:lnTo>
                  <a:lnTo>
                    <a:pt x="335" y="961"/>
                  </a:lnTo>
                  <a:lnTo>
                    <a:pt x="335" y="963"/>
                  </a:lnTo>
                  <a:lnTo>
                    <a:pt x="335" y="965"/>
                  </a:lnTo>
                  <a:lnTo>
                    <a:pt x="337" y="971"/>
                  </a:lnTo>
                  <a:lnTo>
                    <a:pt x="337" y="971"/>
                  </a:lnTo>
                  <a:lnTo>
                    <a:pt x="331" y="979"/>
                  </a:lnTo>
                  <a:lnTo>
                    <a:pt x="331" y="979"/>
                  </a:lnTo>
                  <a:lnTo>
                    <a:pt x="327" y="985"/>
                  </a:lnTo>
                  <a:lnTo>
                    <a:pt x="319" y="989"/>
                  </a:lnTo>
                  <a:lnTo>
                    <a:pt x="319" y="989"/>
                  </a:lnTo>
                  <a:lnTo>
                    <a:pt x="313" y="989"/>
                  </a:lnTo>
                  <a:lnTo>
                    <a:pt x="309" y="989"/>
                  </a:lnTo>
                  <a:lnTo>
                    <a:pt x="307" y="991"/>
                  </a:lnTo>
                  <a:lnTo>
                    <a:pt x="307" y="991"/>
                  </a:lnTo>
                  <a:lnTo>
                    <a:pt x="307" y="995"/>
                  </a:lnTo>
                  <a:lnTo>
                    <a:pt x="305" y="999"/>
                  </a:lnTo>
                  <a:lnTo>
                    <a:pt x="305" y="999"/>
                  </a:lnTo>
                  <a:lnTo>
                    <a:pt x="299" y="1001"/>
                  </a:lnTo>
                  <a:lnTo>
                    <a:pt x="299" y="1001"/>
                  </a:lnTo>
                  <a:lnTo>
                    <a:pt x="291" y="1001"/>
                  </a:lnTo>
                  <a:lnTo>
                    <a:pt x="287" y="999"/>
                  </a:lnTo>
                  <a:lnTo>
                    <a:pt x="287" y="999"/>
                  </a:lnTo>
                  <a:lnTo>
                    <a:pt x="275" y="999"/>
                  </a:lnTo>
                  <a:lnTo>
                    <a:pt x="271" y="999"/>
                  </a:lnTo>
                  <a:lnTo>
                    <a:pt x="263" y="1001"/>
                  </a:lnTo>
                  <a:lnTo>
                    <a:pt x="263" y="1001"/>
                  </a:lnTo>
                  <a:lnTo>
                    <a:pt x="263" y="1003"/>
                  </a:lnTo>
                  <a:lnTo>
                    <a:pt x="263" y="1003"/>
                  </a:lnTo>
                  <a:lnTo>
                    <a:pt x="267" y="1005"/>
                  </a:lnTo>
                  <a:lnTo>
                    <a:pt x="269" y="1005"/>
                  </a:lnTo>
                  <a:lnTo>
                    <a:pt x="275" y="1009"/>
                  </a:lnTo>
                  <a:lnTo>
                    <a:pt x="283" y="1005"/>
                  </a:lnTo>
                  <a:lnTo>
                    <a:pt x="289" y="1009"/>
                  </a:lnTo>
                  <a:lnTo>
                    <a:pt x="289" y="1009"/>
                  </a:lnTo>
                  <a:lnTo>
                    <a:pt x="297" y="1011"/>
                  </a:lnTo>
                  <a:lnTo>
                    <a:pt x="301" y="1017"/>
                  </a:lnTo>
                  <a:lnTo>
                    <a:pt x="301" y="1017"/>
                  </a:lnTo>
                  <a:lnTo>
                    <a:pt x="299" y="1019"/>
                  </a:lnTo>
                  <a:lnTo>
                    <a:pt x="299" y="1019"/>
                  </a:lnTo>
                  <a:lnTo>
                    <a:pt x="293" y="1021"/>
                  </a:lnTo>
                  <a:lnTo>
                    <a:pt x="287" y="1021"/>
                  </a:lnTo>
                  <a:lnTo>
                    <a:pt x="287" y="1021"/>
                  </a:lnTo>
                  <a:lnTo>
                    <a:pt x="279" y="1019"/>
                  </a:lnTo>
                  <a:lnTo>
                    <a:pt x="279" y="1019"/>
                  </a:lnTo>
                  <a:lnTo>
                    <a:pt x="277" y="1019"/>
                  </a:lnTo>
                  <a:lnTo>
                    <a:pt x="277" y="1019"/>
                  </a:lnTo>
                  <a:lnTo>
                    <a:pt x="279" y="1021"/>
                  </a:lnTo>
                  <a:lnTo>
                    <a:pt x="281" y="1023"/>
                  </a:lnTo>
                  <a:lnTo>
                    <a:pt x="285" y="1025"/>
                  </a:lnTo>
                  <a:lnTo>
                    <a:pt x="285" y="1025"/>
                  </a:lnTo>
                  <a:lnTo>
                    <a:pt x="293" y="1029"/>
                  </a:lnTo>
                  <a:lnTo>
                    <a:pt x="293" y="1029"/>
                  </a:lnTo>
                  <a:lnTo>
                    <a:pt x="297" y="1035"/>
                  </a:lnTo>
                  <a:lnTo>
                    <a:pt x="297" y="1035"/>
                  </a:lnTo>
                  <a:lnTo>
                    <a:pt x="293" y="1051"/>
                  </a:lnTo>
                  <a:lnTo>
                    <a:pt x="293" y="1051"/>
                  </a:lnTo>
                  <a:lnTo>
                    <a:pt x="293" y="1055"/>
                  </a:lnTo>
                  <a:lnTo>
                    <a:pt x="293" y="1055"/>
                  </a:lnTo>
                  <a:lnTo>
                    <a:pt x="291" y="1061"/>
                  </a:lnTo>
                  <a:lnTo>
                    <a:pt x="291" y="1061"/>
                  </a:lnTo>
                  <a:lnTo>
                    <a:pt x="291" y="1065"/>
                  </a:lnTo>
                  <a:lnTo>
                    <a:pt x="291" y="1065"/>
                  </a:lnTo>
                  <a:lnTo>
                    <a:pt x="291" y="1069"/>
                  </a:lnTo>
                  <a:lnTo>
                    <a:pt x="293" y="1073"/>
                  </a:lnTo>
                  <a:lnTo>
                    <a:pt x="293" y="1073"/>
                  </a:lnTo>
                  <a:lnTo>
                    <a:pt x="291" y="1073"/>
                  </a:lnTo>
                  <a:lnTo>
                    <a:pt x="289" y="1073"/>
                  </a:lnTo>
                  <a:lnTo>
                    <a:pt x="289" y="1073"/>
                  </a:lnTo>
                  <a:lnTo>
                    <a:pt x="285" y="1071"/>
                  </a:lnTo>
                  <a:lnTo>
                    <a:pt x="283" y="1071"/>
                  </a:lnTo>
                  <a:lnTo>
                    <a:pt x="283" y="1071"/>
                  </a:lnTo>
                  <a:lnTo>
                    <a:pt x="281" y="1075"/>
                  </a:lnTo>
                  <a:lnTo>
                    <a:pt x="281" y="1075"/>
                  </a:lnTo>
                  <a:lnTo>
                    <a:pt x="283" y="1079"/>
                  </a:lnTo>
                  <a:lnTo>
                    <a:pt x="283" y="1079"/>
                  </a:lnTo>
                  <a:lnTo>
                    <a:pt x="287" y="1085"/>
                  </a:lnTo>
                  <a:lnTo>
                    <a:pt x="287" y="1085"/>
                  </a:lnTo>
                  <a:lnTo>
                    <a:pt x="289" y="1093"/>
                  </a:lnTo>
                  <a:lnTo>
                    <a:pt x="289" y="1093"/>
                  </a:lnTo>
                  <a:lnTo>
                    <a:pt x="287" y="1098"/>
                  </a:lnTo>
                  <a:lnTo>
                    <a:pt x="285" y="1104"/>
                  </a:lnTo>
                  <a:lnTo>
                    <a:pt x="285" y="1104"/>
                  </a:lnTo>
                  <a:lnTo>
                    <a:pt x="287" y="1106"/>
                  </a:lnTo>
                  <a:lnTo>
                    <a:pt x="289" y="1110"/>
                  </a:lnTo>
                  <a:lnTo>
                    <a:pt x="289" y="1110"/>
                  </a:lnTo>
                  <a:lnTo>
                    <a:pt x="289" y="1120"/>
                  </a:lnTo>
                  <a:lnTo>
                    <a:pt x="289" y="1120"/>
                  </a:lnTo>
                  <a:lnTo>
                    <a:pt x="285" y="1130"/>
                  </a:lnTo>
                  <a:lnTo>
                    <a:pt x="285" y="1130"/>
                  </a:lnTo>
                  <a:lnTo>
                    <a:pt x="281" y="1142"/>
                  </a:lnTo>
                  <a:lnTo>
                    <a:pt x="281" y="1142"/>
                  </a:lnTo>
                  <a:lnTo>
                    <a:pt x="281" y="1156"/>
                  </a:lnTo>
                  <a:lnTo>
                    <a:pt x="281" y="1156"/>
                  </a:lnTo>
                  <a:lnTo>
                    <a:pt x="279" y="1168"/>
                  </a:lnTo>
                  <a:lnTo>
                    <a:pt x="279" y="1168"/>
                  </a:lnTo>
                  <a:lnTo>
                    <a:pt x="277" y="1178"/>
                  </a:lnTo>
                  <a:lnTo>
                    <a:pt x="277" y="1190"/>
                  </a:lnTo>
                  <a:lnTo>
                    <a:pt x="277" y="1190"/>
                  </a:lnTo>
                  <a:lnTo>
                    <a:pt x="273" y="1198"/>
                  </a:lnTo>
                  <a:lnTo>
                    <a:pt x="269" y="1206"/>
                  </a:lnTo>
                  <a:lnTo>
                    <a:pt x="269" y="1206"/>
                  </a:lnTo>
                  <a:lnTo>
                    <a:pt x="259" y="1230"/>
                  </a:lnTo>
                  <a:lnTo>
                    <a:pt x="259" y="1230"/>
                  </a:lnTo>
                  <a:lnTo>
                    <a:pt x="257" y="1240"/>
                  </a:lnTo>
                  <a:lnTo>
                    <a:pt x="257" y="1246"/>
                  </a:lnTo>
                  <a:lnTo>
                    <a:pt x="255" y="1250"/>
                  </a:lnTo>
                  <a:lnTo>
                    <a:pt x="255" y="1250"/>
                  </a:lnTo>
                  <a:lnTo>
                    <a:pt x="249" y="1250"/>
                  </a:lnTo>
                  <a:lnTo>
                    <a:pt x="243" y="1250"/>
                  </a:lnTo>
                  <a:lnTo>
                    <a:pt x="243" y="1250"/>
                  </a:lnTo>
                  <a:lnTo>
                    <a:pt x="229" y="1246"/>
                  </a:lnTo>
                  <a:lnTo>
                    <a:pt x="229" y="1246"/>
                  </a:lnTo>
                  <a:lnTo>
                    <a:pt x="225" y="1248"/>
                  </a:lnTo>
                  <a:lnTo>
                    <a:pt x="219" y="1250"/>
                  </a:lnTo>
                  <a:lnTo>
                    <a:pt x="219" y="1250"/>
                  </a:lnTo>
                  <a:lnTo>
                    <a:pt x="211" y="1246"/>
                  </a:lnTo>
                  <a:lnTo>
                    <a:pt x="211" y="1246"/>
                  </a:lnTo>
                  <a:lnTo>
                    <a:pt x="201" y="1246"/>
                  </a:lnTo>
                  <a:lnTo>
                    <a:pt x="195" y="1246"/>
                  </a:lnTo>
                  <a:lnTo>
                    <a:pt x="195" y="1246"/>
                  </a:lnTo>
                  <a:lnTo>
                    <a:pt x="189" y="1248"/>
                  </a:lnTo>
                  <a:lnTo>
                    <a:pt x="185" y="1252"/>
                  </a:lnTo>
                  <a:lnTo>
                    <a:pt x="185" y="1252"/>
                  </a:lnTo>
                  <a:lnTo>
                    <a:pt x="183" y="1258"/>
                  </a:lnTo>
                  <a:lnTo>
                    <a:pt x="181" y="1260"/>
                  </a:lnTo>
                  <a:lnTo>
                    <a:pt x="181" y="1262"/>
                  </a:lnTo>
                  <a:lnTo>
                    <a:pt x="181" y="1262"/>
                  </a:lnTo>
                  <a:lnTo>
                    <a:pt x="173" y="1260"/>
                  </a:lnTo>
                  <a:lnTo>
                    <a:pt x="169" y="1258"/>
                  </a:lnTo>
                  <a:lnTo>
                    <a:pt x="169" y="1258"/>
                  </a:lnTo>
                  <a:lnTo>
                    <a:pt x="167" y="1260"/>
                  </a:lnTo>
                  <a:lnTo>
                    <a:pt x="165" y="1264"/>
                  </a:lnTo>
                  <a:lnTo>
                    <a:pt x="163" y="1270"/>
                  </a:lnTo>
                  <a:lnTo>
                    <a:pt x="163" y="1270"/>
                  </a:lnTo>
                  <a:lnTo>
                    <a:pt x="161" y="1278"/>
                  </a:lnTo>
                  <a:lnTo>
                    <a:pt x="157" y="1284"/>
                  </a:lnTo>
                  <a:lnTo>
                    <a:pt x="157" y="1284"/>
                  </a:lnTo>
                  <a:lnTo>
                    <a:pt x="159" y="1294"/>
                  </a:lnTo>
                  <a:lnTo>
                    <a:pt x="161" y="1307"/>
                  </a:lnTo>
                  <a:lnTo>
                    <a:pt x="161" y="1307"/>
                  </a:lnTo>
                  <a:lnTo>
                    <a:pt x="159" y="1313"/>
                  </a:lnTo>
                  <a:lnTo>
                    <a:pt x="157" y="1319"/>
                  </a:lnTo>
                  <a:lnTo>
                    <a:pt x="157" y="1319"/>
                  </a:lnTo>
                  <a:lnTo>
                    <a:pt x="155" y="1321"/>
                  </a:lnTo>
                  <a:lnTo>
                    <a:pt x="151" y="1323"/>
                  </a:lnTo>
                  <a:lnTo>
                    <a:pt x="151" y="1323"/>
                  </a:lnTo>
                  <a:lnTo>
                    <a:pt x="145" y="1321"/>
                  </a:lnTo>
                  <a:lnTo>
                    <a:pt x="139" y="1319"/>
                  </a:lnTo>
                  <a:lnTo>
                    <a:pt x="139" y="1319"/>
                  </a:lnTo>
                  <a:lnTo>
                    <a:pt x="132" y="1319"/>
                  </a:lnTo>
                  <a:lnTo>
                    <a:pt x="124" y="1319"/>
                  </a:lnTo>
                  <a:lnTo>
                    <a:pt x="124" y="1319"/>
                  </a:lnTo>
                  <a:lnTo>
                    <a:pt x="112" y="1323"/>
                  </a:lnTo>
                  <a:lnTo>
                    <a:pt x="104" y="1325"/>
                  </a:lnTo>
                  <a:lnTo>
                    <a:pt x="104" y="1325"/>
                  </a:lnTo>
                  <a:lnTo>
                    <a:pt x="98" y="1323"/>
                  </a:lnTo>
                  <a:lnTo>
                    <a:pt x="92" y="1321"/>
                  </a:lnTo>
                  <a:lnTo>
                    <a:pt x="92" y="1321"/>
                  </a:lnTo>
                  <a:lnTo>
                    <a:pt x="84" y="1323"/>
                  </a:lnTo>
                  <a:lnTo>
                    <a:pt x="80" y="1323"/>
                  </a:lnTo>
                  <a:lnTo>
                    <a:pt x="78" y="1321"/>
                  </a:lnTo>
                  <a:lnTo>
                    <a:pt x="78" y="1321"/>
                  </a:lnTo>
                  <a:lnTo>
                    <a:pt x="78" y="1319"/>
                  </a:lnTo>
                  <a:lnTo>
                    <a:pt x="80" y="1317"/>
                  </a:lnTo>
                  <a:lnTo>
                    <a:pt x="80" y="1317"/>
                  </a:lnTo>
                  <a:lnTo>
                    <a:pt x="82" y="1315"/>
                  </a:lnTo>
                  <a:lnTo>
                    <a:pt x="82" y="1315"/>
                  </a:lnTo>
                  <a:lnTo>
                    <a:pt x="84" y="1311"/>
                  </a:lnTo>
                  <a:lnTo>
                    <a:pt x="84" y="1305"/>
                  </a:lnTo>
                  <a:lnTo>
                    <a:pt x="84" y="1305"/>
                  </a:lnTo>
                  <a:lnTo>
                    <a:pt x="88" y="1298"/>
                  </a:lnTo>
                  <a:lnTo>
                    <a:pt x="88" y="1298"/>
                  </a:lnTo>
                  <a:lnTo>
                    <a:pt x="86" y="1294"/>
                  </a:lnTo>
                  <a:lnTo>
                    <a:pt x="84" y="1290"/>
                  </a:lnTo>
                  <a:lnTo>
                    <a:pt x="84" y="1290"/>
                  </a:lnTo>
                  <a:lnTo>
                    <a:pt x="76" y="1278"/>
                  </a:lnTo>
                  <a:lnTo>
                    <a:pt x="76" y="1278"/>
                  </a:lnTo>
                  <a:lnTo>
                    <a:pt x="68" y="1260"/>
                  </a:lnTo>
                  <a:lnTo>
                    <a:pt x="64" y="1250"/>
                  </a:lnTo>
                  <a:lnTo>
                    <a:pt x="60" y="1240"/>
                  </a:lnTo>
                  <a:lnTo>
                    <a:pt x="60" y="1240"/>
                  </a:lnTo>
                  <a:lnTo>
                    <a:pt x="60" y="1238"/>
                  </a:lnTo>
                  <a:lnTo>
                    <a:pt x="64" y="1234"/>
                  </a:lnTo>
                  <a:lnTo>
                    <a:pt x="64" y="1234"/>
                  </a:lnTo>
                  <a:lnTo>
                    <a:pt x="66" y="1236"/>
                  </a:lnTo>
                  <a:lnTo>
                    <a:pt x="70" y="1238"/>
                  </a:lnTo>
                  <a:lnTo>
                    <a:pt x="70" y="1238"/>
                  </a:lnTo>
                  <a:lnTo>
                    <a:pt x="74" y="1240"/>
                  </a:lnTo>
                  <a:lnTo>
                    <a:pt x="78" y="1238"/>
                  </a:lnTo>
                  <a:lnTo>
                    <a:pt x="78" y="1238"/>
                  </a:lnTo>
                  <a:lnTo>
                    <a:pt x="78" y="1236"/>
                  </a:lnTo>
                  <a:lnTo>
                    <a:pt x="74" y="1232"/>
                  </a:lnTo>
                  <a:lnTo>
                    <a:pt x="72" y="1228"/>
                  </a:lnTo>
                  <a:lnTo>
                    <a:pt x="70" y="1224"/>
                  </a:lnTo>
                  <a:lnTo>
                    <a:pt x="70" y="1224"/>
                  </a:lnTo>
                  <a:lnTo>
                    <a:pt x="72" y="1220"/>
                  </a:lnTo>
                  <a:lnTo>
                    <a:pt x="72" y="1220"/>
                  </a:lnTo>
                  <a:lnTo>
                    <a:pt x="76" y="1220"/>
                  </a:lnTo>
                  <a:lnTo>
                    <a:pt x="80" y="1222"/>
                  </a:lnTo>
                  <a:lnTo>
                    <a:pt x="80" y="1222"/>
                  </a:lnTo>
                  <a:lnTo>
                    <a:pt x="82" y="1220"/>
                  </a:lnTo>
                  <a:lnTo>
                    <a:pt x="86" y="1218"/>
                  </a:lnTo>
                  <a:lnTo>
                    <a:pt x="86" y="1218"/>
                  </a:lnTo>
                  <a:lnTo>
                    <a:pt x="86" y="1212"/>
                  </a:lnTo>
                  <a:lnTo>
                    <a:pt x="86" y="1208"/>
                  </a:lnTo>
                  <a:lnTo>
                    <a:pt x="86" y="1208"/>
                  </a:lnTo>
                  <a:lnTo>
                    <a:pt x="82" y="1204"/>
                  </a:lnTo>
                  <a:lnTo>
                    <a:pt x="78" y="1198"/>
                  </a:lnTo>
                  <a:lnTo>
                    <a:pt x="78" y="1198"/>
                  </a:lnTo>
                  <a:lnTo>
                    <a:pt x="74" y="1196"/>
                  </a:lnTo>
                  <a:lnTo>
                    <a:pt x="68" y="1192"/>
                  </a:lnTo>
                  <a:lnTo>
                    <a:pt x="68" y="1192"/>
                  </a:lnTo>
                  <a:lnTo>
                    <a:pt x="64" y="1178"/>
                  </a:lnTo>
                  <a:lnTo>
                    <a:pt x="64" y="1178"/>
                  </a:lnTo>
                  <a:lnTo>
                    <a:pt x="56" y="1174"/>
                  </a:lnTo>
                  <a:lnTo>
                    <a:pt x="52" y="1168"/>
                  </a:lnTo>
                  <a:lnTo>
                    <a:pt x="52" y="1168"/>
                  </a:lnTo>
                  <a:lnTo>
                    <a:pt x="48" y="1160"/>
                  </a:lnTo>
                  <a:lnTo>
                    <a:pt x="46" y="1150"/>
                  </a:lnTo>
                  <a:lnTo>
                    <a:pt x="46" y="1150"/>
                  </a:lnTo>
                  <a:lnTo>
                    <a:pt x="46" y="1138"/>
                  </a:lnTo>
                  <a:lnTo>
                    <a:pt x="46" y="1138"/>
                  </a:lnTo>
                  <a:lnTo>
                    <a:pt x="44" y="1132"/>
                  </a:lnTo>
                  <a:lnTo>
                    <a:pt x="42" y="1124"/>
                  </a:lnTo>
                  <a:lnTo>
                    <a:pt x="42" y="1124"/>
                  </a:lnTo>
                  <a:lnTo>
                    <a:pt x="38" y="1124"/>
                  </a:lnTo>
                  <a:lnTo>
                    <a:pt x="34" y="1124"/>
                  </a:lnTo>
                  <a:lnTo>
                    <a:pt x="34" y="1124"/>
                  </a:lnTo>
                  <a:lnTo>
                    <a:pt x="30" y="1122"/>
                  </a:lnTo>
                  <a:lnTo>
                    <a:pt x="34" y="1118"/>
                  </a:lnTo>
                  <a:lnTo>
                    <a:pt x="34" y="1114"/>
                  </a:lnTo>
                  <a:lnTo>
                    <a:pt x="34" y="1114"/>
                  </a:lnTo>
                  <a:lnTo>
                    <a:pt x="34" y="1106"/>
                  </a:lnTo>
                  <a:lnTo>
                    <a:pt x="30" y="1100"/>
                  </a:lnTo>
                  <a:lnTo>
                    <a:pt x="30" y="1100"/>
                  </a:lnTo>
                  <a:lnTo>
                    <a:pt x="36" y="1095"/>
                  </a:lnTo>
                  <a:lnTo>
                    <a:pt x="40" y="1091"/>
                  </a:lnTo>
                  <a:lnTo>
                    <a:pt x="40" y="1091"/>
                  </a:lnTo>
                  <a:lnTo>
                    <a:pt x="40" y="1085"/>
                  </a:lnTo>
                  <a:lnTo>
                    <a:pt x="38" y="1079"/>
                  </a:lnTo>
                  <a:lnTo>
                    <a:pt x="38" y="1079"/>
                  </a:lnTo>
                  <a:lnTo>
                    <a:pt x="36" y="1079"/>
                  </a:lnTo>
                  <a:lnTo>
                    <a:pt x="30" y="1081"/>
                  </a:lnTo>
                  <a:lnTo>
                    <a:pt x="28" y="1083"/>
                  </a:lnTo>
                  <a:lnTo>
                    <a:pt x="26" y="1081"/>
                  </a:lnTo>
                  <a:lnTo>
                    <a:pt x="26" y="1081"/>
                  </a:lnTo>
                  <a:lnTo>
                    <a:pt x="24" y="1079"/>
                  </a:lnTo>
                  <a:lnTo>
                    <a:pt x="26" y="1075"/>
                  </a:lnTo>
                  <a:lnTo>
                    <a:pt x="28" y="1065"/>
                  </a:lnTo>
                  <a:lnTo>
                    <a:pt x="28" y="1065"/>
                  </a:lnTo>
                  <a:lnTo>
                    <a:pt x="28" y="1061"/>
                  </a:lnTo>
                  <a:lnTo>
                    <a:pt x="26" y="1057"/>
                  </a:lnTo>
                  <a:lnTo>
                    <a:pt x="26" y="1057"/>
                  </a:lnTo>
                  <a:lnTo>
                    <a:pt x="24" y="1055"/>
                  </a:lnTo>
                  <a:lnTo>
                    <a:pt x="20" y="1053"/>
                  </a:lnTo>
                  <a:lnTo>
                    <a:pt x="14" y="1053"/>
                  </a:lnTo>
                  <a:lnTo>
                    <a:pt x="12" y="1051"/>
                  </a:lnTo>
                  <a:lnTo>
                    <a:pt x="12" y="1051"/>
                  </a:lnTo>
                  <a:lnTo>
                    <a:pt x="14" y="1049"/>
                  </a:lnTo>
                  <a:lnTo>
                    <a:pt x="16" y="1045"/>
                  </a:lnTo>
                  <a:lnTo>
                    <a:pt x="20" y="1041"/>
                  </a:lnTo>
                  <a:lnTo>
                    <a:pt x="20" y="1041"/>
                  </a:lnTo>
                  <a:lnTo>
                    <a:pt x="22" y="1041"/>
                  </a:lnTo>
                  <a:lnTo>
                    <a:pt x="24" y="1039"/>
                  </a:lnTo>
                  <a:lnTo>
                    <a:pt x="24" y="1039"/>
                  </a:lnTo>
                  <a:lnTo>
                    <a:pt x="22" y="1035"/>
                  </a:lnTo>
                  <a:lnTo>
                    <a:pt x="22" y="1035"/>
                  </a:lnTo>
                  <a:lnTo>
                    <a:pt x="20" y="1035"/>
                  </a:lnTo>
                  <a:lnTo>
                    <a:pt x="18" y="1035"/>
                  </a:lnTo>
                  <a:lnTo>
                    <a:pt x="18" y="1035"/>
                  </a:lnTo>
                  <a:lnTo>
                    <a:pt x="18" y="1033"/>
                  </a:lnTo>
                  <a:lnTo>
                    <a:pt x="20" y="1031"/>
                  </a:lnTo>
                  <a:lnTo>
                    <a:pt x="22" y="1027"/>
                  </a:lnTo>
                  <a:lnTo>
                    <a:pt x="22" y="1027"/>
                  </a:lnTo>
                  <a:lnTo>
                    <a:pt x="20" y="1023"/>
                  </a:lnTo>
                  <a:lnTo>
                    <a:pt x="18" y="1023"/>
                  </a:lnTo>
                  <a:lnTo>
                    <a:pt x="18" y="1023"/>
                  </a:lnTo>
                  <a:lnTo>
                    <a:pt x="16" y="1025"/>
                  </a:lnTo>
                  <a:lnTo>
                    <a:pt x="16" y="1029"/>
                  </a:lnTo>
                  <a:lnTo>
                    <a:pt x="16" y="1029"/>
                  </a:lnTo>
                  <a:lnTo>
                    <a:pt x="14" y="1033"/>
                  </a:lnTo>
                  <a:lnTo>
                    <a:pt x="12" y="1035"/>
                  </a:lnTo>
                  <a:lnTo>
                    <a:pt x="10" y="1035"/>
                  </a:lnTo>
                  <a:lnTo>
                    <a:pt x="10" y="1035"/>
                  </a:lnTo>
                  <a:lnTo>
                    <a:pt x="10" y="1033"/>
                  </a:lnTo>
                  <a:lnTo>
                    <a:pt x="12" y="1031"/>
                  </a:lnTo>
                  <a:lnTo>
                    <a:pt x="12" y="1031"/>
                  </a:lnTo>
                  <a:lnTo>
                    <a:pt x="12" y="1025"/>
                  </a:lnTo>
                  <a:lnTo>
                    <a:pt x="12" y="1025"/>
                  </a:lnTo>
                  <a:lnTo>
                    <a:pt x="10" y="1021"/>
                  </a:lnTo>
                  <a:lnTo>
                    <a:pt x="10" y="1021"/>
                  </a:lnTo>
                  <a:lnTo>
                    <a:pt x="6" y="1019"/>
                  </a:lnTo>
                  <a:lnTo>
                    <a:pt x="6" y="1019"/>
                  </a:lnTo>
                  <a:lnTo>
                    <a:pt x="4" y="1015"/>
                  </a:lnTo>
                  <a:lnTo>
                    <a:pt x="4" y="1015"/>
                  </a:lnTo>
                  <a:lnTo>
                    <a:pt x="0" y="995"/>
                  </a:lnTo>
                  <a:lnTo>
                    <a:pt x="0" y="975"/>
                  </a:lnTo>
                  <a:lnTo>
                    <a:pt x="0" y="975"/>
                  </a:lnTo>
                  <a:lnTo>
                    <a:pt x="0" y="965"/>
                  </a:lnTo>
                  <a:lnTo>
                    <a:pt x="0" y="965"/>
                  </a:lnTo>
                  <a:lnTo>
                    <a:pt x="6" y="961"/>
                  </a:lnTo>
                  <a:lnTo>
                    <a:pt x="8" y="955"/>
                  </a:lnTo>
                  <a:lnTo>
                    <a:pt x="8" y="955"/>
                  </a:lnTo>
                  <a:lnTo>
                    <a:pt x="10" y="959"/>
                  </a:lnTo>
                  <a:lnTo>
                    <a:pt x="10" y="959"/>
                  </a:lnTo>
                  <a:lnTo>
                    <a:pt x="10" y="963"/>
                  </a:lnTo>
                  <a:lnTo>
                    <a:pt x="8" y="971"/>
                  </a:lnTo>
                  <a:lnTo>
                    <a:pt x="8" y="975"/>
                  </a:lnTo>
                  <a:lnTo>
                    <a:pt x="8" y="979"/>
                  </a:lnTo>
                  <a:lnTo>
                    <a:pt x="10" y="981"/>
                  </a:lnTo>
                  <a:lnTo>
                    <a:pt x="10" y="981"/>
                  </a:lnTo>
                  <a:lnTo>
                    <a:pt x="10" y="979"/>
                  </a:lnTo>
                  <a:lnTo>
                    <a:pt x="10" y="973"/>
                  </a:lnTo>
                  <a:lnTo>
                    <a:pt x="12" y="969"/>
                  </a:lnTo>
                  <a:lnTo>
                    <a:pt x="12" y="967"/>
                  </a:lnTo>
                  <a:lnTo>
                    <a:pt x="12" y="967"/>
                  </a:lnTo>
                  <a:lnTo>
                    <a:pt x="14" y="967"/>
                  </a:lnTo>
                  <a:lnTo>
                    <a:pt x="14" y="971"/>
                  </a:lnTo>
                  <a:lnTo>
                    <a:pt x="14" y="973"/>
                  </a:lnTo>
                  <a:lnTo>
                    <a:pt x="16" y="975"/>
                  </a:lnTo>
                  <a:lnTo>
                    <a:pt x="16" y="975"/>
                  </a:lnTo>
                  <a:lnTo>
                    <a:pt x="20" y="973"/>
                  </a:lnTo>
                  <a:lnTo>
                    <a:pt x="24" y="969"/>
                  </a:lnTo>
                  <a:lnTo>
                    <a:pt x="24" y="969"/>
                  </a:lnTo>
                  <a:lnTo>
                    <a:pt x="26" y="963"/>
                  </a:lnTo>
                  <a:lnTo>
                    <a:pt x="30" y="955"/>
                  </a:lnTo>
                  <a:lnTo>
                    <a:pt x="34" y="935"/>
                  </a:lnTo>
                  <a:lnTo>
                    <a:pt x="34" y="935"/>
                  </a:lnTo>
                  <a:lnTo>
                    <a:pt x="28" y="925"/>
                  </a:lnTo>
                  <a:lnTo>
                    <a:pt x="28" y="925"/>
                  </a:lnTo>
                  <a:lnTo>
                    <a:pt x="28" y="919"/>
                  </a:lnTo>
                  <a:lnTo>
                    <a:pt x="28" y="909"/>
                  </a:lnTo>
                  <a:lnTo>
                    <a:pt x="28" y="909"/>
                  </a:lnTo>
                  <a:lnTo>
                    <a:pt x="30" y="905"/>
                  </a:lnTo>
                  <a:lnTo>
                    <a:pt x="36" y="901"/>
                  </a:lnTo>
                  <a:lnTo>
                    <a:pt x="42" y="891"/>
                  </a:lnTo>
                  <a:lnTo>
                    <a:pt x="42" y="891"/>
                  </a:lnTo>
                  <a:lnTo>
                    <a:pt x="42" y="884"/>
                  </a:lnTo>
                  <a:lnTo>
                    <a:pt x="42" y="880"/>
                  </a:lnTo>
                  <a:lnTo>
                    <a:pt x="42" y="880"/>
                  </a:lnTo>
                  <a:lnTo>
                    <a:pt x="48" y="876"/>
                  </a:lnTo>
                  <a:lnTo>
                    <a:pt x="54" y="874"/>
                  </a:lnTo>
                  <a:lnTo>
                    <a:pt x="64" y="874"/>
                  </a:lnTo>
                  <a:lnTo>
                    <a:pt x="70" y="870"/>
                  </a:lnTo>
                  <a:lnTo>
                    <a:pt x="70" y="870"/>
                  </a:lnTo>
                  <a:lnTo>
                    <a:pt x="72" y="866"/>
                  </a:lnTo>
                  <a:lnTo>
                    <a:pt x="74" y="862"/>
                  </a:lnTo>
                  <a:lnTo>
                    <a:pt x="74" y="862"/>
                  </a:lnTo>
                  <a:lnTo>
                    <a:pt x="76" y="854"/>
                  </a:lnTo>
                  <a:lnTo>
                    <a:pt x="76" y="848"/>
                  </a:lnTo>
                  <a:lnTo>
                    <a:pt x="76" y="848"/>
                  </a:lnTo>
                  <a:lnTo>
                    <a:pt x="72" y="840"/>
                  </a:lnTo>
                  <a:lnTo>
                    <a:pt x="72" y="840"/>
                  </a:lnTo>
                  <a:lnTo>
                    <a:pt x="74" y="834"/>
                  </a:lnTo>
                  <a:lnTo>
                    <a:pt x="76" y="826"/>
                  </a:lnTo>
                  <a:lnTo>
                    <a:pt x="80" y="820"/>
                  </a:lnTo>
                  <a:lnTo>
                    <a:pt x="80" y="814"/>
                  </a:lnTo>
                  <a:lnTo>
                    <a:pt x="80" y="814"/>
                  </a:lnTo>
                  <a:lnTo>
                    <a:pt x="78" y="798"/>
                  </a:lnTo>
                  <a:lnTo>
                    <a:pt x="74" y="784"/>
                  </a:lnTo>
                  <a:lnTo>
                    <a:pt x="74" y="784"/>
                  </a:lnTo>
                  <a:lnTo>
                    <a:pt x="70" y="780"/>
                  </a:lnTo>
                  <a:lnTo>
                    <a:pt x="68" y="776"/>
                  </a:lnTo>
                  <a:lnTo>
                    <a:pt x="66" y="774"/>
                  </a:lnTo>
                  <a:lnTo>
                    <a:pt x="66" y="774"/>
                  </a:lnTo>
                  <a:lnTo>
                    <a:pt x="70" y="766"/>
                  </a:lnTo>
                  <a:lnTo>
                    <a:pt x="70" y="766"/>
                  </a:lnTo>
                  <a:lnTo>
                    <a:pt x="76" y="764"/>
                  </a:lnTo>
                  <a:lnTo>
                    <a:pt x="82" y="762"/>
                  </a:lnTo>
                  <a:lnTo>
                    <a:pt x="82" y="762"/>
                  </a:lnTo>
                  <a:lnTo>
                    <a:pt x="92" y="754"/>
                  </a:lnTo>
                  <a:lnTo>
                    <a:pt x="92" y="754"/>
                  </a:lnTo>
                  <a:lnTo>
                    <a:pt x="96" y="746"/>
                  </a:lnTo>
                  <a:lnTo>
                    <a:pt x="98" y="738"/>
                  </a:lnTo>
                  <a:lnTo>
                    <a:pt x="98" y="738"/>
                  </a:lnTo>
                  <a:lnTo>
                    <a:pt x="98" y="728"/>
                  </a:lnTo>
                  <a:lnTo>
                    <a:pt x="96" y="720"/>
                  </a:lnTo>
                  <a:lnTo>
                    <a:pt x="96" y="720"/>
                  </a:lnTo>
                  <a:lnTo>
                    <a:pt x="92" y="718"/>
                  </a:lnTo>
                  <a:lnTo>
                    <a:pt x="86" y="714"/>
                  </a:lnTo>
                  <a:lnTo>
                    <a:pt x="78" y="706"/>
                  </a:lnTo>
                  <a:lnTo>
                    <a:pt x="78" y="706"/>
                  </a:lnTo>
                  <a:lnTo>
                    <a:pt x="74" y="700"/>
                  </a:lnTo>
                  <a:lnTo>
                    <a:pt x="70" y="694"/>
                  </a:lnTo>
                  <a:lnTo>
                    <a:pt x="70" y="694"/>
                  </a:lnTo>
                  <a:lnTo>
                    <a:pt x="70" y="686"/>
                  </a:lnTo>
                  <a:lnTo>
                    <a:pt x="70" y="676"/>
                  </a:lnTo>
                  <a:lnTo>
                    <a:pt x="70" y="676"/>
                  </a:lnTo>
                  <a:lnTo>
                    <a:pt x="72" y="661"/>
                  </a:lnTo>
                  <a:lnTo>
                    <a:pt x="72" y="641"/>
                  </a:lnTo>
                  <a:lnTo>
                    <a:pt x="72" y="641"/>
                  </a:lnTo>
                  <a:lnTo>
                    <a:pt x="72" y="635"/>
                  </a:lnTo>
                  <a:lnTo>
                    <a:pt x="70" y="629"/>
                  </a:lnTo>
                  <a:lnTo>
                    <a:pt x="70" y="629"/>
                  </a:lnTo>
                  <a:lnTo>
                    <a:pt x="68" y="627"/>
                  </a:lnTo>
                  <a:lnTo>
                    <a:pt x="68" y="627"/>
                  </a:lnTo>
                  <a:lnTo>
                    <a:pt x="68" y="623"/>
                  </a:lnTo>
                  <a:lnTo>
                    <a:pt x="68" y="617"/>
                  </a:lnTo>
                  <a:lnTo>
                    <a:pt x="68" y="617"/>
                  </a:lnTo>
                  <a:lnTo>
                    <a:pt x="72" y="609"/>
                  </a:lnTo>
                  <a:lnTo>
                    <a:pt x="72" y="609"/>
                  </a:lnTo>
                  <a:lnTo>
                    <a:pt x="72" y="595"/>
                  </a:lnTo>
                  <a:lnTo>
                    <a:pt x="72" y="595"/>
                  </a:lnTo>
                  <a:lnTo>
                    <a:pt x="74" y="585"/>
                  </a:lnTo>
                  <a:lnTo>
                    <a:pt x="74" y="585"/>
                  </a:lnTo>
                  <a:lnTo>
                    <a:pt x="76" y="577"/>
                  </a:lnTo>
                  <a:lnTo>
                    <a:pt x="76" y="577"/>
                  </a:lnTo>
                  <a:lnTo>
                    <a:pt x="80" y="573"/>
                  </a:lnTo>
                  <a:lnTo>
                    <a:pt x="82" y="569"/>
                  </a:lnTo>
                  <a:lnTo>
                    <a:pt x="82" y="569"/>
                  </a:lnTo>
                  <a:lnTo>
                    <a:pt x="80" y="567"/>
                  </a:lnTo>
                  <a:lnTo>
                    <a:pt x="78" y="565"/>
                  </a:lnTo>
                  <a:lnTo>
                    <a:pt x="78" y="565"/>
                  </a:lnTo>
                  <a:lnTo>
                    <a:pt x="74" y="553"/>
                  </a:lnTo>
                  <a:lnTo>
                    <a:pt x="74" y="553"/>
                  </a:lnTo>
                  <a:lnTo>
                    <a:pt x="72" y="539"/>
                  </a:lnTo>
                  <a:lnTo>
                    <a:pt x="72" y="539"/>
                  </a:lnTo>
                  <a:lnTo>
                    <a:pt x="76" y="523"/>
                  </a:lnTo>
                  <a:lnTo>
                    <a:pt x="76" y="523"/>
                  </a:lnTo>
                  <a:lnTo>
                    <a:pt x="80" y="513"/>
                  </a:lnTo>
                  <a:lnTo>
                    <a:pt x="80" y="513"/>
                  </a:lnTo>
                  <a:lnTo>
                    <a:pt x="92" y="499"/>
                  </a:lnTo>
                  <a:lnTo>
                    <a:pt x="102" y="489"/>
                  </a:lnTo>
                  <a:lnTo>
                    <a:pt x="102" y="489"/>
                  </a:lnTo>
                  <a:lnTo>
                    <a:pt x="116" y="481"/>
                  </a:lnTo>
                  <a:lnTo>
                    <a:pt x="116" y="481"/>
                  </a:lnTo>
                  <a:lnTo>
                    <a:pt x="126" y="479"/>
                  </a:lnTo>
                  <a:lnTo>
                    <a:pt x="134" y="477"/>
                  </a:lnTo>
                  <a:lnTo>
                    <a:pt x="134" y="477"/>
                  </a:lnTo>
                  <a:lnTo>
                    <a:pt x="139" y="479"/>
                  </a:lnTo>
                  <a:lnTo>
                    <a:pt x="147" y="481"/>
                  </a:lnTo>
                  <a:lnTo>
                    <a:pt x="147" y="481"/>
                  </a:lnTo>
                  <a:lnTo>
                    <a:pt x="153" y="481"/>
                  </a:lnTo>
                  <a:lnTo>
                    <a:pt x="159" y="481"/>
                  </a:lnTo>
                  <a:lnTo>
                    <a:pt x="159" y="481"/>
                  </a:lnTo>
                  <a:lnTo>
                    <a:pt x="163" y="477"/>
                  </a:lnTo>
                  <a:lnTo>
                    <a:pt x="167" y="471"/>
                  </a:lnTo>
                  <a:lnTo>
                    <a:pt x="167" y="471"/>
                  </a:lnTo>
                  <a:lnTo>
                    <a:pt x="169" y="464"/>
                  </a:lnTo>
                  <a:lnTo>
                    <a:pt x="169" y="464"/>
                  </a:lnTo>
                  <a:lnTo>
                    <a:pt x="169" y="456"/>
                  </a:lnTo>
                  <a:lnTo>
                    <a:pt x="169" y="448"/>
                  </a:lnTo>
                  <a:lnTo>
                    <a:pt x="169" y="448"/>
                  </a:lnTo>
                  <a:lnTo>
                    <a:pt x="165" y="440"/>
                  </a:lnTo>
                  <a:lnTo>
                    <a:pt x="165" y="440"/>
                  </a:lnTo>
                  <a:lnTo>
                    <a:pt x="159" y="434"/>
                  </a:lnTo>
                  <a:lnTo>
                    <a:pt x="153" y="428"/>
                  </a:lnTo>
                  <a:lnTo>
                    <a:pt x="153" y="428"/>
                  </a:lnTo>
                  <a:lnTo>
                    <a:pt x="153" y="420"/>
                  </a:lnTo>
                  <a:lnTo>
                    <a:pt x="153" y="420"/>
                  </a:lnTo>
                  <a:lnTo>
                    <a:pt x="155" y="414"/>
                  </a:lnTo>
                  <a:lnTo>
                    <a:pt x="159" y="408"/>
                  </a:lnTo>
                  <a:lnTo>
                    <a:pt x="169" y="398"/>
                  </a:lnTo>
                  <a:lnTo>
                    <a:pt x="169" y="398"/>
                  </a:lnTo>
                  <a:lnTo>
                    <a:pt x="175" y="382"/>
                  </a:lnTo>
                  <a:lnTo>
                    <a:pt x="183" y="370"/>
                  </a:lnTo>
                  <a:lnTo>
                    <a:pt x="183" y="370"/>
                  </a:lnTo>
                  <a:lnTo>
                    <a:pt x="187" y="352"/>
                  </a:lnTo>
                  <a:lnTo>
                    <a:pt x="189" y="334"/>
                  </a:lnTo>
                  <a:lnTo>
                    <a:pt x="189" y="334"/>
                  </a:lnTo>
                  <a:lnTo>
                    <a:pt x="191" y="312"/>
                  </a:lnTo>
                  <a:lnTo>
                    <a:pt x="191" y="312"/>
                  </a:lnTo>
                  <a:lnTo>
                    <a:pt x="191" y="298"/>
                  </a:lnTo>
                  <a:lnTo>
                    <a:pt x="191" y="298"/>
                  </a:lnTo>
                  <a:lnTo>
                    <a:pt x="189" y="292"/>
                  </a:lnTo>
                  <a:lnTo>
                    <a:pt x="189" y="286"/>
                  </a:lnTo>
                  <a:lnTo>
                    <a:pt x="189" y="286"/>
                  </a:lnTo>
                  <a:lnTo>
                    <a:pt x="195" y="284"/>
                  </a:lnTo>
                  <a:lnTo>
                    <a:pt x="195" y="284"/>
                  </a:lnTo>
                  <a:lnTo>
                    <a:pt x="203" y="284"/>
                  </a:lnTo>
                  <a:lnTo>
                    <a:pt x="203" y="284"/>
                  </a:lnTo>
                  <a:lnTo>
                    <a:pt x="211" y="280"/>
                  </a:lnTo>
                  <a:lnTo>
                    <a:pt x="217" y="274"/>
                  </a:lnTo>
                  <a:lnTo>
                    <a:pt x="217" y="274"/>
                  </a:lnTo>
                  <a:lnTo>
                    <a:pt x="219" y="264"/>
                  </a:lnTo>
                  <a:lnTo>
                    <a:pt x="219" y="264"/>
                  </a:lnTo>
                  <a:lnTo>
                    <a:pt x="221" y="253"/>
                  </a:lnTo>
                  <a:lnTo>
                    <a:pt x="221" y="253"/>
                  </a:lnTo>
                  <a:lnTo>
                    <a:pt x="225" y="243"/>
                  </a:lnTo>
                  <a:lnTo>
                    <a:pt x="225" y="243"/>
                  </a:lnTo>
                  <a:lnTo>
                    <a:pt x="233" y="231"/>
                  </a:lnTo>
                  <a:lnTo>
                    <a:pt x="243" y="221"/>
                  </a:lnTo>
                  <a:lnTo>
                    <a:pt x="243" y="221"/>
                  </a:lnTo>
                  <a:lnTo>
                    <a:pt x="247" y="213"/>
                  </a:lnTo>
                  <a:lnTo>
                    <a:pt x="247" y="213"/>
                  </a:lnTo>
                  <a:lnTo>
                    <a:pt x="257" y="201"/>
                  </a:lnTo>
                  <a:lnTo>
                    <a:pt x="257" y="201"/>
                  </a:lnTo>
                  <a:lnTo>
                    <a:pt x="261" y="193"/>
                  </a:lnTo>
                  <a:lnTo>
                    <a:pt x="261" y="193"/>
                  </a:lnTo>
                  <a:lnTo>
                    <a:pt x="263" y="189"/>
                  </a:lnTo>
                  <a:lnTo>
                    <a:pt x="263" y="189"/>
                  </a:lnTo>
                  <a:lnTo>
                    <a:pt x="261" y="181"/>
                  </a:lnTo>
                  <a:lnTo>
                    <a:pt x="261" y="181"/>
                  </a:lnTo>
                  <a:lnTo>
                    <a:pt x="257" y="171"/>
                  </a:lnTo>
                  <a:lnTo>
                    <a:pt x="251" y="165"/>
                  </a:lnTo>
                  <a:lnTo>
                    <a:pt x="251" y="165"/>
                  </a:lnTo>
                  <a:lnTo>
                    <a:pt x="253" y="161"/>
                  </a:lnTo>
                  <a:lnTo>
                    <a:pt x="253" y="155"/>
                  </a:lnTo>
                  <a:lnTo>
                    <a:pt x="253" y="155"/>
                  </a:lnTo>
                  <a:lnTo>
                    <a:pt x="259" y="151"/>
                  </a:lnTo>
                  <a:lnTo>
                    <a:pt x="263" y="143"/>
                  </a:lnTo>
                  <a:lnTo>
                    <a:pt x="263" y="143"/>
                  </a:lnTo>
                  <a:lnTo>
                    <a:pt x="269" y="137"/>
                  </a:lnTo>
                  <a:lnTo>
                    <a:pt x="269" y="137"/>
                  </a:lnTo>
                  <a:lnTo>
                    <a:pt x="269" y="129"/>
                  </a:lnTo>
                  <a:lnTo>
                    <a:pt x="269" y="129"/>
                  </a:lnTo>
                  <a:lnTo>
                    <a:pt x="273" y="117"/>
                  </a:lnTo>
                  <a:lnTo>
                    <a:pt x="273" y="117"/>
                  </a:lnTo>
                  <a:lnTo>
                    <a:pt x="277" y="111"/>
                  </a:lnTo>
                  <a:lnTo>
                    <a:pt x="277" y="111"/>
                  </a:lnTo>
                  <a:lnTo>
                    <a:pt x="283" y="103"/>
                  </a:lnTo>
                  <a:lnTo>
                    <a:pt x="289" y="99"/>
                  </a:lnTo>
                  <a:lnTo>
                    <a:pt x="289" y="99"/>
                  </a:lnTo>
                  <a:lnTo>
                    <a:pt x="299" y="97"/>
                  </a:lnTo>
                  <a:lnTo>
                    <a:pt x="299" y="97"/>
                  </a:lnTo>
                  <a:lnTo>
                    <a:pt x="307" y="99"/>
                  </a:lnTo>
                  <a:lnTo>
                    <a:pt x="307" y="99"/>
                  </a:lnTo>
                  <a:lnTo>
                    <a:pt x="313" y="107"/>
                  </a:lnTo>
                  <a:lnTo>
                    <a:pt x="313" y="107"/>
                  </a:lnTo>
                  <a:lnTo>
                    <a:pt x="317" y="109"/>
                  </a:lnTo>
                  <a:lnTo>
                    <a:pt x="317" y="109"/>
                  </a:lnTo>
                  <a:lnTo>
                    <a:pt x="319" y="103"/>
                  </a:lnTo>
                  <a:lnTo>
                    <a:pt x="321" y="99"/>
                  </a:lnTo>
                  <a:lnTo>
                    <a:pt x="321" y="99"/>
                  </a:lnTo>
                  <a:lnTo>
                    <a:pt x="327" y="83"/>
                  </a:lnTo>
                  <a:lnTo>
                    <a:pt x="327" y="83"/>
                  </a:lnTo>
                  <a:lnTo>
                    <a:pt x="327" y="77"/>
                  </a:lnTo>
                  <a:lnTo>
                    <a:pt x="327" y="77"/>
                  </a:lnTo>
                  <a:lnTo>
                    <a:pt x="327" y="71"/>
                  </a:lnTo>
                  <a:lnTo>
                    <a:pt x="325" y="63"/>
                  </a:lnTo>
                  <a:lnTo>
                    <a:pt x="325" y="63"/>
                  </a:lnTo>
                  <a:lnTo>
                    <a:pt x="329" y="57"/>
                  </a:lnTo>
                  <a:lnTo>
                    <a:pt x="329" y="57"/>
                  </a:lnTo>
                  <a:lnTo>
                    <a:pt x="331" y="53"/>
                  </a:lnTo>
                  <a:lnTo>
                    <a:pt x="331" y="53"/>
                  </a:lnTo>
                  <a:lnTo>
                    <a:pt x="337" y="53"/>
                  </a:lnTo>
                  <a:lnTo>
                    <a:pt x="337" y="53"/>
                  </a:lnTo>
                  <a:lnTo>
                    <a:pt x="358" y="53"/>
                  </a:lnTo>
                  <a:lnTo>
                    <a:pt x="358" y="53"/>
                  </a:lnTo>
                  <a:lnTo>
                    <a:pt x="372" y="57"/>
                  </a:lnTo>
                  <a:lnTo>
                    <a:pt x="382" y="63"/>
                  </a:lnTo>
                  <a:lnTo>
                    <a:pt x="388" y="63"/>
                  </a:lnTo>
                  <a:lnTo>
                    <a:pt x="388" y="63"/>
                  </a:lnTo>
                  <a:lnTo>
                    <a:pt x="394" y="59"/>
                  </a:lnTo>
                  <a:lnTo>
                    <a:pt x="394" y="59"/>
                  </a:lnTo>
                  <a:lnTo>
                    <a:pt x="396" y="57"/>
                  </a:lnTo>
                  <a:lnTo>
                    <a:pt x="398" y="55"/>
                  </a:lnTo>
                  <a:lnTo>
                    <a:pt x="398" y="55"/>
                  </a:lnTo>
                  <a:lnTo>
                    <a:pt x="394" y="51"/>
                  </a:lnTo>
                  <a:lnTo>
                    <a:pt x="390" y="49"/>
                  </a:lnTo>
                  <a:lnTo>
                    <a:pt x="390" y="49"/>
                  </a:lnTo>
                  <a:lnTo>
                    <a:pt x="390" y="44"/>
                  </a:lnTo>
                  <a:lnTo>
                    <a:pt x="390" y="44"/>
                  </a:lnTo>
                  <a:lnTo>
                    <a:pt x="392" y="38"/>
                  </a:lnTo>
                  <a:lnTo>
                    <a:pt x="392" y="38"/>
                  </a:lnTo>
                  <a:lnTo>
                    <a:pt x="394" y="26"/>
                  </a:lnTo>
                  <a:lnTo>
                    <a:pt x="394" y="26"/>
                  </a:lnTo>
                  <a:lnTo>
                    <a:pt x="396" y="24"/>
                  </a:lnTo>
                  <a:lnTo>
                    <a:pt x="396" y="24"/>
                  </a:lnTo>
                  <a:lnTo>
                    <a:pt x="398" y="18"/>
                  </a:lnTo>
                  <a:lnTo>
                    <a:pt x="398" y="18"/>
                  </a:lnTo>
                  <a:lnTo>
                    <a:pt x="396" y="12"/>
                  </a:lnTo>
                  <a:lnTo>
                    <a:pt x="396" y="12"/>
                  </a:lnTo>
                  <a:lnTo>
                    <a:pt x="392" y="10"/>
                  </a:lnTo>
                  <a:lnTo>
                    <a:pt x="392" y="10"/>
                  </a:lnTo>
                  <a:lnTo>
                    <a:pt x="392" y="8"/>
                  </a:lnTo>
                  <a:lnTo>
                    <a:pt x="392" y="4"/>
                  </a:lnTo>
                  <a:lnTo>
                    <a:pt x="392" y="4"/>
                  </a:lnTo>
                  <a:lnTo>
                    <a:pt x="394" y="0"/>
                  </a:lnTo>
                  <a:lnTo>
                    <a:pt x="394" y="0"/>
                  </a:lnTo>
                  <a:lnTo>
                    <a:pt x="402" y="0"/>
                  </a:lnTo>
                  <a:lnTo>
                    <a:pt x="406" y="0"/>
                  </a:lnTo>
                  <a:lnTo>
                    <a:pt x="408" y="0"/>
                  </a:lnTo>
                  <a:lnTo>
                    <a:pt x="408" y="0"/>
                  </a:lnTo>
                  <a:lnTo>
                    <a:pt x="412" y="0"/>
                  </a:lnTo>
                  <a:lnTo>
                    <a:pt x="412" y="0"/>
                  </a:lnTo>
                  <a:lnTo>
                    <a:pt x="414" y="4"/>
                  </a:lnTo>
                  <a:lnTo>
                    <a:pt x="414" y="4"/>
                  </a:lnTo>
                  <a:lnTo>
                    <a:pt x="428" y="16"/>
                  </a:lnTo>
                  <a:lnTo>
                    <a:pt x="444" y="28"/>
                  </a:lnTo>
                  <a:lnTo>
                    <a:pt x="444" y="28"/>
                  </a:lnTo>
                  <a:lnTo>
                    <a:pt x="454" y="38"/>
                  </a:lnTo>
                  <a:lnTo>
                    <a:pt x="466" y="46"/>
                  </a:lnTo>
                  <a:lnTo>
                    <a:pt x="466" y="46"/>
                  </a:lnTo>
                  <a:lnTo>
                    <a:pt x="480" y="48"/>
                  </a:lnTo>
                  <a:lnTo>
                    <a:pt x="490" y="49"/>
                  </a:lnTo>
                  <a:lnTo>
                    <a:pt x="490" y="49"/>
                  </a:lnTo>
                  <a:lnTo>
                    <a:pt x="506" y="59"/>
                  </a:lnTo>
                  <a:lnTo>
                    <a:pt x="506" y="59"/>
                  </a:lnTo>
                  <a:lnTo>
                    <a:pt x="520" y="75"/>
                  </a:lnTo>
                  <a:lnTo>
                    <a:pt x="534" y="93"/>
                  </a:lnTo>
                  <a:lnTo>
                    <a:pt x="534" y="93"/>
                  </a:lnTo>
                  <a:lnTo>
                    <a:pt x="536" y="97"/>
                  </a:lnTo>
                  <a:lnTo>
                    <a:pt x="536" y="97"/>
                  </a:lnTo>
                  <a:lnTo>
                    <a:pt x="534" y="105"/>
                  </a:lnTo>
                  <a:lnTo>
                    <a:pt x="534" y="105"/>
                  </a:lnTo>
                  <a:lnTo>
                    <a:pt x="534" y="115"/>
                  </a:lnTo>
                  <a:lnTo>
                    <a:pt x="534" y="115"/>
                  </a:lnTo>
                  <a:lnTo>
                    <a:pt x="536" y="129"/>
                  </a:lnTo>
                  <a:lnTo>
                    <a:pt x="536" y="129"/>
                  </a:lnTo>
                  <a:lnTo>
                    <a:pt x="538" y="139"/>
                  </a:lnTo>
                  <a:lnTo>
                    <a:pt x="538" y="139"/>
                  </a:lnTo>
                  <a:lnTo>
                    <a:pt x="542" y="143"/>
                  </a:lnTo>
                  <a:lnTo>
                    <a:pt x="542" y="143"/>
                  </a:lnTo>
                  <a:lnTo>
                    <a:pt x="544" y="153"/>
                  </a:lnTo>
                  <a:lnTo>
                    <a:pt x="544" y="153"/>
                  </a:lnTo>
                  <a:lnTo>
                    <a:pt x="542" y="167"/>
                  </a:lnTo>
                  <a:lnTo>
                    <a:pt x="542" y="167"/>
                  </a:lnTo>
                  <a:lnTo>
                    <a:pt x="546" y="179"/>
                  </a:lnTo>
                  <a:lnTo>
                    <a:pt x="546" y="179"/>
                  </a:lnTo>
                  <a:lnTo>
                    <a:pt x="558" y="191"/>
                  </a:lnTo>
                  <a:lnTo>
                    <a:pt x="561" y="199"/>
                  </a:lnTo>
                  <a:lnTo>
                    <a:pt x="565" y="205"/>
                  </a:lnTo>
                  <a:lnTo>
                    <a:pt x="565" y="205"/>
                  </a:lnTo>
                  <a:lnTo>
                    <a:pt x="567" y="215"/>
                  </a:lnTo>
                  <a:lnTo>
                    <a:pt x="567" y="215"/>
                  </a:lnTo>
                  <a:lnTo>
                    <a:pt x="567" y="221"/>
                  </a:lnTo>
                  <a:lnTo>
                    <a:pt x="567" y="221"/>
                  </a:lnTo>
                  <a:lnTo>
                    <a:pt x="561" y="231"/>
                  </a:lnTo>
                  <a:lnTo>
                    <a:pt x="561" y="231"/>
                  </a:lnTo>
                  <a:lnTo>
                    <a:pt x="561" y="245"/>
                  </a:lnTo>
                  <a:lnTo>
                    <a:pt x="561" y="245"/>
                  </a:lnTo>
                  <a:lnTo>
                    <a:pt x="565" y="257"/>
                  </a:lnTo>
                  <a:lnTo>
                    <a:pt x="565" y="257"/>
                  </a:lnTo>
                  <a:lnTo>
                    <a:pt x="571" y="268"/>
                  </a:lnTo>
                  <a:lnTo>
                    <a:pt x="579" y="278"/>
                  </a:lnTo>
                  <a:lnTo>
                    <a:pt x="579" y="278"/>
                  </a:lnTo>
                  <a:lnTo>
                    <a:pt x="579" y="27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10"/>
            <p:cNvSpPr/>
            <p:nvPr/>
          </p:nvSpPr>
          <p:spPr>
            <a:xfrm>
              <a:off x="3986" y="1439"/>
              <a:ext cx="48" cy="40"/>
            </a:xfrm>
            <a:custGeom>
              <a:avLst/>
              <a:gdLst/>
              <a:ahLst/>
              <a:cxnLst/>
              <a:rect l="l" t="t" r="r" b="b"/>
              <a:pathLst>
                <a:path w="48" h="40" extrusionOk="0">
                  <a:moveTo>
                    <a:pt x="46" y="12"/>
                  </a:moveTo>
                  <a:lnTo>
                    <a:pt x="46" y="12"/>
                  </a:lnTo>
                  <a:lnTo>
                    <a:pt x="48" y="16"/>
                  </a:lnTo>
                  <a:lnTo>
                    <a:pt x="48" y="20"/>
                  </a:lnTo>
                  <a:lnTo>
                    <a:pt x="48" y="20"/>
                  </a:lnTo>
                  <a:lnTo>
                    <a:pt x="44" y="24"/>
                  </a:lnTo>
                  <a:lnTo>
                    <a:pt x="40" y="24"/>
                  </a:lnTo>
                  <a:lnTo>
                    <a:pt x="36" y="26"/>
                  </a:lnTo>
                  <a:lnTo>
                    <a:pt x="32" y="28"/>
                  </a:lnTo>
                  <a:lnTo>
                    <a:pt x="32" y="28"/>
                  </a:lnTo>
                  <a:lnTo>
                    <a:pt x="30" y="34"/>
                  </a:lnTo>
                  <a:lnTo>
                    <a:pt x="26" y="38"/>
                  </a:lnTo>
                  <a:lnTo>
                    <a:pt x="26" y="38"/>
                  </a:lnTo>
                  <a:lnTo>
                    <a:pt x="24" y="40"/>
                  </a:lnTo>
                  <a:lnTo>
                    <a:pt x="20" y="40"/>
                  </a:lnTo>
                  <a:lnTo>
                    <a:pt x="20" y="40"/>
                  </a:lnTo>
                  <a:lnTo>
                    <a:pt x="18" y="36"/>
                  </a:lnTo>
                  <a:lnTo>
                    <a:pt x="16" y="28"/>
                  </a:lnTo>
                  <a:lnTo>
                    <a:pt x="16" y="28"/>
                  </a:lnTo>
                  <a:lnTo>
                    <a:pt x="14" y="26"/>
                  </a:lnTo>
                  <a:lnTo>
                    <a:pt x="12" y="22"/>
                  </a:lnTo>
                  <a:lnTo>
                    <a:pt x="12" y="22"/>
                  </a:lnTo>
                  <a:lnTo>
                    <a:pt x="8" y="22"/>
                  </a:lnTo>
                  <a:lnTo>
                    <a:pt x="4" y="24"/>
                  </a:lnTo>
                  <a:lnTo>
                    <a:pt x="4" y="24"/>
                  </a:lnTo>
                  <a:lnTo>
                    <a:pt x="0" y="22"/>
                  </a:lnTo>
                  <a:lnTo>
                    <a:pt x="0" y="22"/>
                  </a:lnTo>
                  <a:lnTo>
                    <a:pt x="2" y="20"/>
                  </a:lnTo>
                  <a:lnTo>
                    <a:pt x="2" y="18"/>
                  </a:lnTo>
                  <a:lnTo>
                    <a:pt x="2" y="18"/>
                  </a:lnTo>
                  <a:lnTo>
                    <a:pt x="10" y="18"/>
                  </a:lnTo>
                  <a:lnTo>
                    <a:pt x="14" y="18"/>
                  </a:lnTo>
                  <a:lnTo>
                    <a:pt x="14" y="16"/>
                  </a:lnTo>
                  <a:lnTo>
                    <a:pt x="14" y="16"/>
                  </a:lnTo>
                  <a:lnTo>
                    <a:pt x="16" y="14"/>
                  </a:lnTo>
                  <a:lnTo>
                    <a:pt x="20" y="12"/>
                  </a:lnTo>
                  <a:lnTo>
                    <a:pt x="20" y="12"/>
                  </a:lnTo>
                  <a:lnTo>
                    <a:pt x="20" y="6"/>
                  </a:lnTo>
                  <a:lnTo>
                    <a:pt x="22" y="0"/>
                  </a:lnTo>
                  <a:lnTo>
                    <a:pt x="22" y="0"/>
                  </a:lnTo>
                  <a:lnTo>
                    <a:pt x="30" y="2"/>
                  </a:lnTo>
                  <a:lnTo>
                    <a:pt x="30" y="2"/>
                  </a:lnTo>
                  <a:lnTo>
                    <a:pt x="34" y="4"/>
                  </a:lnTo>
                  <a:lnTo>
                    <a:pt x="34" y="4"/>
                  </a:lnTo>
                  <a:lnTo>
                    <a:pt x="40" y="6"/>
                  </a:lnTo>
                  <a:lnTo>
                    <a:pt x="40" y="6"/>
                  </a:lnTo>
                  <a:lnTo>
                    <a:pt x="46" y="12"/>
                  </a:lnTo>
                  <a:lnTo>
                    <a:pt x="46" y="12"/>
                  </a:lnTo>
                  <a:lnTo>
                    <a:pt x="46" y="1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10"/>
            <p:cNvSpPr/>
            <p:nvPr/>
          </p:nvSpPr>
          <p:spPr>
            <a:xfrm>
              <a:off x="3978" y="1485"/>
              <a:ext cx="76" cy="68"/>
            </a:xfrm>
            <a:custGeom>
              <a:avLst/>
              <a:gdLst/>
              <a:ahLst/>
              <a:cxnLst/>
              <a:rect l="l" t="t" r="r" b="b"/>
              <a:pathLst>
                <a:path w="76" h="68" extrusionOk="0">
                  <a:moveTo>
                    <a:pt x="74" y="10"/>
                  </a:moveTo>
                  <a:lnTo>
                    <a:pt x="74" y="10"/>
                  </a:lnTo>
                  <a:lnTo>
                    <a:pt x="76" y="12"/>
                  </a:lnTo>
                  <a:lnTo>
                    <a:pt x="76" y="12"/>
                  </a:lnTo>
                  <a:lnTo>
                    <a:pt x="72" y="14"/>
                  </a:lnTo>
                  <a:lnTo>
                    <a:pt x="66" y="14"/>
                  </a:lnTo>
                  <a:lnTo>
                    <a:pt x="66" y="14"/>
                  </a:lnTo>
                  <a:lnTo>
                    <a:pt x="62" y="20"/>
                  </a:lnTo>
                  <a:lnTo>
                    <a:pt x="62" y="20"/>
                  </a:lnTo>
                  <a:lnTo>
                    <a:pt x="54" y="28"/>
                  </a:lnTo>
                  <a:lnTo>
                    <a:pt x="54" y="28"/>
                  </a:lnTo>
                  <a:lnTo>
                    <a:pt x="50" y="34"/>
                  </a:lnTo>
                  <a:lnTo>
                    <a:pt x="50" y="34"/>
                  </a:lnTo>
                  <a:lnTo>
                    <a:pt x="46" y="36"/>
                  </a:lnTo>
                  <a:lnTo>
                    <a:pt x="46" y="36"/>
                  </a:lnTo>
                  <a:lnTo>
                    <a:pt x="42" y="36"/>
                  </a:lnTo>
                  <a:lnTo>
                    <a:pt x="42" y="36"/>
                  </a:lnTo>
                  <a:lnTo>
                    <a:pt x="34" y="34"/>
                  </a:lnTo>
                  <a:lnTo>
                    <a:pt x="30" y="34"/>
                  </a:lnTo>
                  <a:lnTo>
                    <a:pt x="28" y="34"/>
                  </a:lnTo>
                  <a:lnTo>
                    <a:pt x="28" y="34"/>
                  </a:lnTo>
                  <a:lnTo>
                    <a:pt x="28" y="36"/>
                  </a:lnTo>
                  <a:lnTo>
                    <a:pt x="28" y="38"/>
                  </a:lnTo>
                  <a:lnTo>
                    <a:pt x="26" y="44"/>
                  </a:lnTo>
                  <a:lnTo>
                    <a:pt x="26" y="44"/>
                  </a:lnTo>
                  <a:lnTo>
                    <a:pt x="22" y="58"/>
                  </a:lnTo>
                  <a:lnTo>
                    <a:pt x="22" y="58"/>
                  </a:lnTo>
                  <a:lnTo>
                    <a:pt x="20" y="64"/>
                  </a:lnTo>
                  <a:lnTo>
                    <a:pt x="18" y="68"/>
                  </a:lnTo>
                  <a:lnTo>
                    <a:pt x="16" y="68"/>
                  </a:lnTo>
                  <a:lnTo>
                    <a:pt x="16" y="68"/>
                  </a:lnTo>
                  <a:lnTo>
                    <a:pt x="14" y="66"/>
                  </a:lnTo>
                  <a:lnTo>
                    <a:pt x="16" y="62"/>
                  </a:lnTo>
                  <a:lnTo>
                    <a:pt x="16" y="62"/>
                  </a:lnTo>
                  <a:lnTo>
                    <a:pt x="18" y="54"/>
                  </a:lnTo>
                  <a:lnTo>
                    <a:pt x="18" y="54"/>
                  </a:lnTo>
                  <a:lnTo>
                    <a:pt x="18" y="48"/>
                  </a:lnTo>
                  <a:lnTo>
                    <a:pt x="18" y="46"/>
                  </a:lnTo>
                  <a:lnTo>
                    <a:pt x="18" y="46"/>
                  </a:lnTo>
                  <a:lnTo>
                    <a:pt x="12" y="44"/>
                  </a:lnTo>
                  <a:lnTo>
                    <a:pt x="12" y="44"/>
                  </a:lnTo>
                  <a:lnTo>
                    <a:pt x="4" y="36"/>
                  </a:lnTo>
                  <a:lnTo>
                    <a:pt x="4" y="36"/>
                  </a:lnTo>
                  <a:lnTo>
                    <a:pt x="0" y="26"/>
                  </a:lnTo>
                  <a:lnTo>
                    <a:pt x="0" y="18"/>
                  </a:lnTo>
                  <a:lnTo>
                    <a:pt x="2" y="14"/>
                  </a:lnTo>
                  <a:lnTo>
                    <a:pt x="2" y="14"/>
                  </a:lnTo>
                  <a:lnTo>
                    <a:pt x="4" y="14"/>
                  </a:lnTo>
                  <a:lnTo>
                    <a:pt x="6" y="14"/>
                  </a:lnTo>
                  <a:lnTo>
                    <a:pt x="12" y="16"/>
                  </a:lnTo>
                  <a:lnTo>
                    <a:pt x="12" y="16"/>
                  </a:lnTo>
                  <a:lnTo>
                    <a:pt x="16" y="12"/>
                  </a:lnTo>
                  <a:lnTo>
                    <a:pt x="16" y="12"/>
                  </a:lnTo>
                  <a:lnTo>
                    <a:pt x="22" y="14"/>
                  </a:lnTo>
                  <a:lnTo>
                    <a:pt x="22" y="14"/>
                  </a:lnTo>
                  <a:lnTo>
                    <a:pt x="24" y="8"/>
                  </a:lnTo>
                  <a:lnTo>
                    <a:pt x="26" y="4"/>
                  </a:lnTo>
                  <a:lnTo>
                    <a:pt x="26" y="4"/>
                  </a:lnTo>
                  <a:lnTo>
                    <a:pt x="32" y="2"/>
                  </a:lnTo>
                  <a:lnTo>
                    <a:pt x="38" y="2"/>
                  </a:lnTo>
                  <a:lnTo>
                    <a:pt x="38" y="2"/>
                  </a:lnTo>
                  <a:lnTo>
                    <a:pt x="54" y="0"/>
                  </a:lnTo>
                  <a:lnTo>
                    <a:pt x="54" y="0"/>
                  </a:lnTo>
                  <a:lnTo>
                    <a:pt x="58" y="0"/>
                  </a:lnTo>
                  <a:lnTo>
                    <a:pt x="60" y="0"/>
                  </a:lnTo>
                  <a:lnTo>
                    <a:pt x="60" y="0"/>
                  </a:lnTo>
                  <a:lnTo>
                    <a:pt x="60" y="2"/>
                  </a:lnTo>
                  <a:lnTo>
                    <a:pt x="60" y="2"/>
                  </a:lnTo>
                  <a:lnTo>
                    <a:pt x="62" y="2"/>
                  </a:lnTo>
                  <a:lnTo>
                    <a:pt x="62" y="2"/>
                  </a:lnTo>
                  <a:lnTo>
                    <a:pt x="74" y="10"/>
                  </a:lnTo>
                  <a:lnTo>
                    <a:pt x="74" y="10"/>
                  </a:lnTo>
                  <a:lnTo>
                    <a:pt x="74" y="1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p10"/>
            <p:cNvSpPr/>
            <p:nvPr/>
          </p:nvSpPr>
          <p:spPr>
            <a:xfrm>
              <a:off x="4054" y="1362"/>
              <a:ext cx="269" cy="199"/>
            </a:xfrm>
            <a:custGeom>
              <a:avLst/>
              <a:gdLst/>
              <a:ahLst/>
              <a:cxnLst/>
              <a:rect l="l" t="t" r="r" b="b"/>
              <a:pathLst>
                <a:path w="269" h="199" extrusionOk="0">
                  <a:moveTo>
                    <a:pt x="267" y="149"/>
                  </a:moveTo>
                  <a:lnTo>
                    <a:pt x="267" y="149"/>
                  </a:lnTo>
                  <a:lnTo>
                    <a:pt x="269" y="155"/>
                  </a:lnTo>
                  <a:lnTo>
                    <a:pt x="269" y="159"/>
                  </a:lnTo>
                  <a:lnTo>
                    <a:pt x="269" y="163"/>
                  </a:lnTo>
                  <a:lnTo>
                    <a:pt x="269" y="163"/>
                  </a:lnTo>
                  <a:lnTo>
                    <a:pt x="265" y="163"/>
                  </a:lnTo>
                  <a:lnTo>
                    <a:pt x="259" y="163"/>
                  </a:lnTo>
                  <a:lnTo>
                    <a:pt x="259" y="163"/>
                  </a:lnTo>
                  <a:lnTo>
                    <a:pt x="255" y="159"/>
                  </a:lnTo>
                  <a:lnTo>
                    <a:pt x="249" y="155"/>
                  </a:lnTo>
                  <a:lnTo>
                    <a:pt x="249" y="155"/>
                  </a:lnTo>
                  <a:lnTo>
                    <a:pt x="243" y="151"/>
                  </a:lnTo>
                  <a:lnTo>
                    <a:pt x="241" y="149"/>
                  </a:lnTo>
                  <a:lnTo>
                    <a:pt x="239" y="149"/>
                  </a:lnTo>
                  <a:lnTo>
                    <a:pt x="239" y="149"/>
                  </a:lnTo>
                  <a:lnTo>
                    <a:pt x="239" y="153"/>
                  </a:lnTo>
                  <a:lnTo>
                    <a:pt x="239" y="155"/>
                  </a:lnTo>
                  <a:lnTo>
                    <a:pt x="243" y="163"/>
                  </a:lnTo>
                  <a:lnTo>
                    <a:pt x="243" y="163"/>
                  </a:lnTo>
                  <a:lnTo>
                    <a:pt x="239" y="173"/>
                  </a:lnTo>
                  <a:lnTo>
                    <a:pt x="239" y="173"/>
                  </a:lnTo>
                  <a:lnTo>
                    <a:pt x="237" y="179"/>
                  </a:lnTo>
                  <a:lnTo>
                    <a:pt x="237" y="187"/>
                  </a:lnTo>
                  <a:lnTo>
                    <a:pt x="237" y="187"/>
                  </a:lnTo>
                  <a:lnTo>
                    <a:pt x="239" y="193"/>
                  </a:lnTo>
                  <a:lnTo>
                    <a:pt x="239" y="193"/>
                  </a:lnTo>
                  <a:lnTo>
                    <a:pt x="239" y="193"/>
                  </a:lnTo>
                  <a:lnTo>
                    <a:pt x="239" y="193"/>
                  </a:lnTo>
                  <a:lnTo>
                    <a:pt x="231" y="191"/>
                  </a:lnTo>
                  <a:lnTo>
                    <a:pt x="221" y="191"/>
                  </a:lnTo>
                  <a:lnTo>
                    <a:pt x="221" y="191"/>
                  </a:lnTo>
                  <a:lnTo>
                    <a:pt x="207" y="195"/>
                  </a:lnTo>
                  <a:lnTo>
                    <a:pt x="207" y="195"/>
                  </a:lnTo>
                  <a:lnTo>
                    <a:pt x="199" y="199"/>
                  </a:lnTo>
                  <a:lnTo>
                    <a:pt x="199" y="199"/>
                  </a:lnTo>
                  <a:lnTo>
                    <a:pt x="191" y="199"/>
                  </a:lnTo>
                  <a:lnTo>
                    <a:pt x="191" y="199"/>
                  </a:lnTo>
                  <a:lnTo>
                    <a:pt x="185" y="197"/>
                  </a:lnTo>
                  <a:lnTo>
                    <a:pt x="179" y="193"/>
                  </a:lnTo>
                  <a:lnTo>
                    <a:pt x="167" y="185"/>
                  </a:lnTo>
                  <a:lnTo>
                    <a:pt x="167" y="185"/>
                  </a:lnTo>
                  <a:lnTo>
                    <a:pt x="159" y="177"/>
                  </a:lnTo>
                  <a:lnTo>
                    <a:pt x="159" y="177"/>
                  </a:lnTo>
                  <a:lnTo>
                    <a:pt x="153" y="175"/>
                  </a:lnTo>
                  <a:lnTo>
                    <a:pt x="145" y="173"/>
                  </a:lnTo>
                  <a:lnTo>
                    <a:pt x="145" y="173"/>
                  </a:lnTo>
                  <a:lnTo>
                    <a:pt x="139" y="167"/>
                  </a:lnTo>
                  <a:lnTo>
                    <a:pt x="131" y="165"/>
                  </a:lnTo>
                  <a:lnTo>
                    <a:pt x="131" y="165"/>
                  </a:lnTo>
                  <a:lnTo>
                    <a:pt x="124" y="163"/>
                  </a:lnTo>
                  <a:lnTo>
                    <a:pt x="116" y="163"/>
                  </a:lnTo>
                  <a:lnTo>
                    <a:pt x="116" y="163"/>
                  </a:lnTo>
                  <a:lnTo>
                    <a:pt x="102" y="165"/>
                  </a:lnTo>
                  <a:lnTo>
                    <a:pt x="90" y="169"/>
                  </a:lnTo>
                  <a:lnTo>
                    <a:pt x="90" y="169"/>
                  </a:lnTo>
                  <a:lnTo>
                    <a:pt x="86" y="177"/>
                  </a:lnTo>
                  <a:lnTo>
                    <a:pt x="78" y="181"/>
                  </a:lnTo>
                  <a:lnTo>
                    <a:pt x="78" y="181"/>
                  </a:lnTo>
                  <a:lnTo>
                    <a:pt x="70" y="183"/>
                  </a:lnTo>
                  <a:lnTo>
                    <a:pt x="70" y="183"/>
                  </a:lnTo>
                  <a:lnTo>
                    <a:pt x="66" y="189"/>
                  </a:lnTo>
                  <a:lnTo>
                    <a:pt x="66" y="189"/>
                  </a:lnTo>
                  <a:lnTo>
                    <a:pt x="66" y="187"/>
                  </a:lnTo>
                  <a:lnTo>
                    <a:pt x="66" y="185"/>
                  </a:lnTo>
                  <a:lnTo>
                    <a:pt x="68" y="179"/>
                  </a:lnTo>
                  <a:lnTo>
                    <a:pt x="68" y="179"/>
                  </a:lnTo>
                  <a:lnTo>
                    <a:pt x="68" y="153"/>
                  </a:lnTo>
                  <a:lnTo>
                    <a:pt x="68" y="153"/>
                  </a:lnTo>
                  <a:lnTo>
                    <a:pt x="68" y="143"/>
                  </a:lnTo>
                  <a:lnTo>
                    <a:pt x="68" y="143"/>
                  </a:lnTo>
                  <a:lnTo>
                    <a:pt x="68" y="137"/>
                  </a:lnTo>
                  <a:lnTo>
                    <a:pt x="68" y="137"/>
                  </a:lnTo>
                  <a:lnTo>
                    <a:pt x="62" y="135"/>
                  </a:lnTo>
                  <a:lnTo>
                    <a:pt x="54" y="137"/>
                  </a:lnTo>
                  <a:lnTo>
                    <a:pt x="54" y="137"/>
                  </a:lnTo>
                  <a:lnTo>
                    <a:pt x="54" y="143"/>
                  </a:lnTo>
                  <a:lnTo>
                    <a:pt x="50" y="145"/>
                  </a:lnTo>
                  <a:lnTo>
                    <a:pt x="50" y="145"/>
                  </a:lnTo>
                  <a:lnTo>
                    <a:pt x="48" y="149"/>
                  </a:lnTo>
                  <a:lnTo>
                    <a:pt x="44" y="151"/>
                  </a:lnTo>
                  <a:lnTo>
                    <a:pt x="44" y="151"/>
                  </a:lnTo>
                  <a:lnTo>
                    <a:pt x="42" y="151"/>
                  </a:lnTo>
                  <a:lnTo>
                    <a:pt x="40" y="147"/>
                  </a:lnTo>
                  <a:lnTo>
                    <a:pt x="38" y="145"/>
                  </a:lnTo>
                  <a:lnTo>
                    <a:pt x="38" y="145"/>
                  </a:lnTo>
                  <a:lnTo>
                    <a:pt x="32" y="145"/>
                  </a:lnTo>
                  <a:lnTo>
                    <a:pt x="32" y="145"/>
                  </a:lnTo>
                  <a:lnTo>
                    <a:pt x="26" y="145"/>
                  </a:lnTo>
                  <a:lnTo>
                    <a:pt x="26" y="145"/>
                  </a:lnTo>
                  <a:lnTo>
                    <a:pt x="20" y="137"/>
                  </a:lnTo>
                  <a:lnTo>
                    <a:pt x="18" y="133"/>
                  </a:lnTo>
                  <a:lnTo>
                    <a:pt x="18" y="133"/>
                  </a:lnTo>
                  <a:lnTo>
                    <a:pt x="12" y="125"/>
                  </a:lnTo>
                  <a:lnTo>
                    <a:pt x="12" y="125"/>
                  </a:lnTo>
                  <a:lnTo>
                    <a:pt x="10" y="117"/>
                  </a:lnTo>
                  <a:lnTo>
                    <a:pt x="10" y="117"/>
                  </a:lnTo>
                  <a:lnTo>
                    <a:pt x="10" y="113"/>
                  </a:lnTo>
                  <a:lnTo>
                    <a:pt x="12" y="107"/>
                  </a:lnTo>
                  <a:lnTo>
                    <a:pt x="12" y="107"/>
                  </a:lnTo>
                  <a:lnTo>
                    <a:pt x="16" y="105"/>
                  </a:lnTo>
                  <a:lnTo>
                    <a:pt x="20" y="105"/>
                  </a:lnTo>
                  <a:lnTo>
                    <a:pt x="22" y="103"/>
                  </a:lnTo>
                  <a:lnTo>
                    <a:pt x="22" y="103"/>
                  </a:lnTo>
                  <a:lnTo>
                    <a:pt x="20" y="101"/>
                  </a:lnTo>
                  <a:lnTo>
                    <a:pt x="20" y="101"/>
                  </a:lnTo>
                  <a:lnTo>
                    <a:pt x="12" y="101"/>
                  </a:lnTo>
                  <a:lnTo>
                    <a:pt x="10" y="101"/>
                  </a:lnTo>
                  <a:lnTo>
                    <a:pt x="6" y="101"/>
                  </a:lnTo>
                  <a:lnTo>
                    <a:pt x="6" y="101"/>
                  </a:lnTo>
                  <a:lnTo>
                    <a:pt x="6" y="95"/>
                  </a:lnTo>
                  <a:lnTo>
                    <a:pt x="6" y="89"/>
                  </a:lnTo>
                  <a:lnTo>
                    <a:pt x="6" y="89"/>
                  </a:lnTo>
                  <a:lnTo>
                    <a:pt x="8" y="85"/>
                  </a:lnTo>
                  <a:lnTo>
                    <a:pt x="8" y="85"/>
                  </a:lnTo>
                  <a:lnTo>
                    <a:pt x="6" y="83"/>
                  </a:lnTo>
                  <a:lnTo>
                    <a:pt x="6" y="83"/>
                  </a:lnTo>
                  <a:lnTo>
                    <a:pt x="2" y="81"/>
                  </a:lnTo>
                  <a:lnTo>
                    <a:pt x="2" y="81"/>
                  </a:lnTo>
                  <a:lnTo>
                    <a:pt x="0" y="77"/>
                  </a:lnTo>
                  <a:lnTo>
                    <a:pt x="0" y="71"/>
                  </a:lnTo>
                  <a:lnTo>
                    <a:pt x="4" y="61"/>
                  </a:lnTo>
                  <a:lnTo>
                    <a:pt x="4" y="61"/>
                  </a:lnTo>
                  <a:lnTo>
                    <a:pt x="6" y="57"/>
                  </a:lnTo>
                  <a:lnTo>
                    <a:pt x="6" y="57"/>
                  </a:lnTo>
                  <a:lnTo>
                    <a:pt x="12" y="55"/>
                  </a:lnTo>
                  <a:lnTo>
                    <a:pt x="18" y="53"/>
                  </a:lnTo>
                  <a:lnTo>
                    <a:pt x="26" y="51"/>
                  </a:lnTo>
                  <a:lnTo>
                    <a:pt x="32" y="47"/>
                  </a:lnTo>
                  <a:lnTo>
                    <a:pt x="32" y="47"/>
                  </a:lnTo>
                  <a:lnTo>
                    <a:pt x="32" y="43"/>
                  </a:lnTo>
                  <a:lnTo>
                    <a:pt x="32" y="43"/>
                  </a:lnTo>
                  <a:lnTo>
                    <a:pt x="34" y="39"/>
                  </a:lnTo>
                  <a:lnTo>
                    <a:pt x="34" y="39"/>
                  </a:lnTo>
                  <a:lnTo>
                    <a:pt x="40" y="37"/>
                  </a:lnTo>
                  <a:lnTo>
                    <a:pt x="40" y="37"/>
                  </a:lnTo>
                  <a:lnTo>
                    <a:pt x="46" y="31"/>
                  </a:lnTo>
                  <a:lnTo>
                    <a:pt x="46" y="31"/>
                  </a:lnTo>
                  <a:lnTo>
                    <a:pt x="50" y="31"/>
                  </a:lnTo>
                  <a:lnTo>
                    <a:pt x="58" y="31"/>
                  </a:lnTo>
                  <a:lnTo>
                    <a:pt x="62" y="31"/>
                  </a:lnTo>
                  <a:lnTo>
                    <a:pt x="66" y="29"/>
                  </a:lnTo>
                  <a:lnTo>
                    <a:pt x="66" y="29"/>
                  </a:lnTo>
                  <a:lnTo>
                    <a:pt x="66" y="25"/>
                  </a:lnTo>
                  <a:lnTo>
                    <a:pt x="66" y="23"/>
                  </a:lnTo>
                  <a:lnTo>
                    <a:pt x="66" y="22"/>
                  </a:lnTo>
                  <a:lnTo>
                    <a:pt x="66" y="22"/>
                  </a:lnTo>
                  <a:lnTo>
                    <a:pt x="68" y="22"/>
                  </a:lnTo>
                  <a:lnTo>
                    <a:pt x="72" y="23"/>
                  </a:lnTo>
                  <a:lnTo>
                    <a:pt x="76" y="25"/>
                  </a:lnTo>
                  <a:lnTo>
                    <a:pt x="76" y="25"/>
                  </a:lnTo>
                  <a:lnTo>
                    <a:pt x="88" y="23"/>
                  </a:lnTo>
                  <a:lnTo>
                    <a:pt x="96" y="22"/>
                  </a:lnTo>
                  <a:lnTo>
                    <a:pt x="96" y="22"/>
                  </a:lnTo>
                  <a:lnTo>
                    <a:pt x="100" y="16"/>
                  </a:lnTo>
                  <a:lnTo>
                    <a:pt x="100" y="16"/>
                  </a:lnTo>
                  <a:lnTo>
                    <a:pt x="98" y="14"/>
                  </a:lnTo>
                  <a:lnTo>
                    <a:pt x="98" y="10"/>
                  </a:lnTo>
                  <a:lnTo>
                    <a:pt x="98" y="10"/>
                  </a:lnTo>
                  <a:lnTo>
                    <a:pt x="102" y="10"/>
                  </a:lnTo>
                  <a:lnTo>
                    <a:pt x="104" y="10"/>
                  </a:lnTo>
                  <a:lnTo>
                    <a:pt x="106" y="10"/>
                  </a:lnTo>
                  <a:lnTo>
                    <a:pt x="106" y="10"/>
                  </a:lnTo>
                  <a:lnTo>
                    <a:pt x="106" y="6"/>
                  </a:lnTo>
                  <a:lnTo>
                    <a:pt x="106" y="4"/>
                  </a:lnTo>
                  <a:lnTo>
                    <a:pt x="106" y="4"/>
                  </a:lnTo>
                  <a:lnTo>
                    <a:pt x="110" y="6"/>
                  </a:lnTo>
                  <a:lnTo>
                    <a:pt x="112" y="8"/>
                  </a:lnTo>
                  <a:lnTo>
                    <a:pt x="116" y="10"/>
                  </a:lnTo>
                  <a:lnTo>
                    <a:pt x="116" y="10"/>
                  </a:lnTo>
                  <a:lnTo>
                    <a:pt x="120" y="10"/>
                  </a:lnTo>
                  <a:lnTo>
                    <a:pt x="124" y="8"/>
                  </a:lnTo>
                  <a:lnTo>
                    <a:pt x="124" y="8"/>
                  </a:lnTo>
                  <a:lnTo>
                    <a:pt x="129" y="8"/>
                  </a:lnTo>
                  <a:lnTo>
                    <a:pt x="129" y="8"/>
                  </a:lnTo>
                  <a:lnTo>
                    <a:pt x="143" y="10"/>
                  </a:lnTo>
                  <a:lnTo>
                    <a:pt x="143" y="10"/>
                  </a:lnTo>
                  <a:lnTo>
                    <a:pt x="151" y="10"/>
                  </a:lnTo>
                  <a:lnTo>
                    <a:pt x="159" y="10"/>
                  </a:lnTo>
                  <a:lnTo>
                    <a:pt x="159" y="10"/>
                  </a:lnTo>
                  <a:lnTo>
                    <a:pt x="167" y="16"/>
                  </a:lnTo>
                  <a:lnTo>
                    <a:pt x="167" y="16"/>
                  </a:lnTo>
                  <a:lnTo>
                    <a:pt x="179" y="16"/>
                  </a:lnTo>
                  <a:lnTo>
                    <a:pt x="179" y="16"/>
                  </a:lnTo>
                  <a:lnTo>
                    <a:pt x="199" y="16"/>
                  </a:lnTo>
                  <a:lnTo>
                    <a:pt x="217" y="12"/>
                  </a:lnTo>
                  <a:lnTo>
                    <a:pt x="217" y="12"/>
                  </a:lnTo>
                  <a:lnTo>
                    <a:pt x="225" y="10"/>
                  </a:lnTo>
                  <a:lnTo>
                    <a:pt x="229" y="6"/>
                  </a:lnTo>
                  <a:lnTo>
                    <a:pt x="229" y="6"/>
                  </a:lnTo>
                  <a:lnTo>
                    <a:pt x="229" y="4"/>
                  </a:lnTo>
                  <a:lnTo>
                    <a:pt x="229" y="0"/>
                  </a:lnTo>
                  <a:lnTo>
                    <a:pt x="229" y="0"/>
                  </a:lnTo>
                  <a:lnTo>
                    <a:pt x="229" y="0"/>
                  </a:lnTo>
                  <a:lnTo>
                    <a:pt x="233" y="0"/>
                  </a:lnTo>
                  <a:lnTo>
                    <a:pt x="235" y="0"/>
                  </a:lnTo>
                  <a:lnTo>
                    <a:pt x="235" y="0"/>
                  </a:lnTo>
                  <a:lnTo>
                    <a:pt x="241" y="4"/>
                  </a:lnTo>
                  <a:lnTo>
                    <a:pt x="241" y="4"/>
                  </a:lnTo>
                  <a:lnTo>
                    <a:pt x="245" y="12"/>
                  </a:lnTo>
                  <a:lnTo>
                    <a:pt x="245" y="12"/>
                  </a:lnTo>
                  <a:lnTo>
                    <a:pt x="243" y="18"/>
                  </a:lnTo>
                  <a:lnTo>
                    <a:pt x="243" y="18"/>
                  </a:lnTo>
                  <a:lnTo>
                    <a:pt x="241" y="22"/>
                  </a:lnTo>
                  <a:lnTo>
                    <a:pt x="241" y="22"/>
                  </a:lnTo>
                  <a:lnTo>
                    <a:pt x="241" y="23"/>
                  </a:lnTo>
                  <a:lnTo>
                    <a:pt x="241" y="23"/>
                  </a:lnTo>
                  <a:lnTo>
                    <a:pt x="241" y="25"/>
                  </a:lnTo>
                  <a:lnTo>
                    <a:pt x="239" y="27"/>
                  </a:lnTo>
                  <a:lnTo>
                    <a:pt x="235" y="31"/>
                  </a:lnTo>
                  <a:lnTo>
                    <a:pt x="235" y="31"/>
                  </a:lnTo>
                  <a:lnTo>
                    <a:pt x="231" y="43"/>
                  </a:lnTo>
                  <a:lnTo>
                    <a:pt x="231" y="43"/>
                  </a:lnTo>
                  <a:lnTo>
                    <a:pt x="229" y="53"/>
                  </a:lnTo>
                  <a:lnTo>
                    <a:pt x="227" y="59"/>
                  </a:lnTo>
                  <a:lnTo>
                    <a:pt x="227" y="59"/>
                  </a:lnTo>
                  <a:lnTo>
                    <a:pt x="229" y="65"/>
                  </a:lnTo>
                  <a:lnTo>
                    <a:pt x="233" y="69"/>
                  </a:lnTo>
                  <a:lnTo>
                    <a:pt x="233" y="69"/>
                  </a:lnTo>
                  <a:lnTo>
                    <a:pt x="233" y="77"/>
                  </a:lnTo>
                  <a:lnTo>
                    <a:pt x="233" y="87"/>
                  </a:lnTo>
                  <a:lnTo>
                    <a:pt x="233" y="87"/>
                  </a:lnTo>
                  <a:lnTo>
                    <a:pt x="237" y="93"/>
                  </a:lnTo>
                  <a:lnTo>
                    <a:pt x="237" y="93"/>
                  </a:lnTo>
                  <a:lnTo>
                    <a:pt x="239" y="97"/>
                  </a:lnTo>
                  <a:lnTo>
                    <a:pt x="239" y="97"/>
                  </a:lnTo>
                  <a:lnTo>
                    <a:pt x="241" y="103"/>
                  </a:lnTo>
                  <a:lnTo>
                    <a:pt x="241" y="103"/>
                  </a:lnTo>
                  <a:lnTo>
                    <a:pt x="239" y="111"/>
                  </a:lnTo>
                  <a:lnTo>
                    <a:pt x="239" y="111"/>
                  </a:lnTo>
                  <a:lnTo>
                    <a:pt x="233" y="119"/>
                  </a:lnTo>
                  <a:lnTo>
                    <a:pt x="233" y="119"/>
                  </a:lnTo>
                  <a:lnTo>
                    <a:pt x="229" y="123"/>
                  </a:lnTo>
                  <a:lnTo>
                    <a:pt x="229" y="123"/>
                  </a:lnTo>
                  <a:lnTo>
                    <a:pt x="227" y="131"/>
                  </a:lnTo>
                  <a:lnTo>
                    <a:pt x="227" y="131"/>
                  </a:lnTo>
                  <a:lnTo>
                    <a:pt x="229" y="133"/>
                  </a:lnTo>
                  <a:lnTo>
                    <a:pt x="233" y="137"/>
                  </a:lnTo>
                  <a:lnTo>
                    <a:pt x="233" y="137"/>
                  </a:lnTo>
                  <a:lnTo>
                    <a:pt x="237" y="137"/>
                  </a:lnTo>
                  <a:lnTo>
                    <a:pt x="239" y="135"/>
                  </a:lnTo>
                  <a:lnTo>
                    <a:pt x="239" y="135"/>
                  </a:lnTo>
                  <a:lnTo>
                    <a:pt x="247" y="133"/>
                  </a:lnTo>
                  <a:lnTo>
                    <a:pt x="255" y="133"/>
                  </a:lnTo>
                  <a:lnTo>
                    <a:pt x="255" y="133"/>
                  </a:lnTo>
                  <a:lnTo>
                    <a:pt x="257" y="135"/>
                  </a:lnTo>
                  <a:lnTo>
                    <a:pt x="261" y="141"/>
                  </a:lnTo>
                  <a:lnTo>
                    <a:pt x="267" y="149"/>
                  </a:lnTo>
                  <a:lnTo>
                    <a:pt x="267" y="149"/>
                  </a:lnTo>
                  <a:lnTo>
                    <a:pt x="267" y="149"/>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10"/>
            <p:cNvSpPr/>
            <p:nvPr/>
          </p:nvSpPr>
          <p:spPr>
            <a:xfrm>
              <a:off x="3988" y="1326"/>
              <a:ext cx="18" cy="22"/>
            </a:xfrm>
            <a:custGeom>
              <a:avLst/>
              <a:gdLst/>
              <a:ahLst/>
              <a:cxnLst/>
              <a:rect l="l" t="t" r="r" b="b"/>
              <a:pathLst>
                <a:path w="18" h="22" extrusionOk="0">
                  <a:moveTo>
                    <a:pt x="18" y="0"/>
                  </a:moveTo>
                  <a:lnTo>
                    <a:pt x="18" y="0"/>
                  </a:lnTo>
                  <a:lnTo>
                    <a:pt x="18" y="0"/>
                  </a:lnTo>
                  <a:lnTo>
                    <a:pt x="18" y="4"/>
                  </a:lnTo>
                  <a:lnTo>
                    <a:pt x="18" y="12"/>
                  </a:lnTo>
                  <a:lnTo>
                    <a:pt x="18" y="12"/>
                  </a:lnTo>
                  <a:lnTo>
                    <a:pt x="16" y="20"/>
                  </a:lnTo>
                  <a:lnTo>
                    <a:pt x="16" y="20"/>
                  </a:lnTo>
                  <a:lnTo>
                    <a:pt x="14" y="22"/>
                  </a:lnTo>
                  <a:lnTo>
                    <a:pt x="14" y="22"/>
                  </a:lnTo>
                  <a:lnTo>
                    <a:pt x="10" y="20"/>
                  </a:lnTo>
                  <a:lnTo>
                    <a:pt x="6" y="20"/>
                  </a:lnTo>
                  <a:lnTo>
                    <a:pt x="6" y="20"/>
                  </a:lnTo>
                  <a:lnTo>
                    <a:pt x="2" y="22"/>
                  </a:lnTo>
                  <a:lnTo>
                    <a:pt x="0" y="22"/>
                  </a:lnTo>
                  <a:lnTo>
                    <a:pt x="0" y="22"/>
                  </a:lnTo>
                  <a:lnTo>
                    <a:pt x="0" y="22"/>
                  </a:lnTo>
                  <a:lnTo>
                    <a:pt x="0" y="20"/>
                  </a:lnTo>
                  <a:lnTo>
                    <a:pt x="0" y="18"/>
                  </a:lnTo>
                  <a:lnTo>
                    <a:pt x="0" y="18"/>
                  </a:lnTo>
                  <a:lnTo>
                    <a:pt x="4" y="16"/>
                  </a:lnTo>
                  <a:lnTo>
                    <a:pt x="4" y="16"/>
                  </a:lnTo>
                  <a:lnTo>
                    <a:pt x="4" y="12"/>
                  </a:lnTo>
                  <a:lnTo>
                    <a:pt x="4" y="8"/>
                  </a:lnTo>
                  <a:lnTo>
                    <a:pt x="4" y="8"/>
                  </a:lnTo>
                  <a:lnTo>
                    <a:pt x="10" y="6"/>
                  </a:lnTo>
                  <a:lnTo>
                    <a:pt x="16" y="2"/>
                  </a:lnTo>
                  <a:lnTo>
                    <a:pt x="16" y="2"/>
                  </a:lnTo>
                  <a:lnTo>
                    <a:pt x="16" y="0"/>
                  </a:lnTo>
                  <a:lnTo>
                    <a:pt x="18" y="0"/>
                  </a:lnTo>
                  <a:lnTo>
                    <a:pt x="18" y="0"/>
                  </a:lnTo>
                  <a:lnTo>
                    <a:pt x="18"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10"/>
            <p:cNvSpPr/>
            <p:nvPr/>
          </p:nvSpPr>
          <p:spPr>
            <a:xfrm>
              <a:off x="3951" y="1334"/>
              <a:ext cx="12" cy="10"/>
            </a:xfrm>
            <a:custGeom>
              <a:avLst/>
              <a:gdLst/>
              <a:ahLst/>
              <a:cxnLst/>
              <a:rect l="l" t="t" r="r" b="b"/>
              <a:pathLst>
                <a:path w="12" h="10" extrusionOk="0">
                  <a:moveTo>
                    <a:pt x="10" y="4"/>
                  </a:moveTo>
                  <a:lnTo>
                    <a:pt x="10" y="4"/>
                  </a:lnTo>
                  <a:lnTo>
                    <a:pt x="12" y="6"/>
                  </a:lnTo>
                  <a:lnTo>
                    <a:pt x="10" y="10"/>
                  </a:lnTo>
                  <a:lnTo>
                    <a:pt x="10" y="10"/>
                  </a:lnTo>
                  <a:lnTo>
                    <a:pt x="4" y="10"/>
                  </a:lnTo>
                  <a:lnTo>
                    <a:pt x="4" y="10"/>
                  </a:lnTo>
                  <a:lnTo>
                    <a:pt x="0" y="6"/>
                  </a:lnTo>
                  <a:lnTo>
                    <a:pt x="0" y="6"/>
                  </a:lnTo>
                  <a:lnTo>
                    <a:pt x="0" y="4"/>
                  </a:lnTo>
                  <a:lnTo>
                    <a:pt x="2" y="0"/>
                  </a:lnTo>
                  <a:lnTo>
                    <a:pt x="2" y="0"/>
                  </a:lnTo>
                  <a:lnTo>
                    <a:pt x="6" y="0"/>
                  </a:lnTo>
                  <a:lnTo>
                    <a:pt x="6" y="0"/>
                  </a:lnTo>
                  <a:lnTo>
                    <a:pt x="10" y="4"/>
                  </a:lnTo>
                  <a:lnTo>
                    <a:pt x="10" y="4"/>
                  </a:lnTo>
                  <a:lnTo>
                    <a:pt x="10" y="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10"/>
            <p:cNvSpPr/>
            <p:nvPr/>
          </p:nvSpPr>
          <p:spPr>
            <a:xfrm>
              <a:off x="3819" y="380"/>
              <a:ext cx="554" cy="986"/>
            </a:xfrm>
            <a:custGeom>
              <a:avLst/>
              <a:gdLst/>
              <a:ahLst/>
              <a:cxnLst/>
              <a:rect l="l" t="t" r="r" b="b"/>
              <a:pathLst>
                <a:path w="554" h="986" extrusionOk="0">
                  <a:moveTo>
                    <a:pt x="554" y="649"/>
                  </a:moveTo>
                  <a:lnTo>
                    <a:pt x="554" y="649"/>
                  </a:lnTo>
                  <a:lnTo>
                    <a:pt x="552" y="667"/>
                  </a:lnTo>
                  <a:lnTo>
                    <a:pt x="546" y="685"/>
                  </a:lnTo>
                  <a:lnTo>
                    <a:pt x="546" y="685"/>
                  </a:lnTo>
                  <a:lnTo>
                    <a:pt x="540" y="701"/>
                  </a:lnTo>
                  <a:lnTo>
                    <a:pt x="540" y="701"/>
                  </a:lnTo>
                  <a:lnTo>
                    <a:pt x="528" y="733"/>
                  </a:lnTo>
                  <a:lnTo>
                    <a:pt x="510" y="765"/>
                  </a:lnTo>
                  <a:lnTo>
                    <a:pt x="510" y="765"/>
                  </a:lnTo>
                  <a:lnTo>
                    <a:pt x="486" y="808"/>
                  </a:lnTo>
                  <a:lnTo>
                    <a:pt x="486" y="808"/>
                  </a:lnTo>
                  <a:lnTo>
                    <a:pt x="470" y="832"/>
                  </a:lnTo>
                  <a:lnTo>
                    <a:pt x="452" y="856"/>
                  </a:lnTo>
                  <a:lnTo>
                    <a:pt x="452" y="856"/>
                  </a:lnTo>
                  <a:lnTo>
                    <a:pt x="444" y="864"/>
                  </a:lnTo>
                  <a:lnTo>
                    <a:pt x="434" y="870"/>
                  </a:lnTo>
                  <a:lnTo>
                    <a:pt x="426" y="878"/>
                  </a:lnTo>
                  <a:lnTo>
                    <a:pt x="424" y="882"/>
                  </a:lnTo>
                  <a:lnTo>
                    <a:pt x="424" y="884"/>
                  </a:lnTo>
                  <a:lnTo>
                    <a:pt x="424" y="884"/>
                  </a:lnTo>
                  <a:lnTo>
                    <a:pt x="422" y="884"/>
                  </a:lnTo>
                  <a:lnTo>
                    <a:pt x="422" y="884"/>
                  </a:lnTo>
                  <a:lnTo>
                    <a:pt x="422" y="890"/>
                  </a:lnTo>
                  <a:lnTo>
                    <a:pt x="422" y="890"/>
                  </a:lnTo>
                  <a:lnTo>
                    <a:pt x="418" y="894"/>
                  </a:lnTo>
                  <a:lnTo>
                    <a:pt x="418" y="894"/>
                  </a:lnTo>
                  <a:lnTo>
                    <a:pt x="410" y="894"/>
                  </a:lnTo>
                  <a:lnTo>
                    <a:pt x="400" y="894"/>
                  </a:lnTo>
                  <a:lnTo>
                    <a:pt x="400" y="894"/>
                  </a:lnTo>
                  <a:lnTo>
                    <a:pt x="396" y="892"/>
                  </a:lnTo>
                  <a:lnTo>
                    <a:pt x="392" y="890"/>
                  </a:lnTo>
                  <a:lnTo>
                    <a:pt x="392" y="890"/>
                  </a:lnTo>
                  <a:lnTo>
                    <a:pt x="388" y="892"/>
                  </a:lnTo>
                  <a:lnTo>
                    <a:pt x="386" y="896"/>
                  </a:lnTo>
                  <a:lnTo>
                    <a:pt x="386" y="896"/>
                  </a:lnTo>
                  <a:lnTo>
                    <a:pt x="374" y="902"/>
                  </a:lnTo>
                  <a:lnTo>
                    <a:pt x="374" y="902"/>
                  </a:lnTo>
                  <a:lnTo>
                    <a:pt x="366" y="904"/>
                  </a:lnTo>
                  <a:lnTo>
                    <a:pt x="361" y="904"/>
                  </a:lnTo>
                  <a:lnTo>
                    <a:pt x="361" y="904"/>
                  </a:lnTo>
                  <a:lnTo>
                    <a:pt x="355" y="910"/>
                  </a:lnTo>
                  <a:lnTo>
                    <a:pt x="355" y="910"/>
                  </a:lnTo>
                  <a:lnTo>
                    <a:pt x="351" y="912"/>
                  </a:lnTo>
                  <a:lnTo>
                    <a:pt x="351" y="912"/>
                  </a:lnTo>
                  <a:lnTo>
                    <a:pt x="341" y="910"/>
                  </a:lnTo>
                  <a:lnTo>
                    <a:pt x="341" y="910"/>
                  </a:lnTo>
                  <a:lnTo>
                    <a:pt x="339" y="908"/>
                  </a:lnTo>
                  <a:lnTo>
                    <a:pt x="339" y="908"/>
                  </a:lnTo>
                  <a:lnTo>
                    <a:pt x="339" y="910"/>
                  </a:lnTo>
                  <a:lnTo>
                    <a:pt x="341" y="912"/>
                  </a:lnTo>
                  <a:lnTo>
                    <a:pt x="343" y="916"/>
                  </a:lnTo>
                  <a:lnTo>
                    <a:pt x="343" y="916"/>
                  </a:lnTo>
                  <a:lnTo>
                    <a:pt x="341" y="920"/>
                  </a:lnTo>
                  <a:lnTo>
                    <a:pt x="337" y="924"/>
                  </a:lnTo>
                  <a:lnTo>
                    <a:pt x="331" y="926"/>
                  </a:lnTo>
                  <a:lnTo>
                    <a:pt x="327" y="926"/>
                  </a:lnTo>
                  <a:lnTo>
                    <a:pt x="327" y="926"/>
                  </a:lnTo>
                  <a:lnTo>
                    <a:pt x="325" y="922"/>
                  </a:lnTo>
                  <a:lnTo>
                    <a:pt x="325" y="916"/>
                  </a:lnTo>
                  <a:lnTo>
                    <a:pt x="323" y="916"/>
                  </a:lnTo>
                  <a:lnTo>
                    <a:pt x="323" y="916"/>
                  </a:lnTo>
                  <a:lnTo>
                    <a:pt x="321" y="920"/>
                  </a:lnTo>
                  <a:lnTo>
                    <a:pt x="321" y="924"/>
                  </a:lnTo>
                  <a:lnTo>
                    <a:pt x="317" y="928"/>
                  </a:lnTo>
                  <a:lnTo>
                    <a:pt x="317" y="930"/>
                  </a:lnTo>
                  <a:lnTo>
                    <a:pt x="317" y="930"/>
                  </a:lnTo>
                  <a:lnTo>
                    <a:pt x="313" y="932"/>
                  </a:lnTo>
                  <a:lnTo>
                    <a:pt x="309" y="932"/>
                  </a:lnTo>
                  <a:lnTo>
                    <a:pt x="309" y="932"/>
                  </a:lnTo>
                  <a:lnTo>
                    <a:pt x="303" y="938"/>
                  </a:lnTo>
                  <a:lnTo>
                    <a:pt x="299" y="940"/>
                  </a:lnTo>
                  <a:lnTo>
                    <a:pt x="297" y="942"/>
                  </a:lnTo>
                  <a:lnTo>
                    <a:pt x="297" y="942"/>
                  </a:lnTo>
                  <a:lnTo>
                    <a:pt x="291" y="940"/>
                  </a:lnTo>
                  <a:lnTo>
                    <a:pt x="291" y="940"/>
                  </a:lnTo>
                  <a:lnTo>
                    <a:pt x="283" y="942"/>
                  </a:lnTo>
                  <a:lnTo>
                    <a:pt x="283" y="942"/>
                  </a:lnTo>
                  <a:lnTo>
                    <a:pt x="277" y="950"/>
                  </a:lnTo>
                  <a:lnTo>
                    <a:pt x="277" y="950"/>
                  </a:lnTo>
                  <a:lnTo>
                    <a:pt x="273" y="954"/>
                  </a:lnTo>
                  <a:lnTo>
                    <a:pt x="269" y="960"/>
                  </a:lnTo>
                  <a:lnTo>
                    <a:pt x="269" y="960"/>
                  </a:lnTo>
                  <a:lnTo>
                    <a:pt x="267" y="958"/>
                  </a:lnTo>
                  <a:lnTo>
                    <a:pt x="267" y="958"/>
                  </a:lnTo>
                  <a:lnTo>
                    <a:pt x="263" y="956"/>
                  </a:lnTo>
                  <a:lnTo>
                    <a:pt x="263" y="956"/>
                  </a:lnTo>
                  <a:lnTo>
                    <a:pt x="257" y="958"/>
                  </a:lnTo>
                  <a:lnTo>
                    <a:pt x="255" y="960"/>
                  </a:lnTo>
                  <a:lnTo>
                    <a:pt x="255" y="960"/>
                  </a:lnTo>
                  <a:lnTo>
                    <a:pt x="249" y="960"/>
                  </a:lnTo>
                  <a:lnTo>
                    <a:pt x="249" y="960"/>
                  </a:lnTo>
                  <a:lnTo>
                    <a:pt x="239" y="966"/>
                  </a:lnTo>
                  <a:lnTo>
                    <a:pt x="233" y="970"/>
                  </a:lnTo>
                  <a:lnTo>
                    <a:pt x="227" y="972"/>
                  </a:lnTo>
                  <a:lnTo>
                    <a:pt x="227" y="972"/>
                  </a:lnTo>
                  <a:lnTo>
                    <a:pt x="223" y="972"/>
                  </a:lnTo>
                  <a:lnTo>
                    <a:pt x="223" y="972"/>
                  </a:lnTo>
                  <a:lnTo>
                    <a:pt x="223" y="968"/>
                  </a:lnTo>
                  <a:lnTo>
                    <a:pt x="221" y="964"/>
                  </a:lnTo>
                  <a:lnTo>
                    <a:pt x="221" y="964"/>
                  </a:lnTo>
                  <a:lnTo>
                    <a:pt x="219" y="962"/>
                  </a:lnTo>
                  <a:lnTo>
                    <a:pt x="219" y="962"/>
                  </a:lnTo>
                  <a:lnTo>
                    <a:pt x="217" y="964"/>
                  </a:lnTo>
                  <a:lnTo>
                    <a:pt x="215" y="970"/>
                  </a:lnTo>
                  <a:lnTo>
                    <a:pt x="215" y="976"/>
                  </a:lnTo>
                  <a:lnTo>
                    <a:pt x="213" y="982"/>
                  </a:lnTo>
                  <a:lnTo>
                    <a:pt x="213" y="982"/>
                  </a:lnTo>
                  <a:lnTo>
                    <a:pt x="209" y="984"/>
                  </a:lnTo>
                  <a:lnTo>
                    <a:pt x="205" y="986"/>
                  </a:lnTo>
                  <a:lnTo>
                    <a:pt x="205" y="986"/>
                  </a:lnTo>
                  <a:lnTo>
                    <a:pt x="199" y="986"/>
                  </a:lnTo>
                  <a:lnTo>
                    <a:pt x="197" y="986"/>
                  </a:lnTo>
                  <a:lnTo>
                    <a:pt x="197" y="986"/>
                  </a:lnTo>
                  <a:lnTo>
                    <a:pt x="199" y="984"/>
                  </a:lnTo>
                  <a:lnTo>
                    <a:pt x="201" y="982"/>
                  </a:lnTo>
                  <a:lnTo>
                    <a:pt x="207" y="980"/>
                  </a:lnTo>
                  <a:lnTo>
                    <a:pt x="207" y="980"/>
                  </a:lnTo>
                  <a:lnTo>
                    <a:pt x="209" y="974"/>
                  </a:lnTo>
                  <a:lnTo>
                    <a:pt x="209" y="972"/>
                  </a:lnTo>
                  <a:lnTo>
                    <a:pt x="209" y="972"/>
                  </a:lnTo>
                  <a:lnTo>
                    <a:pt x="207" y="970"/>
                  </a:lnTo>
                  <a:lnTo>
                    <a:pt x="201" y="970"/>
                  </a:lnTo>
                  <a:lnTo>
                    <a:pt x="201" y="970"/>
                  </a:lnTo>
                  <a:lnTo>
                    <a:pt x="201" y="966"/>
                  </a:lnTo>
                  <a:lnTo>
                    <a:pt x="201" y="964"/>
                  </a:lnTo>
                  <a:lnTo>
                    <a:pt x="201" y="964"/>
                  </a:lnTo>
                  <a:lnTo>
                    <a:pt x="197" y="958"/>
                  </a:lnTo>
                  <a:lnTo>
                    <a:pt x="191" y="952"/>
                  </a:lnTo>
                  <a:lnTo>
                    <a:pt x="191" y="952"/>
                  </a:lnTo>
                  <a:lnTo>
                    <a:pt x="191" y="940"/>
                  </a:lnTo>
                  <a:lnTo>
                    <a:pt x="191" y="940"/>
                  </a:lnTo>
                  <a:lnTo>
                    <a:pt x="191" y="938"/>
                  </a:lnTo>
                  <a:lnTo>
                    <a:pt x="189" y="936"/>
                  </a:lnTo>
                  <a:lnTo>
                    <a:pt x="189" y="936"/>
                  </a:lnTo>
                  <a:lnTo>
                    <a:pt x="187" y="938"/>
                  </a:lnTo>
                  <a:lnTo>
                    <a:pt x="183" y="940"/>
                  </a:lnTo>
                  <a:lnTo>
                    <a:pt x="181" y="944"/>
                  </a:lnTo>
                  <a:lnTo>
                    <a:pt x="177" y="946"/>
                  </a:lnTo>
                  <a:lnTo>
                    <a:pt x="177" y="946"/>
                  </a:lnTo>
                  <a:lnTo>
                    <a:pt x="171" y="944"/>
                  </a:lnTo>
                  <a:lnTo>
                    <a:pt x="167" y="942"/>
                  </a:lnTo>
                  <a:lnTo>
                    <a:pt x="167" y="942"/>
                  </a:lnTo>
                  <a:lnTo>
                    <a:pt x="169" y="938"/>
                  </a:lnTo>
                  <a:lnTo>
                    <a:pt x="169" y="934"/>
                  </a:lnTo>
                  <a:lnTo>
                    <a:pt x="169" y="934"/>
                  </a:lnTo>
                  <a:lnTo>
                    <a:pt x="167" y="932"/>
                  </a:lnTo>
                  <a:lnTo>
                    <a:pt x="167" y="932"/>
                  </a:lnTo>
                  <a:lnTo>
                    <a:pt x="159" y="930"/>
                  </a:lnTo>
                  <a:lnTo>
                    <a:pt x="152" y="930"/>
                  </a:lnTo>
                  <a:lnTo>
                    <a:pt x="152" y="930"/>
                  </a:lnTo>
                  <a:lnTo>
                    <a:pt x="140" y="926"/>
                  </a:lnTo>
                  <a:lnTo>
                    <a:pt x="140" y="926"/>
                  </a:lnTo>
                  <a:lnTo>
                    <a:pt x="136" y="920"/>
                  </a:lnTo>
                  <a:lnTo>
                    <a:pt x="136" y="920"/>
                  </a:lnTo>
                  <a:lnTo>
                    <a:pt x="126" y="914"/>
                  </a:lnTo>
                  <a:lnTo>
                    <a:pt x="126" y="914"/>
                  </a:lnTo>
                  <a:lnTo>
                    <a:pt x="120" y="914"/>
                  </a:lnTo>
                  <a:lnTo>
                    <a:pt x="112" y="914"/>
                  </a:lnTo>
                  <a:lnTo>
                    <a:pt x="112" y="914"/>
                  </a:lnTo>
                  <a:lnTo>
                    <a:pt x="110" y="910"/>
                  </a:lnTo>
                  <a:lnTo>
                    <a:pt x="110" y="908"/>
                  </a:lnTo>
                  <a:lnTo>
                    <a:pt x="110" y="908"/>
                  </a:lnTo>
                  <a:lnTo>
                    <a:pt x="112" y="908"/>
                  </a:lnTo>
                  <a:lnTo>
                    <a:pt x="114" y="908"/>
                  </a:lnTo>
                  <a:lnTo>
                    <a:pt x="114" y="908"/>
                  </a:lnTo>
                  <a:lnTo>
                    <a:pt x="118" y="904"/>
                  </a:lnTo>
                  <a:lnTo>
                    <a:pt x="118" y="904"/>
                  </a:lnTo>
                  <a:lnTo>
                    <a:pt x="112" y="902"/>
                  </a:lnTo>
                  <a:lnTo>
                    <a:pt x="110" y="902"/>
                  </a:lnTo>
                  <a:lnTo>
                    <a:pt x="110" y="902"/>
                  </a:lnTo>
                  <a:lnTo>
                    <a:pt x="108" y="896"/>
                  </a:lnTo>
                  <a:lnTo>
                    <a:pt x="108" y="896"/>
                  </a:lnTo>
                  <a:lnTo>
                    <a:pt x="108" y="892"/>
                  </a:lnTo>
                  <a:lnTo>
                    <a:pt x="108" y="892"/>
                  </a:lnTo>
                  <a:lnTo>
                    <a:pt x="108" y="886"/>
                  </a:lnTo>
                  <a:lnTo>
                    <a:pt x="108" y="886"/>
                  </a:lnTo>
                  <a:lnTo>
                    <a:pt x="104" y="882"/>
                  </a:lnTo>
                  <a:lnTo>
                    <a:pt x="104" y="882"/>
                  </a:lnTo>
                  <a:lnTo>
                    <a:pt x="104" y="878"/>
                  </a:lnTo>
                  <a:lnTo>
                    <a:pt x="106" y="874"/>
                  </a:lnTo>
                  <a:lnTo>
                    <a:pt x="106" y="874"/>
                  </a:lnTo>
                  <a:lnTo>
                    <a:pt x="108" y="874"/>
                  </a:lnTo>
                  <a:lnTo>
                    <a:pt x="108" y="874"/>
                  </a:lnTo>
                  <a:lnTo>
                    <a:pt x="110" y="868"/>
                  </a:lnTo>
                  <a:lnTo>
                    <a:pt x="112" y="862"/>
                  </a:lnTo>
                  <a:lnTo>
                    <a:pt x="112" y="862"/>
                  </a:lnTo>
                  <a:lnTo>
                    <a:pt x="110" y="848"/>
                  </a:lnTo>
                  <a:lnTo>
                    <a:pt x="110" y="848"/>
                  </a:lnTo>
                  <a:lnTo>
                    <a:pt x="108" y="842"/>
                  </a:lnTo>
                  <a:lnTo>
                    <a:pt x="108" y="842"/>
                  </a:lnTo>
                  <a:lnTo>
                    <a:pt x="108" y="836"/>
                  </a:lnTo>
                  <a:lnTo>
                    <a:pt x="108" y="836"/>
                  </a:lnTo>
                  <a:lnTo>
                    <a:pt x="108" y="832"/>
                  </a:lnTo>
                  <a:lnTo>
                    <a:pt x="108" y="832"/>
                  </a:lnTo>
                  <a:lnTo>
                    <a:pt x="110" y="826"/>
                  </a:lnTo>
                  <a:lnTo>
                    <a:pt x="110" y="826"/>
                  </a:lnTo>
                  <a:lnTo>
                    <a:pt x="114" y="826"/>
                  </a:lnTo>
                  <a:lnTo>
                    <a:pt x="114" y="826"/>
                  </a:lnTo>
                  <a:lnTo>
                    <a:pt x="118" y="830"/>
                  </a:lnTo>
                  <a:lnTo>
                    <a:pt x="120" y="832"/>
                  </a:lnTo>
                  <a:lnTo>
                    <a:pt x="120" y="832"/>
                  </a:lnTo>
                  <a:lnTo>
                    <a:pt x="120" y="826"/>
                  </a:lnTo>
                  <a:lnTo>
                    <a:pt x="120" y="826"/>
                  </a:lnTo>
                  <a:lnTo>
                    <a:pt x="112" y="822"/>
                  </a:lnTo>
                  <a:lnTo>
                    <a:pt x="112" y="822"/>
                  </a:lnTo>
                  <a:lnTo>
                    <a:pt x="108" y="816"/>
                  </a:lnTo>
                  <a:lnTo>
                    <a:pt x="108" y="816"/>
                  </a:lnTo>
                  <a:lnTo>
                    <a:pt x="104" y="804"/>
                  </a:lnTo>
                  <a:lnTo>
                    <a:pt x="104" y="804"/>
                  </a:lnTo>
                  <a:lnTo>
                    <a:pt x="104" y="795"/>
                  </a:lnTo>
                  <a:lnTo>
                    <a:pt x="104" y="795"/>
                  </a:lnTo>
                  <a:lnTo>
                    <a:pt x="100" y="793"/>
                  </a:lnTo>
                  <a:lnTo>
                    <a:pt x="96" y="789"/>
                  </a:lnTo>
                  <a:lnTo>
                    <a:pt x="96" y="789"/>
                  </a:lnTo>
                  <a:lnTo>
                    <a:pt x="92" y="781"/>
                  </a:lnTo>
                  <a:lnTo>
                    <a:pt x="92" y="781"/>
                  </a:lnTo>
                  <a:lnTo>
                    <a:pt x="92" y="771"/>
                  </a:lnTo>
                  <a:lnTo>
                    <a:pt x="94" y="759"/>
                  </a:lnTo>
                  <a:lnTo>
                    <a:pt x="94" y="759"/>
                  </a:lnTo>
                  <a:lnTo>
                    <a:pt x="90" y="749"/>
                  </a:lnTo>
                  <a:lnTo>
                    <a:pt x="90" y="749"/>
                  </a:lnTo>
                  <a:lnTo>
                    <a:pt x="84" y="745"/>
                  </a:lnTo>
                  <a:lnTo>
                    <a:pt x="84" y="745"/>
                  </a:lnTo>
                  <a:lnTo>
                    <a:pt x="80" y="739"/>
                  </a:lnTo>
                  <a:lnTo>
                    <a:pt x="80" y="739"/>
                  </a:lnTo>
                  <a:lnTo>
                    <a:pt x="78" y="731"/>
                  </a:lnTo>
                  <a:lnTo>
                    <a:pt x="78" y="723"/>
                  </a:lnTo>
                  <a:lnTo>
                    <a:pt x="78" y="723"/>
                  </a:lnTo>
                  <a:lnTo>
                    <a:pt x="78" y="715"/>
                  </a:lnTo>
                  <a:lnTo>
                    <a:pt x="80" y="707"/>
                  </a:lnTo>
                  <a:lnTo>
                    <a:pt x="80" y="707"/>
                  </a:lnTo>
                  <a:lnTo>
                    <a:pt x="82" y="701"/>
                  </a:lnTo>
                  <a:lnTo>
                    <a:pt x="82" y="701"/>
                  </a:lnTo>
                  <a:lnTo>
                    <a:pt x="84" y="699"/>
                  </a:lnTo>
                  <a:lnTo>
                    <a:pt x="84" y="699"/>
                  </a:lnTo>
                  <a:lnTo>
                    <a:pt x="92" y="697"/>
                  </a:lnTo>
                  <a:lnTo>
                    <a:pt x="92" y="697"/>
                  </a:lnTo>
                  <a:lnTo>
                    <a:pt x="94" y="695"/>
                  </a:lnTo>
                  <a:lnTo>
                    <a:pt x="94" y="691"/>
                  </a:lnTo>
                  <a:lnTo>
                    <a:pt x="94" y="691"/>
                  </a:lnTo>
                  <a:lnTo>
                    <a:pt x="92" y="687"/>
                  </a:lnTo>
                  <a:lnTo>
                    <a:pt x="92" y="687"/>
                  </a:lnTo>
                  <a:lnTo>
                    <a:pt x="96" y="687"/>
                  </a:lnTo>
                  <a:lnTo>
                    <a:pt x="98" y="685"/>
                  </a:lnTo>
                  <a:lnTo>
                    <a:pt x="106" y="685"/>
                  </a:lnTo>
                  <a:lnTo>
                    <a:pt x="106" y="685"/>
                  </a:lnTo>
                  <a:lnTo>
                    <a:pt x="110" y="683"/>
                  </a:lnTo>
                  <a:lnTo>
                    <a:pt x="110" y="683"/>
                  </a:lnTo>
                  <a:lnTo>
                    <a:pt x="108" y="681"/>
                  </a:lnTo>
                  <a:lnTo>
                    <a:pt x="106" y="677"/>
                  </a:lnTo>
                  <a:lnTo>
                    <a:pt x="102" y="675"/>
                  </a:lnTo>
                  <a:lnTo>
                    <a:pt x="102" y="675"/>
                  </a:lnTo>
                  <a:lnTo>
                    <a:pt x="102" y="669"/>
                  </a:lnTo>
                  <a:lnTo>
                    <a:pt x="106" y="663"/>
                  </a:lnTo>
                  <a:lnTo>
                    <a:pt x="106" y="663"/>
                  </a:lnTo>
                  <a:lnTo>
                    <a:pt x="110" y="665"/>
                  </a:lnTo>
                  <a:lnTo>
                    <a:pt x="112" y="665"/>
                  </a:lnTo>
                  <a:lnTo>
                    <a:pt x="112" y="665"/>
                  </a:lnTo>
                  <a:lnTo>
                    <a:pt x="122" y="665"/>
                  </a:lnTo>
                  <a:lnTo>
                    <a:pt x="130" y="663"/>
                  </a:lnTo>
                  <a:lnTo>
                    <a:pt x="130" y="663"/>
                  </a:lnTo>
                  <a:lnTo>
                    <a:pt x="132" y="659"/>
                  </a:lnTo>
                  <a:lnTo>
                    <a:pt x="134" y="655"/>
                  </a:lnTo>
                  <a:lnTo>
                    <a:pt x="134" y="655"/>
                  </a:lnTo>
                  <a:lnTo>
                    <a:pt x="138" y="649"/>
                  </a:lnTo>
                  <a:lnTo>
                    <a:pt x="138" y="649"/>
                  </a:lnTo>
                  <a:lnTo>
                    <a:pt x="142" y="641"/>
                  </a:lnTo>
                  <a:lnTo>
                    <a:pt x="142" y="641"/>
                  </a:lnTo>
                  <a:lnTo>
                    <a:pt x="150" y="635"/>
                  </a:lnTo>
                  <a:lnTo>
                    <a:pt x="150" y="635"/>
                  </a:lnTo>
                  <a:lnTo>
                    <a:pt x="153" y="629"/>
                  </a:lnTo>
                  <a:lnTo>
                    <a:pt x="157" y="621"/>
                  </a:lnTo>
                  <a:lnTo>
                    <a:pt x="163" y="603"/>
                  </a:lnTo>
                  <a:lnTo>
                    <a:pt x="163" y="603"/>
                  </a:lnTo>
                  <a:lnTo>
                    <a:pt x="175" y="584"/>
                  </a:lnTo>
                  <a:lnTo>
                    <a:pt x="175" y="584"/>
                  </a:lnTo>
                  <a:lnTo>
                    <a:pt x="191" y="564"/>
                  </a:lnTo>
                  <a:lnTo>
                    <a:pt x="191" y="564"/>
                  </a:lnTo>
                  <a:lnTo>
                    <a:pt x="201" y="540"/>
                  </a:lnTo>
                  <a:lnTo>
                    <a:pt x="201" y="540"/>
                  </a:lnTo>
                  <a:lnTo>
                    <a:pt x="209" y="536"/>
                  </a:lnTo>
                  <a:lnTo>
                    <a:pt x="211" y="528"/>
                  </a:lnTo>
                  <a:lnTo>
                    <a:pt x="211" y="528"/>
                  </a:lnTo>
                  <a:lnTo>
                    <a:pt x="213" y="522"/>
                  </a:lnTo>
                  <a:lnTo>
                    <a:pt x="213" y="516"/>
                  </a:lnTo>
                  <a:lnTo>
                    <a:pt x="213" y="508"/>
                  </a:lnTo>
                  <a:lnTo>
                    <a:pt x="215" y="504"/>
                  </a:lnTo>
                  <a:lnTo>
                    <a:pt x="215" y="504"/>
                  </a:lnTo>
                  <a:lnTo>
                    <a:pt x="221" y="498"/>
                  </a:lnTo>
                  <a:lnTo>
                    <a:pt x="227" y="494"/>
                  </a:lnTo>
                  <a:lnTo>
                    <a:pt x="227" y="494"/>
                  </a:lnTo>
                  <a:lnTo>
                    <a:pt x="237" y="492"/>
                  </a:lnTo>
                  <a:lnTo>
                    <a:pt x="237" y="492"/>
                  </a:lnTo>
                  <a:lnTo>
                    <a:pt x="241" y="494"/>
                  </a:lnTo>
                  <a:lnTo>
                    <a:pt x="243" y="496"/>
                  </a:lnTo>
                  <a:lnTo>
                    <a:pt x="245" y="496"/>
                  </a:lnTo>
                  <a:lnTo>
                    <a:pt x="245" y="496"/>
                  </a:lnTo>
                  <a:lnTo>
                    <a:pt x="245" y="494"/>
                  </a:lnTo>
                  <a:lnTo>
                    <a:pt x="243" y="492"/>
                  </a:lnTo>
                  <a:lnTo>
                    <a:pt x="241" y="490"/>
                  </a:lnTo>
                  <a:lnTo>
                    <a:pt x="241" y="490"/>
                  </a:lnTo>
                  <a:lnTo>
                    <a:pt x="241" y="486"/>
                  </a:lnTo>
                  <a:lnTo>
                    <a:pt x="243" y="484"/>
                  </a:lnTo>
                  <a:lnTo>
                    <a:pt x="243" y="484"/>
                  </a:lnTo>
                  <a:lnTo>
                    <a:pt x="245" y="484"/>
                  </a:lnTo>
                  <a:lnTo>
                    <a:pt x="249" y="484"/>
                  </a:lnTo>
                  <a:lnTo>
                    <a:pt x="249" y="484"/>
                  </a:lnTo>
                  <a:lnTo>
                    <a:pt x="247" y="480"/>
                  </a:lnTo>
                  <a:lnTo>
                    <a:pt x="245" y="478"/>
                  </a:lnTo>
                  <a:lnTo>
                    <a:pt x="239" y="472"/>
                  </a:lnTo>
                  <a:lnTo>
                    <a:pt x="239" y="472"/>
                  </a:lnTo>
                  <a:lnTo>
                    <a:pt x="237" y="460"/>
                  </a:lnTo>
                  <a:lnTo>
                    <a:pt x="237" y="450"/>
                  </a:lnTo>
                  <a:lnTo>
                    <a:pt x="237" y="450"/>
                  </a:lnTo>
                  <a:lnTo>
                    <a:pt x="233" y="438"/>
                  </a:lnTo>
                  <a:lnTo>
                    <a:pt x="233" y="438"/>
                  </a:lnTo>
                  <a:lnTo>
                    <a:pt x="223" y="432"/>
                  </a:lnTo>
                  <a:lnTo>
                    <a:pt x="215" y="424"/>
                  </a:lnTo>
                  <a:lnTo>
                    <a:pt x="215" y="424"/>
                  </a:lnTo>
                  <a:lnTo>
                    <a:pt x="209" y="422"/>
                  </a:lnTo>
                  <a:lnTo>
                    <a:pt x="201" y="418"/>
                  </a:lnTo>
                  <a:lnTo>
                    <a:pt x="201" y="418"/>
                  </a:lnTo>
                  <a:lnTo>
                    <a:pt x="199" y="414"/>
                  </a:lnTo>
                  <a:lnTo>
                    <a:pt x="197" y="408"/>
                  </a:lnTo>
                  <a:lnTo>
                    <a:pt x="197" y="408"/>
                  </a:lnTo>
                  <a:lnTo>
                    <a:pt x="193" y="406"/>
                  </a:lnTo>
                  <a:lnTo>
                    <a:pt x="193" y="406"/>
                  </a:lnTo>
                  <a:lnTo>
                    <a:pt x="193" y="408"/>
                  </a:lnTo>
                  <a:lnTo>
                    <a:pt x="191" y="410"/>
                  </a:lnTo>
                  <a:lnTo>
                    <a:pt x="191" y="410"/>
                  </a:lnTo>
                  <a:lnTo>
                    <a:pt x="189" y="410"/>
                  </a:lnTo>
                  <a:lnTo>
                    <a:pt x="185" y="408"/>
                  </a:lnTo>
                  <a:lnTo>
                    <a:pt x="185" y="408"/>
                  </a:lnTo>
                  <a:lnTo>
                    <a:pt x="183" y="404"/>
                  </a:lnTo>
                  <a:lnTo>
                    <a:pt x="183" y="404"/>
                  </a:lnTo>
                  <a:lnTo>
                    <a:pt x="179" y="404"/>
                  </a:lnTo>
                  <a:lnTo>
                    <a:pt x="179" y="404"/>
                  </a:lnTo>
                  <a:lnTo>
                    <a:pt x="171" y="398"/>
                  </a:lnTo>
                  <a:lnTo>
                    <a:pt x="171" y="398"/>
                  </a:lnTo>
                  <a:lnTo>
                    <a:pt x="163" y="388"/>
                  </a:lnTo>
                  <a:lnTo>
                    <a:pt x="157" y="377"/>
                  </a:lnTo>
                  <a:lnTo>
                    <a:pt x="157" y="377"/>
                  </a:lnTo>
                  <a:lnTo>
                    <a:pt x="153" y="365"/>
                  </a:lnTo>
                  <a:lnTo>
                    <a:pt x="153" y="365"/>
                  </a:lnTo>
                  <a:lnTo>
                    <a:pt x="153" y="351"/>
                  </a:lnTo>
                  <a:lnTo>
                    <a:pt x="153" y="351"/>
                  </a:lnTo>
                  <a:lnTo>
                    <a:pt x="159" y="341"/>
                  </a:lnTo>
                  <a:lnTo>
                    <a:pt x="159" y="341"/>
                  </a:lnTo>
                  <a:lnTo>
                    <a:pt x="159" y="335"/>
                  </a:lnTo>
                  <a:lnTo>
                    <a:pt x="159" y="335"/>
                  </a:lnTo>
                  <a:lnTo>
                    <a:pt x="157" y="327"/>
                  </a:lnTo>
                  <a:lnTo>
                    <a:pt x="157" y="327"/>
                  </a:lnTo>
                  <a:lnTo>
                    <a:pt x="153" y="319"/>
                  </a:lnTo>
                  <a:lnTo>
                    <a:pt x="150" y="311"/>
                  </a:lnTo>
                  <a:lnTo>
                    <a:pt x="138" y="299"/>
                  </a:lnTo>
                  <a:lnTo>
                    <a:pt x="138" y="299"/>
                  </a:lnTo>
                  <a:lnTo>
                    <a:pt x="134" y="287"/>
                  </a:lnTo>
                  <a:lnTo>
                    <a:pt x="134" y="287"/>
                  </a:lnTo>
                  <a:lnTo>
                    <a:pt x="136" y="273"/>
                  </a:lnTo>
                  <a:lnTo>
                    <a:pt x="136" y="273"/>
                  </a:lnTo>
                  <a:lnTo>
                    <a:pt x="134" y="265"/>
                  </a:lnTo>
                  <a:lnTo>
                    <a:pt x="134" y="265"/>
                  </a:lnTo>
                  <a:lnTo>
                    <a:pt x="130" y="259"/>
                  </a:lnTo>
                  <a:lnTo>
                    <a:pt x="130" y="259"/>
                  </a:lnTo>
                  <a:lnTo>
                    <a:pt x="128" y="249"/>
                  </a:lnTo>
                  <a:lnTo>
                    <a:pt x="128" y="249"/>
                  </a:lnTo>
                  <a:lnTo>
                    <a:pt x="126" y="237"/>
                  </a:lnTo>
                  <a:lnTo>
                    <a:pt x="126" y="237"/>
                  </a:lnTo>
                  <a:lnTo>
                    <a:pt x="126" y="225"/>
                  </a:lnTo>
                  <a:lnTo>
                    <a:pt x="126" y="225"/>
                  </a:lnTo>
                  <a:lnTo>
                    <a:pt x="128" y="217"/>
                  </a:lnTo>
                  <a:lnTo>
                    <a:pt x="128" y="217"/>
                  </a:lnTo>
                  <a:lnTo>
                    <a:pt x="126" y="213"/>
                  </a:lnTo>
                  <a:lnTo>
                    <a:pt x="126" y="213"/>
                  </a:lnTo>
                  <a:lnTo>
                    <a:pt x="112" y="195"/>
                  </a:lnTo>
                  <a:lnTo>
                    <a:pt x="98" y="181"/>
                  </a:lnTo>
                  <a:lnTo>
                    <a:pt x="98" y="181"/>
                  </a:lnTo>
                  <a:lnTo>
                    <a:pt x="82" y="169"/>
                  </a:lnTo>
                  <a:lnTo>
                    <a:pt x="82" y="169"/>
                  </a:lnTo>
                  <a:lnTo>
                    <a:pt x="72" y="168"/>
                  </a:lnTo>
                  <a:lnTo>
                    <a:pt x="60" y="166"/>
                  </a:lnTo>
                  <a:lnTo>
                    <a:pt x="60" y="166"/>
                  </a:lnTo>
                  <a:lnTo>
                    <a:pt x="46" y="158"/>
                  </a:lnTo>
                  <a:lnTo>
                    <a:pt x="36" y="150"/>
                  </a:lnTo>
                  <a:lnTo>
                    <a:pt x="36" y="150"/>
                  </a:lnTo>
                  <a:lnTo>
                    <a:pt x="20" y="136"/>
                  </a:lnTo>
                  <a:lnTo>
                    <a:pt x="6" y="124"/>
                  </a:lnTo>
                  <a:lnTo>
                    <a:pt x="6" y="124"/>
                  </a:lnTo>
                  <a:lnTo>
                    <a:pt x="4" y="122"/>
                  </a:lnTo>
                  <a:lnTo>
                    <a:pt x="4" y="122"/>
                  </a:lnTo>
                  <a:lnTo>
                    <a:pt x="0" y="122"/>
                  </a:lnTo>
                  <a:lnTo>
                    <a:pt x="0" y="122"/>
                  </a:lnTo>
                  <a:lnTo>
                    <a:pt x="4" y="118"/>
                  </a:lnTo>
                  <a:lnTo>
                    <a:pt x="4" y="118"/>
                  </a:lnTo>
                  <a:lnTo>
                    <a:pt x="8" y="114"/>
                  </a:lnTo>
                  <a:lnTo>
                    <a:pt x="8" y="114"/>
                  </a:lnTo>
                  <a:lnTo>
                    <a:pt x="14" y="118"/>
                  </a:lnTo>
                  <a:lnTo>
                    <a:pt x="14" y="118"/>
                  </a:lnTo>
                  <a:lnTo>
                    <a:pt x="18" y="114"/>
                  </a:lnTo>
                  <a:lnTo>
                    <a:pt x="20" y="112"/>
                  </a:lnTo>
                  <a:lnTo>
                    <a:pt x="20" y="112"/>
                  </a:lnTo>
                  <a:lnTo>
                    <a:pt x="20" y="110"/>
                  </a:lnTo>
                  <a:lnTo>
                    <a:pt x="18" y="106"/>
                  </a:lnTo>
                  <a:lnTo>
                    <a:pt x="18" y="106"/>
                  </a:lnTo>
                  <a:lnTo>
                    <a:pt x="16" y="102"/>
                  </a:lnTo>
                  <a:lnTo>
                    <a:pt x="16" y="100"/>
                  </a:lnTo>
                  <a:lnTo>
                    <a:pt x="16" y="100"/>
                  </a:lnTo>
                  <a:lnTo>
                    <a:pt x="20" y="96"/>
                  </a:lnTo>
                  <a:lnTo>
                    <a:pt x="24" y="96"/>
                  </a:lnTo>
                  <a:lnTo>
                    <a:pt x="24" y="96"/>
                  </a:lnTo>
                  <a:lnTo>
                    <a:pt x="28" y="96"/>
                  </a:lnTo>
                  <a:lnTo>
                    <a:pt x="34" y="98"/>
                  </a:lnTo>
                  <a:lnTo>
                    <a:pt x="34" y="98"/>
                  </a:lnTo>
                  <a:lnTo>
                    <a:pt x="42" y="104"/>
                  </a:lnTo>
                  <a:lnTo>
                    <a:pt x="42" y="104"/>
                  </a:lnTo>
                  <a:lnTo>
                    <a:pt x="54" y="114"/>
                  </a:lnTo>
                  <a:lnTo>
                    <a:pt x="66" y="128"/>
                  </a:lnTo>
                  <a:lnTo>
                    <a:pt x="66" y="128"/>
                  </a:lnTo>
                  <a:lnTo>
                    <a:pt x="70" y="140"/>
                  </a:lnTo>
                  <a:lnTo>
                    <a:pt x="70" y="140"/>
                  </a:lnTo>
                  <a:lnTo>
                    <a:pt x="74" y="146"/>
                  </a:lnTo>
                  <a:lnTo>
                    <a:pt x="74" y="146"/>
                  </a:lnTo>
                  <a:lnTo>
                    <a:pt x="82" y="146"/>
                  </a:lnTo>
                  <a:lnTo>
                    <a:pt x="92" y="146"/>
                  </a:lnTo>
                  <a:lnTo>
                    <a:pt x="92" y="146"/>
                  </a:lnTo>
                  <a:lnTo>
                    <a:pt x="102" y="150"/>
                  </a:lnTo>
                  <a:lnTo>
                    <a:pt x="102" y="150"/>
                  </a:lnTo>
                  <a:lnTo>
                    <a:pt x="110" y="148"/>
                  </a:lnTo>
                  <a:lnTo>
                    <a:pt x="110" y="148"/>
                  </a:lnTo>
                  <a:lnTo>
                    <a:pt x="120" y="140"/>
                  </a:lnTo>
                  <a:lnTo>
                    <a:pt x="120" y="140"/>
                  </a:lnTo>
                  <a:lnTo>
                    <a:pt x="124" y="134"/>
                  </a:lnTo>
                  <a:lnTo>
                    <a:pt x="126" y="130"/>
                  </a:lnTo>
                  <a:lnTo>
                    <a:pt x="130" y="128"/>
                  </a:lnTo>
                  <a:lnTo>
                    <a:pt x="130" y="128"/>
                  </a:lnTo>
                  <a:lnTo>
                    <a:pt x="132" y="128"/>
                  </a:lnTo>
                  <a:lnTo>
                    <a:pt x="136" y="130"/>
                  </a:lnTo>
                  <a:lnTo>
                    <a:pt x="136" y="130"/>
                  </a:lnTo>
                  <a:lnTo>
                    <a:pt x="142" y="138"/>
                  </a:lnTo>
                  <a:lnTo>
                    <a:pt x="142" y="138"/>
                  </a:lnTo>
                  <a:lnTo>
                    <a:pt x="148" y="142"/>
                  </a:lnTo>
                  <a:lnTo>
                    <a:pt x="148" y="142"/>
                  </a:lnTo>
                  <a:lnTo>
                    <a:pt x="153" y="146"/>
                  </a:lnTo>
                  <a:lnTo>
                    <a:pt x="153" y="146"/>
                  </a:lnTo>
                  <a:lnTo>
                    <a:pt x="161" y="138"/>
                  </a:lnTo>
                  <a:lnTo>
                    <a:pt x="161" y="138"/>
                  </a:lnTo>
                  <a:lnTo>
                    <a:pt x="169" y="132"/>
                  </a:lnTo>
                  <a:lnTo>
                    <a:pt x="169" y="132"/>
                  </a:lnTo>
                  <a:lnTo>
                    <a:pt x="175" y="124"/>
                  </a:lnTo>
                  <a:lnTo>
                    <a:pt x="175" y="124"/>
                  </a:lnTo>
                  <a:lnTo>
                    <a:pt x="181" y="114"/>
                  </a:lnTo>
                  <a:lnTo>
                    <a:pt x="185" y="112"/>
                  </a:lnTo>
                  <a:lnTo>
                    <a:pt x="187" y="108"/>
                  </a:lnTo>
                  <a:lnTo>
                    <a:pt x="187" y="108"/>
                  </a:lnTo>
                  <a:lnTo>
                    <a:pt x="187" y="102"/>
                  </a:lnTo>
                  <a:lnTo>
                    <a:pt x="187" y="102"/>
                  </a:lnTo>
                  <a:lnTo>
                    <a:pt x="185" y="88"/>
                  </a:lnTo>
                  <a:lnTo>
                    <a:pt x="185" y="88"/>
                  </a:lnTo>
                  <a:lnTo>
                    <a:pt x="183" y="80"/>
                  </a:lnTo>
                  <a:lnTo>
                    <a:pt x="183" y="80"/>
                  </a:lnTo>
                  <a:lnTo>
                    <a:pt x="181" y="68"/>
                  </a:lnTo>
                  <a:lnTo>
                    <a:pt x="181" y="56"/>
                  </a:lnTo>
                  <a:lnTo>
                    <a:pt x="181" y="56"/>
                  </a:lnTo>
                  <a:lnTo>
                    <a:pt x="185" y="36"/>
                  </a:lnTo>
                  <a:lnTo>
                    <a:pt x="185" y="36"/>
                  </a:lnTo>
                  <a:lnTo>
                    <a:pt x="189" y="28"/>
                  </a:lnTo>
                  <a:lnTo>
                    <a:pt x="189" y="28"/>
                  </a:lnTo>
                  <a:lnTo>
                    <a:pt x="197" y="20"/>
                  </a:lnTo>
                  <a:lnTo>
                    <a:pt x="197" y="20"/>
                  </a:lnTo>
                  <a:lnTo>
                    <a:pt x="205" y="20"/>
                  </a:lnTo>
                  <a:lnTo>
                    <a:pt x="213" y="18"/>
                  </a:lnTo>
                  <a:lnTo>
                    <a:pt x="213" y="18"/>
                  </a:lnTo>
                  <a:lnTo>
                    <a:pt x="223" y="12"/>
                  </a:lnTo>
                  <a:lnTo>
                    <a:pt x="235" y="4"/>
                  </a:lnTo>
                  <a:lnTo>
                    <a:pt x="235" y="4"/>
                  </a:lnTo>
                  <a:lnTo>
                    <a:pt x="241" y="2"/>
                  </a:lnTo>
                  <a:lnTo>
                    <a:pt x="247" y="0"/>
                  </a:lnTo>
                  <a:lnTo>
                    <a:pt x="247" y="0"/>
                  </a:lnTo>
                  <a:lnTo>
                    <a:pt x="251" y="2"/>
                  </a:lnTo>
                  <a:lnTo>
                    <a:pt x="251" y="2"/>
                  </a:lnTo>
                  <a:lnTo>
                    <a:pt x="259" y="12"/>
                  </a:lnTo>
                  <a:lnTo>
                    <a:pt x="259" y="12"/>
                  </a:lnTo>
                  <a:lnTo>
                    <a:pt x="269" y="16"/>
                  </a:lnTo>
                  <a:lnTo>
                    <a:pt x="269" y="16"/>
                  </a:lnTo>
                  <a:lnTo>
                    <a:pt x="281" y="18"/>
                  </a:lnTo>
                  <a:lnTo>
                    <a:pt x="281" y="18"/>
                  </a:lnTo>
                  <a:lnTo>
                    <a:pt x="287" y="20"/>
                  </a:lnTo>
                  <a:lnTo>
                    <a:pt x="295" y="28"/>
                  </a:lnTo>
                  <a:lnTo>
                    <a:pt x="295" y="28"/>
                  </a:lnTo>
                  <a:lnTo>
                    <a:pt x="299" y="34"/>
                  </a:lnTo>
                  <a:lnTo>
                    <a:pt x="303" y="40"/>
                  </a:lnTo>
                  <a:lnTo>
                    <a:pt x="303" y="40"/>
                  </a:lnTo>
                  <a:lnTo>
                    <a:pt x="305" y="46"/>
                  </a:lnTo>
                  <a:lnTo>
                    <a:pt x="307" y="50"/>
                  </a:lnTo>
                  <a:lnTo>
                    <a:pt x="307" y="50"/>
                  </a:lnTo>
                  <a:lnTo>
                    <a:pt x="305" y="56"/>
                  </a:lnTo>
                  <a:lnTo>
                    <a:pt x="303" y="60"/>
                  </a:lnTo>
                  <a:lnTo>
                    <a:pt x="297" y="66"/>
                  </a:lnTo>
                  <a:lnTo>
                    <a:pt x="297" y="66"/>
                  </a:lnTo>
                  <a:lnTo>
                    <a:pt x="297" y="74"/>
                  </a:lnTo>
                  <a:lnTo>
                    <a:pt x="297" y="74"/>
                  </a:lnTo>
                  <a:lnTo>
                    <a:pt x="299" y="80"/>
                  </a:lnTo>
                  <a:lnTo>
                    <a:pt x="299" y="80"/>
                  </a:lnTo>
                  <a:lnTo>
                    <a:pt x="303" y="82"/>
                  </a:lnTo>
                  <a:lnTo>
                    <a:pt x="305" y="86"/>
                  </a:lnTo>
                  <a:lnTo>
                    <a:pt x="305" y="86"/>
                  </a:lnTo>
                  <a:lnTo>
                    <a:pt x="297" y="94"/>
                  </a:lnTo>
                  <a:lnTo>
                    <a:pt x="293" y="98"/>
                  </a:lnTo>
                  <a:lnTo>
                    <a:pt x="291" y="104"/>
                  </a:lnTo>
                  <a:lnTo>
                    <a:pt x="291" y="104"/>
                  </a:lnTo>
                  <a:lnTo>
                    <a:pt x="295" y="104"/>
                  </a:lnTo>
                  <a:lnTo>
                    <a:pt x="299" y="106"/>
                  </a:lnTo>
                  <a:lnTo>
                    <a:pt x="299" y="106"/>
                  </a:lnTo>
                  <a:lnTo>
                    <a:pt x="299" y="108"/>
                  </a:lnTo>
                  <a:lnTo>
                    <a:pt x="299" y="108"/>
                  </a:lnTo>
                  <a:lnTo>
                    <a:pt x="297" y="118"/>
                  </a:lnTo>
                  <a:lnTo>
                    <a:pt x="297" y="128"/>
                  </a:lnTo>
                  <a:lnTo>
                    <a:pt x="297" y="128"/>
                  </a:lnTo>
                  <a:lnTo>
                    <a:pt x="297" y="134"/>
                  </a:lnTo>
                  <a:lnTo>
                    <a:pt x="297" y="134"/>
                  </a:lnTo>
                  <a:lnTo>
                    <a:pt x="301" y="150"/>
                  </a:lnTo>
                  <a:lnTo>
                    <a:pt x="301" y="150"/>
                  </a:lnTo>
                  <a:lnTo>
                    <a:pt x="307" y="160"/>
                  </a:lnTo>
                  <a:lnTo>
                    <a:pt x="307" y="160"/>
                  </a:lnTo>
                  <a:lnTo>
                    <a:pt x="311" y="164"/>
                  </a:lnTo>
                  <a:lnTo>
                    <a:pt x="311" y="164"/>
                  </a:lnTo>
                  <a:lnTo>
                    <a:pt x="321" y="166"/>
                  </a:lnTo>
                  <a:lnTo>
                    <a:pt x="321" y="166"/>
                  </a:lnTo>
                  <a:lnTo>
                    <a:pt x="329" y="166"/>
                  </a:lnTo>
                  <a:lnTo>
                    <a:pt x="329" y="166"/>
                  </a:lnTo>
                  <a:lnTo>
                    <a:pt x="341" y="169"/>
                  </a:lnTo>
                  <a:lnTo>
                    <a:pt x="341" y="169"/>
                  </a:lnTo>
                  <a:lnTo>
                    <a:pt x="351" y="179"/>
                  </a:lnTo>
                  <a:lnTo>
                    <a:pt x="361" y="191"/>
                  </a:lnTo>
                  <a:lnTo>
                    <a:pt x="361" y="191"/>
                  </a:lnTo>
                  <a:lnTo>
                    <a:pt x="368" y="197"/>
                  </a:lnTo>
                  <a:lnTo>
                    <a:pt x="368" y="197"/>
                  </a:lnTo>
                  <a:lnTo>
                    <a:pt x="372" y="205"/>
                  </a:lnTo>
                  <a:lnTo>
                    <a:pt x="374" y="213"/>
                  </a:lnTo>
                  <a:lnTo>
                    <a:pt x="374" y="213"/>
                  </a:lnTo>
                  <a:lnTo>
                    <a:pt x="372" y="217"/>
                  </a:lnTo>
                  <a:lnTo>
                    <a:pt x="370" y="225"/>
                  </a:lnTo>
                  <a:lnTo>
                    <a:pt x="368" y="239"/>
                  </a:lnTo>
                  <a:lnTo>
                    <a:pt x="368" y="239"/>
                  </a:lnTo>
                  <a:lnTo>
                    <a:pt x="363" y="269"/>
                  </a:lnTo>
                  <a:lnTo>
                    <a:pt x="363" y="269"/>
                  </a:lnTo>
                  <a:lnTo>
                    <a:pt x="361" y="277"/>
                  </a:lnTo>
                  <a:lnTo>
                    <a:pt x="361" y="277"/>
                  </a:lnTo>
                  <a:lnTo>
                    <a:pt x="363" y="285"/>
                  </a:lnTo>
                  <a:lnTo>
                    <a:pt x="364" y="291"/>
                  </a:lnTo>
                  <a:lnTo>
                    <a:pt x="364" y="291"/>
                  </a:lnTo>
                  <a:lnTo>
                    <a:pt x="374" y="303"/>
                  </a:lnTo>
                  <a:lnTo>
                    <a:pt x="374" y="303"/>
                  </a:lnTo>
                  <a:lnTo>
                    <a:pt x="384" y="313"/>
                  </a:lnTo>
                  <a:lnTo>
                    <a:pt x="384" y="313"/>
                  </a:lnTo>
                  <a:lnTo>
                    <a:pt x="388" y="327"/>
                  </a:lnTo>
                  <a:lnTo>
                    <a:pt x="388" y="327"/>
                  </a:lnTo>
                  <a:lnTo>
                    <a:pt x="396" y="335"/>
                  </a:lnTo>
                  <a:lnTo>
                    <a:pt x="402" y="341"/>
                  </a:lnTo>
                  <a:lnTo>
                    <a:pt x="402" y="341"/>
                  </a:lnTo>
                  <a:lnTo>
                    <a:pt x="418" y="365"/>
                  </a:lnTo>
                  <a:lnTo>
                    <a:pt x="418" y="365"/>
                  </a:lnTo>
                  <a:lnTo>
                    <a:pt x="422" y="375"/>
                  </a:lnTo>
                  <a:lnTo>
                    <a:pt x="422" y="375"/>
                  </a:lnTo>
                  <a:lnTo>
                    <a:pt x="424" y="378"/>
                  </a:lnTo>
                  <a:lnTo>
                    <a:pt x="426" y="386"/>
                  </a:lnTo>
                  <a:lnTo>
                    <a:pt x="426" y="386"/>
                  </a:lnTo>
                  <a:lnTo>
                    <a:pt x="422" y="390"/>
                  </a:lnTo>
                  <a:lnTo>
                    <a:pt x="418" y="396"/>
                  </a:lnTo>
                  <a:lnTo>
                    <a:pt x="418" y="396"/>
                  </a:lnTo>
                  <a:lnTo>
                    <a:pt x="418" y="404"/>
                  </a:lnTo>
                  <a:lnTo>
                    <a:pt x="420" y="410"/>
                  </a:lnTo>
                  <a:lnTo>
                    <a:pt x="420" y="410"/>
                  </a:lnTo>
                  <a:lnTo>
                    <a:pt x="420" y="418"/>
                  </a:lnTo>
                  <a:lnTo>
                    <a:pt x="420" y="424"/>
                  </a:lnTo>
                  <a:lnTo>
                    <a:pt x="420" y="424"/>
                  </a:lnTo>
                  <a:lnTo>
                    <a:pt x="424" y="430"/>
                  </a:lnTo>
                  <a:lnTo>
                    <a:pt x="424" y="430"/>
                  </a:lnTo>
                  <a:lnTo>
                    <a:pt x="426" y="436"/>
                  </a:lnTo>
                  <a:lnTo>
                    <a:pt x="428" y="444"/>
                  </a:lnTo>
                  <a:lnTo>
                    <a:pt x="428" y="444"/>
                  </a:lnTo>
                  <a:lnTo>
                    <a:pt x="426" y="452"/>
                  </a:lnTo>
                  <a:lnTo>
                    <a:pt x="426" y="452"/>
                  </a:lnTo>
                  <a:lnTo>
                    <a:pt x="426" y="460"/>
                  </a:lnTo>
                  <a:lnTo>
                    <a:pt x="428" y="464"/>
                  </a:lnTo>
                  <a:lnTo>
                    <a:pt x="430" y="466"/>
                  </a:lnTo>
                  <a:lnTo>
                    <a:pt x="430" y="466"/>
                  </a:lnTo>
                  <a:lnTo>
                    <a:pt x="432" y="466"/>
                  </a:lnTo>
                  <a:lnTo>
                    <a:pt x="438" y="466"/>
                  </a:lnTo>
                  <a:lnTo>
                    <a:pt x="444" y="466"/>
                  </a:lnTo>
                  <a:lnTo>
                    <a:pt x="444" y="466"/>
                  </a:lnTo>
                  <a:lnTo>
                    <a:pt x="448" y="474"/>
                  </a:lnTo>
                  <a:lnTo>
                    <a:pt x="452" y="480"/>
                  </a:lnTo>
                  <a:lnTo>
                    <a:pt x="452" y="480"/>
                  </a:lnTo>
                  <a:lnTo>
                    <a:pt x="454" y="486"/>
                  </a:lnTo>
                  <a:lnTo>
                    <a:pt x="454" y="494"/>
                  </a:lnTo>
                  <a:lnTo>
                    <a:pt x="454" y="494"/>
                  </a:lnTo>
                  <a:lnTo>
                    <a:pt x="458" y="498"/>
                  </a:lnTo>
                  <a:lnTo>
                    <a:pt x="466" y="506"/>
                  </a:lnTo>
                  <a:lnTo>
                    <a:pt x="466" y="506"/>
                  </a:lnTo>
                  <a:lnTo>
                    <a:pt x="472" y="510"/>
                  </a:lnTo>
                  <a:lnTo>
                    <a:pt x="480" y="514"/>
                  </a:lnTo>
                  <a:lnTo>
                    <a:pt x="480" y="514"/>
                  </a:lnTo>
                  <a:lnTo>
                    <a:pt x="482" y="520"/>
                  </a:lnTo>
                  <a:lnTo>
                    <a:pt x="484" y="526"/>
                  </a:lnTo>
                  <a:lnTo>
                    <a:pt x="484" y="526"/>
                  </a:lnTo>
                  <a:lnTo>
                    <a:pt x="482" y="542"/>
                  </a:lnTo>
                  <a:lnTo>
                    <a:pt x="482" y="542"/>
                  </a:lnTo>
                  <a:lnTo>
                    <a:pt x="478" y="554"/>
                  </a:lnTo>
                  <a:lnTo>
                    <a:pt x="478" y="554"/>
                  </a:lnTo>
                  <a:lnTo>
                    <a:pt x="478" y="560"/>
                  </a:lnTo>
                  <a:lnTo>
                    <a:pt x="478" y="568"/>
                  </a:lnTo>
                  <a:lnTo>
                    <a:pt x="478" y="568"/>
                  </a:lnTo>
                  <a:lnTo>
                    <a:pt x="480" y="574"/>
                  </a:lnTo>
                  <a:lnTo>
                    <a:pt x="486" y="580"/>
                  </a:lnTo>
                  <a:lnTo>
                    <a:pt x="486" y="580"/>
                  </a:lnTo>
                  <a:lnTo>
                    <a:pt x="496" y="587"/>
                  </a:lnTo>
                  <a:lnTo>
                    <a:pt x="496" y="587"/>
                  </a:lnTo>
                  <a:lnTo>
                    <a:pt x="510" y="595"/>
                  </a:lnTo>
                  <a:lnTo>
                    <a:pt x="518" y="597"/>
                  </a:lnTo>
                  <a:lnTo>
                    <a:pt x="524" y="601"/>
                  </a:lnTo>
                  <a:lnTo>
                    <a:pt x="524" y="601"/>
                  </a:lnTo>
                  <a:lnTo>
                    <a:pt x="528" y="607"/>
                  </a:lnTo>
                  <a:lnTo>
                    <a:pt x="532" y="613"/>
                  </a:lnTo>
                  <a:lnTo>
                    <a:pt x="532" y="613"/>
                  </a:lnTo>
                  <a:lnTo>
                    <a:pt x="536" y="621"/>
                  </a:lnTo>
                  <a:lnTo>
                    <a:pt x="540" y="625"/>
                  </a:lnTo>
                  <a:lnTo>
                    <a:pt x="542" y="625"/>
                  </a:lnTo>
                  <a:lnTo>
                    <a:pt x="542" y="625"/>
                  </a:lnTo>
                  <a:lnTo>
                    <a:pt x="544" y="623"/>
                  </a:lnTo>
                  <a:lnTo>
                    <a:pt x="544" y="621"/>
                  </a:lnTo>
                  <a:lnTo>
                    <a:pt x="544" y="621"/>
                  </a:lnTo>
                  <a:lnTo>
                    <a:pt x="548" y="623"/>
                  </a:lnTo>
                  <a:lnTo>
                    <a:pt x="548" y="625"/>
                  </a:lnTo>
                  <a:lnTo>
                    <a:pt x="552" y="633"/>
                  </a:lnTo>
                  <a:lnTo>
                    <a:pt x="554" y="649"/>
                  </a:lnTo>
                  <a:lnTo>
                    <a:pt x="554" y="649"/>
                  </a:lnTo>
                  <a:lnTo>
                    <a:pt x="554" y="649"/>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10"/>
            <p:cNvSpPr/>
            <p:nvPr/>
          </p:nvSpPr>
          <p:spPr>
            <a:xfrm>
              <a:off x="3957" y="299"/>
              <a:ext cx="23" cy="14"/>
            </a:xfrm>
            <a:custGeom>
              <a:avLst/>
              <a:gdLst/>
              <a:ahLst/>
              <a:cxnLst/>
              <a:rect l="l" t="t" r="r" b="b"/>
              <a:pathLst>
                <a:path w="23" h="14" extrusionOk="0">
                  <a:moveTo>
                    <a:pt x="10" y="6"/>
                  </a:moveTo>
                  <a:lnTo>
                    <a:pt x="10" y="6"/>
                  </a:lnTo>
                  <a:lnTo>
                    <a:pt x="6" y="6"/>
                  </a:lnTo>
                  <a:lnTo>
                    <a:pt x="4" y="8"/>
                  </a:lnTo>
                  <a:lnTo>
                    <a:pt x="2" y="10"/>
                  </a:lnTo>
                  <a:lnTo>
                    <a:pt x="0" y="8"/>
                  </a:lnTo>
                  <a:lnTo>
                    <a:pt x="0" y="8"/>
                  </a:lnTo>
                  <a:lnTo>
                    <a:pt x="0" y="6"/>
                  </a:lnTo>
                  <a:lnTo>
                    <a:pt x="0" y="6"/>
                  </a:lnTo>
                  <a:lnTo>
                    <a:pt x="4" y="4"/>
                  </a:lnTo>
                  <a:lnTo>
                    <a:pt x="4" y="4"/>
                  </a:lnTo>
                  <a:lnTo>
                    <a:pt x="10" y="4"/>
                  </a:lnTo>
                  <a:lnTo>
                    <a:pt x="12" y="6"/>
                  </a:lnTo>
                  <a:lnTo>
                    <a:pt x="12" y="6"/>
                  </a:lnTo>
                  <a:lnTo>
                    <a:pt x="12" y="2"/>
                  </a:lnTo>
                  <a:lnTo>
                    <a:pt x="12" y="2"/>
                  </a:lnTo>
                  <a:lnTo>
                    <a:pt x="10" y="0"/>
                  </a:lnTo>
                  <a:lnTo>
                    <a:pt x="10" y="0"/>
                  </a:lnTo>
                  <a:lnTo>
                    <a:pt x="14" y="0"/>
                  </a:lnTo>
                  <a:lnTo>
                    <a:pt x="17" y="2"/>
                  </a:lnTo>
                  <a:lnTo>
                    <a:pt x="17" y="2"/>
                  </a:lnTo>
                  <a:lnTo>
                    <a:pt x="19" y="6"/>
                  </a:lnTo>
                  <a:lnTo>
                    <a:pt x="23" y="8"/>
                  </a:lnTo>
                  <a:lnTo>
                    <a:pt x="23" y="8"/>
                  </a:lnTo>
                  <a:lnTo>
                    <a:pt x="23" y="10"/>
                  </a:lnTo>
                  <a:lnTo>
                    <a:pt x="23" y="12"/>
                  </a:lnTo>
                  <a:lnTo>
                    <a:pt x="23" y="12"/>
                  </a:lnTo>
                  <a:lnTo>
                    <a:pt x="21" y="12"/>
                  </a:lnTo>
                  <a:lnTo>
                    <a:pt x="19" y="10"/>
                  </a:lnTo>
                  <a:lnTo>
                    <a:pt x="19" y="10"/>
                  </a:lnTo>
                  <a:lnTo>
                    <a:pt x="15" y="14"/>
                  </a:lnTo>
                  <a:lnTo>
                    <a:pt x="15" y="14"/>
                  </a:lnTo>
                  <a:lnTo>
                    <a:pt x="14" y="14"/>
                  </a:lnTo>
                  <a:lnTo>
                    <a:pt x="14" y="14"/>
                  </a:lnTo>
                  <a:lnTo>
                    <a:pt x="10" y="14"/>
                  </a:lnTo>
                  <a:lnTo>
                    <a:pt x="6" y="14"/>
                  </a:lnTo>
                  <a:lnTo>
                    <a:pt x="6" y="14"/>
                  </a:lnTo>
                  <a:lnTo>
                    <a:pt x="4" y="12"/>
                  </a:lnTo>
                  <a:lnTo>
                    <a:pt x="4" y="12"/>
                  </a:lnTo>
                  <a:lnTo>
                    <a:pt x="10" y="10"/>
                  </a:lnTo>
                  <a:lnTo>
                    <a:pt x="10" y="10"/>
                  </a:lnTo>
                  <a:lnTo>
                    <a:pt x="10" y="6"/>
                  </a:lnTo>
                  <a:lnTo>
                    <a:pt x="10" y="6"/>
                  </a:lnTo>
                  <a:lnTo>
                    <a:pt x="10" y="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10"/>
            <p:cNvSpPr/>
            <p:nvPr/>
          </p:nvSpPr>
          <p:spPr>
            <a:xfrm>
              <a:off x="3873" y="378"/>
              <a:ext cx="18" cy="10"/>
            </a:xfrm>
            <a:custGeom>
              <a:avLst/>
              <a:gdLst/>
              <a:ahLst/>
              <a:cxnLst/>
              <a:rect l="l" t="t" r="r" b="b"/>
              <a:pathLst>
                <a:path w="18" h="10" extrusionOk="0">
                  <a:moveTo>
                    <a:pt x="16" y="4"/>
                  </a:moveTo>
                  <a:lnTo>
                    <a:pt x="16" y="4"/>
                  </a:lnTo>
                  <a:lnTo>
                    <a:pt x="18" y="8"/>
                  </a:lnTo>
                  <a:lnTo>
                    <a:pt x="18" y="8"/>
                  </a:lnTo>
                  <a:lnTo>
                    <a:pt x="14" y="10"/>
                  </a:lnTo>
                  <a:lnTo>
                    <a:pt x="12" y="10"/>
                  </a:lnTo>
                  <a:lnTo>
                    <a:pt x="12" y="10"/>
                  </a:lnTo>
                  <a:lnTo>
                    <a:pt x="6" y="8"/>
                  </a:lnTo>
                  <a:lnTo>
                    <a:pt x="0" y="6"/>
                  </a:lnTo>
                  <a:lnTo>
                    <a:pt x="0" y="6"/>
                  </a:lnTo>
                  <a:lnTo>
                    <a:pt x="0" y="2"/>
                  </a:lnTo>
                  <a:lnTo>
                    <a:pt x="0" y="2"/>
                  </a:lnTo>
                  <a:lnTo>
                    <a:pt x="0" y="0"/>
                  </a:lnTo>
                  <a:lnTo>
                    <a:pt x="0" y="0"/>
                  </a:lnTo>
                  <a:lnTo>
                    <a:pt x="8" y="0"/>
                  </a:lnTo>
                  <a:lnTo>
                    <a:pt x="14" y="2"/>
                  </a:lnTo>
                  <a:lnTo>
                    <a:pt x="14" y="2"/>
                  </a:lnTo>
                  <a:lnTo>
                    <a:pt x="16" y="4"/>
                  </a:lnTo>
                  <a:lnTo>
                    <a:pt x="16" y="4"/>
                  </a:lnTo>
                  <a:lnTo>
                    <a:pt x="16" y="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10"/>
            <p:cNvSpPr/>
            <p:nvPr/>
          </p:nvSpPr>
          <p:spPr>
            <a:xfrm>
              <a:off x="3911" y="338"/>
              <a:ext cx="14" cy="22"/>
            </a:xfrm>
            <a:custGeom>
              <a:avLst/>
              <a:gdLst/>
              <a:ahLst/>
              <a:cxnLst/>
              <a:rect l="l" t="t" r="r" b="b"/>
              <a:pathLst>
                <a:path w="14" h="22" extrusionOk="0">
                  <a:moveTo>
                    <a:pt x="12" y="14"/>
                  </a:moveTo>
                  <a:lnTo>
                    <a:pt x="12" y="14"/>
                  </a:lnTo>
                  <a:lnTo>
                    <a:pt x="14" y="18"/>
                  </a:lnTo>
                  <a:lnTo>
                    <a:pt x="14" y="18"/>
                  </a:lnTo>
                  <a:lnTo>
                    <a:pt x="12" y="18"/>
                  </a:lnTo>
                  <a:lnTo>
                    <a:pt x="10" y="20"/>
                  </a:lnTo>
                  <a:lnTo>
                    <a:pt x="10" y="20"/>
                  </a:lnTo>
                  <a:lnTo>
                    <a:pt x="8" y="22"/>
                  </a:lnTo>
                  <a:lnTo>
                    <a:pt x="8" y="22"/>
                  </a:lnTo>
                  <a:lnTo>
                    <a:pt x="6" y="20"/>
                  </a:lnTo>
                  <a:lnTo>
                    <a:pt x="4" y="18"/>
                  </a:lnTo>
                  <a:lnTo>
                    <a:pt x="2" y="12"/>
                  </a:lnTo>
                  <a:lnTo>
                    <a:pt x="2" y="12"/>
                  </a:lnTo>
                  <a:lnTo>
                    <a:pt x="0" y="6"/>
                  </a:lnTo>
                  <a:lnTo>
                    <a:pt x="0" y="2"/>
                  </a:lnTo>
                  <a:lnTo>
                    <a:pt x="0" y="2"/>
                  </a:lnTo>
                  <a:lnTo>
                    <a:pt x="0" y="0"/>
                  </a:lnTo>
                  <a:lnTo>
                    <a:pt x="0" y="0"/>
                  </a:lnTo>
                  <a:lnTo>
                    <a:pt x="2" y="2"/>
                  </a:lnTo>
                  <a:lnTo>
                    <a:pt x="2" y="4"/>
                  </a:lnTo>
                  <a:lnTo>
                    <a:pt x="2" y="4"/>
                  </a:lnTo>
                  <a:lnTo>
                    <a:pt x="6" y="2"/>
                  </a:lnTo>
                  <a:lnTo>
                    <a:pt x="6" y="2"/>
                  </a:lnTo>
                  <a:lnTo>
                    <a:pt x="10" y="6"/>
                  </a:lnTo>
                  <a:lnTo>
                    <a:pt x="10" y="6"/>
                  </a:lnTo>
                  <a:lnTo>
                    <a:pt x="12" y="14"/>
                  </a:lnTo>
                  <a:lnTo>
                    <a:pt x="12" y="14"/>
                  </a:lnTo>
                  <a:lnTo>
                    <a:pt x="12" y="1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p10"/>
            <p:cNvSpPr/>
            <p:nvPr/>
          </p:nvSpPr>
          <p:spPr>
            <a:xfrm>
              <a:off x="3889" y="356"/>
              <a:ext cx="22" cy="26"/>
            </a:xfrm>
            <a:custGeom>
              <a:avLst/>
              <a:gdLst/>
              <a:ahLst/>
              <a:cxnLst/>
              <a:rect l="l" t="t" r="r" b="b"/>
              <a:pathLst>
                <a:path w="22" h="26" extrusionOk="0">
                  <a:moveTo>
                    <a:pt x="22" y="8"/>
                  </a:moveTo>
                  <a:lnTo>
                    <a:pt x="22" y="8"/>
                  </a:lnTo>
                  <a:lnTo>
                    <a:pt x="20" y="14"/>
                  </a:lnTo>
                  <a:lnTo>
                    <a:pt x="20" y="14"/>
                  </a:lnTo>
                  <a:lnTo>
                    <a:pt x="18" y="18"/>
                  </a:lnTo>
                  <a:lnTo>
                    <a:pt x="18" y="20"/>
                  </a:lnTo>
                  <a:lnTo>
                    <a:pt x="18" y="20"/>
                  </a:lnTo>
                  <a:lnTo>
                    <a:pt x="12" y="18"/>
                  </a:lnTo>
                  <a:lnTo>
                    <a:pt x="12" y="18"/>
                  </a:lnTo>
                  <a:lnTo>
                    <a:pt x="14" y="22"/>
                  </a:lnTo>
                  <a:lnTo>
                    <a:pt x="14" y="22"/>
                  </a:lnTo>
                  <a:lnTo>
                    <a:pt x="12" y="26"/>
                  </a:lnTo>
                  <a:lnTo>
                    <a:pt x="12" y="26"/>
                  </a:lnTo>
                  <a:lnTo>
                    <a:pt x="6" y="26"/>
                  </a:lnTo>
                  <a:lnTo>
                    <a:pt x="6" y="26"/>
                  </a:lnTo>
                  <a:lnTo>
                    <a:pt x="2" y="20"/>
                  </a:lnTo>
                  <a:lnTo>
                    <a:pt x="2" y="20"/>
                  </a:lnTo>
                  <a:lnTo>
                    <a:pt x="2" y="18"/>
                  </a:lnTo>
                  <a:lnTo>
                    <a:pt x="2" y="18"/>
                  </a:lnTo>
                  <a:lnTo>
                    <a:pt x="2" y="14"/>
                  </a:lnTo>
                  <a:lnTo>
                    <a:pt x="2" y="14"/>
                  </a:lnTo>
                  <a:lnTo>
                    <a:pt x="0" y="10"/>
                  </a:lnTo>
                  <a:lnTo>
                    <a:pt x="0" y="10"/>
                  </a:lnTo>
                  <a:lnTo>
                    <a:pt x="2" y="8"/>
                  </a:lnTo>
                  <a:lnTo>
                    <a:pt x="2" y="8"/>
                  </a:lnTo>
                  <a:lnTo>
                    <a:pt x="4" y="8"/>
                  </a:lnTo>
                  <a:lnTo>
                    <a:pt x="4" y="8"/>
                  </a:lnTo>
                  <a:lnTo>
                    <a:pt x="4" y="6"/>
                  </a:lnTo>
                  <a:lnTo>
                    <a:pt x="6" y="2"/>
                  </a:lnTo>
                  <a:lnTo>
                    <a:pt x="6" y="2"/>
                  </a:lnTo>
                  <a:lnTo>
                    <a:pt x="8" y="4"/>
                  </a:lnTo>
                  <a:lnTo>
                    <a:pt x="10" y="4"/>
                  </a:lnTo>
                  <a:lnTo>
                    <a:pt x="10" y="4"/>
                  </a:lnTo>
                  <a:lnTo>
                    <a:pt x="12" y="2"/>
                  </a:lnTo>
                  <a:lnTo>
                    <a:pt x="12" y="0"/>
                  </a:lnTo>
                  <a:lnTo>
                    <a:pt x="12" y="0"/>
                  </a:lnTo>
                  <a:lnTo>
                    <a:pt x="18" y="2"/>
                  </a:lnTo>
                  <a:lnTo>
                    <a:pt x="20" y="4"/>
                  </a:lnTo>
                  <a:lnTo>
                    <a:pt x="20" y="4"/>
                  </a:lnTo>
                  <a:lnTo>
                    <a:pt x="22" y="8"/>
                  </a:lnTo>
                  <a:lnTo>
                    <a:pt x="22" y="8"/>
                  </a:lnTo>
                  <a:lnTo>
                    <a:pt x="22" y="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p10"/>
            <p:cNvSpPr/>
            <p:nvPr/>
          </p:nvSpPr>
          <p:spPr>
            <a:xfrm>
              <a:off x="3857" y="342"/>
              <a:ext cx="34" cy="26"/>
            </a:xfrm>
            <a:custGeom>
              <a:avLst/>
              <a:gdLst/>
              <a:ahLst/>
              <a:cxnLst/>
              <a:rect l="l" t="t" r="r" b="b"/>
              <a:pathLst>
                <a:path w="34" h="26" extrusionOk="0">
                  <a:moveTo>
                    <a:pt x="34" y="8"/>
                  </a:moveTo>
                  <a:lnTo>
                    <a:pt x="34" y="8"/>
                  </a:lnTo>
                  <a:lnTo>
                    <a:pt x="34" y="12"/>
                  </a:lnTo>
                  <a:lnTo>
                    <a:pt x="34" y="12"/>
                  </a:lnTo>
                  <a:lnTo>
                    <a:pt x="32" y="12"/>
                  </a:lnTo>
                  <a:lnTo>
                    <a:pt x="32" y="12"/>
                  </a:lnTo>
                  <a:lnTo>
                    <a:pt x="32" y="18"/>
                  </a:lnTo>
                  <a:lnTo>
                    <a:pt x="32" y="18"/>
                  </a:lnTo>
                  <a:lnTo>
                    <a:pt x="28" y="20"/>
                  </a:lnTo>
                  <a:lnTo>
                    <a:pt x="28" y="20"/>
                  </a:lnTo>
                  <a:lnTo>
                    <a:pt x="26" y="18"/>
                  </a:lnTo>
                  <a:lnTo>
                    <a:pt x="24" y="18"/>
                  </a:lnTo>
                  <a:lnTo>
                    <a:pt x="24" y="18"/>
                  </a:lnTo>
                  <a:lnTo>
                    <a:pt x="22" y="22"/>
                  </a:lnTo>
                  <a:lnTo>
                    <a:pt x="22" y="22"/>
                  </a:lnTo>
                  <a:lnTo>
                    <a:pt x="18" y="22"/>
                  </a:lnTo>
                  <a:lnTo>
                    <a:pt x="18" y="22"/>
                  </a:lnTo>
                  <a:lnTo>
                    <a:pt x="14" y="20"/>
                  </a:lnTo>
                  <a:lnTo>
                    <a:pt x="14" y="20"/>
                  </a:lnTo>
                  <a:lnTo>
                    <a:pt x="12" y="22"/>
                  </a:lnTo>
                  <a:lnTo>
                    <a:pt x="10" y="24"/>
                  </a:lnTo>
                  <a:lnTo>
                    <a:pt x="10" y="24"/>
                  </a:lnTo>
                  <a:lnTo>
                    <a:pt x="10" y="22"/>
                  </a:lnTo>
                  <a:lnTo>
                    <a:pt x="8" y="20"/>
                  </a:lnTo>
                  <a:lnTo>
                    <a:pt x="8" y="20"/>
                  </a:lnTo>
                  <a:lnTo>
                    <a:pt x="8" y="24"/>
                  </a:lnTo>
                  <a:lnTo>
                    <a:pt x="8" y="26"/>
                  </a:lnTo>
                  <a:lnTo>
                    <a:pt x="8" y="26"/>
                  </a:lnTo>
                  <a:lnTo>
                    <a:pt x="6" y="24"/>
                  </a:lnTo>
                  <a:lnTo>
                    <a:pt x="6" y="22"/>
                  </a:lnTo>
                  <a:lnTo>
                    <a:pt x="4" y="16"/>
                  </a:lnTo>
                  <a:lnTo>
                    <a:pt x="4" y="16"/>
                  </a:lnTo>
                  <a:lnTo>
                    <a:pt x="2" y="16"/>
                  </a:lnTo>
                  <a:lnTo>
                    <a:pt x="0" y="16"/>
                  </a:lnTo>
                  <a:lnTo>
                    <a:pt x="0" y="16"/>
                  </a:lnTo>
                  <a:lnTo>
                    <a:pt x="0" y="12"/>
                  </a:lnTo>
                  <a:lnTo>
                    <a:pt x="4" y="12"/>
                  </a:lnTo>
                  <a:lnTo>
                    <a:pt x="4" y="12"/>
                  </a:lnTo>
                  <a:lnTo>
                    <a:pt x="8" y="12"/>
                  </a:lnTo>
                  <a:lnTo>
                    <a:pt x="8" y="12"/>
                  </a:lnTo>
                  <a:lnTo>
                    <a:pt x="8" y="10"/>
                  </a:lnTo>
                  <a:lnTo>
                    <a:pt x="8" y="10"/>
                  </a:lnTo>
                  <a:lnTo>
                    <a:pt x="10" y="8"/>
                  </a:lnTo>
                  <a:lnTo>
                    <a:pt x="10" y="8"/>
                  </a:lnTo>
                  <a:lnTo>
                    <a:pt x="10" y="6"/>
                  </a:lnTo>
                  <a:lnTo>
                    <a:pt x="10" y="6"/>
                  </a:lnTo>
                  <a:lnTo>
                    <a:pt x="12" y="6"/>
                  </a:lnTo>
                  <a:lnTo>
                    <a:pt x="12" y="6"/>
                  </a:lnTo>
                  <a:lnTo>
                    <a:pt x="14" y="2"/>
                  </a:lnTo>
                  <a:lnTo>
                    <a:pt x="14" y="2"/>
                  </a:lnTo>
                  <a:lnTo>
                    <a:pt x="14" y="6"/>
                  </a:lnTo>
                  <a:lnTo>
                    <a:pt x="14" y="6"/>
                  </a:lnTo>
                  <a:lnTo>
                    <a:pt x="14" y="8"/>
                  </a:lnTo>
                  <a:lnTo>
                    <a:pt x="16" y="10"/>
                  </a:lnTo>
                  <a:lnTo>
                    <a:pt x="16" y="10"/>
                  </a:lnTo>
                  <a:lnTo>
                    <a:pt x="18" y="10"/>
                  </a:lnTo>
                  <a:lnTo>
                    <a:pt x="24" y="8"/>
                  </a:lnTo>
                  <a:lnTo>
                    <a:pt x="24" y="8"/>
                  </a:lnTo>
                  <a:lnTo>
                    <a:pt x="24" y="6"/>
                  </a:lnTo>
                  <a:lnTo>
                    <a:pt x="22" y="0"/>
                  </a:lnTo>
                  <a:lnTo>
                    <a:pt x="22" y="0"/>
                  </a:lnTo>
                  <a:lnTo>
                    <a:pt x="26" y="0"/>
                  </a:lnTo>
                  <a:lnTo>
                    <a:pt x="26" y="0"/>
                  </a:lnTo>
                  <a:lnTo>
                    <a:pt x="28" y="6"/>
                  </a:lnTo>
                  <a:lnTo>
                    <a:pt x="28" y="6"/>
                  </a:lnTo>
                  <a:lnTo>
                    <a:pt x="32" y="6"/>
                  </a:lnTo>
                  <a:lnTo>
                    <a:pt x="32" y="6"/>
                  </a:lnTo>
                  <a:lnTo>
                    <a:pt x="34" y="8"/>
                  </a:lnTo>
                  <a:lnTo>
                    <a:pt x="34" y="8"/>
                  </a:lnTo>
                  <a:lnTo>
                    <a:pt x="34" y="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p10"/>
            <p:cNvSpPr/>
            <p:nvPr/>
          </p:nvSpPr>
          <p:spPr>
            <a:xfrm>
              <a:off x="3807" y="394"/>
              <a:ext cx="12" cy="16"/>
            </a:xfrm>
            <a:custGeom>
              <a:avLst/>
              <a:gdLst/>
              <a:ahLst/>
              <a:cxnLst/>
              <a:rect l="l" t="t" r="r" b="b"/>
              <a:pathLst>
                <a:path w="12" h="16" extrusionOk="0">
                  <a:moveTo>
                    <a:pt x="12" y="8"/>
                  </a:moveTo>
                  <a:lnTo>
                    <a:pt x="12" y="8"/>
                  </a:lnTo>
                  <a:lnTo>
                    <a:pt x="12" y="14"/>
                  </a:lnTo>
                  <a:lnTo>
                    <a:pt x="12" y="14"/>
                  </a:lnTo>
                  <a:lnTo>
                    <a:pt x="8" y="16"/>
                  </a:lnTo>
                  <a:lnTo>
                    <a:pt x="8" y="16"/>
                  </a:lnTo>
                  <a:lnTo>
                    <a:pt x="6" y="16"/>
                  </a:lnTo>
                  <a:lnTo>
                    <a:pt x="6" y="16"/>
                  </a:lnTo>
                  <a:lnTo>
                    <a:pt x="6" y="12"/>
                  </a:lnTo>
                  <a:lnTo>
                    <a:pt x="6" y="10"/>
                  </a:lnTo>
                  <a:lnTo>
                    <a:pt x="6" y="10"/>
                  </a:lnTo>
                  <a:lnTo>
                    <a:pt x="4" y="12"/>
                  </a:lnTo>
                  <a:lnTo>
                    <a:pt x="4" y="14"/>
                  </a:lnTo>
                  <a:lnTo>
                    <a:pt x="4" y="14"/>
                  </a:lnTo>
                  <a:lnTo>
                    <a:pt x="0" y="12"/>
                  </a:lnTo>
                  <a:lnTo>
                    <a:pt x="0" y="12"/>
                  </a:lnTo>
                  <a:lnTo>
                    <a:pt x="0" y="6"/>
                  </a:lnTo>
                  <a:lnTo>
                    <a:pt x="0" y="6"/>
                  </a:lnTo>
                  <a:lnTo>
                    <a:pt x="2" y="2"/>
                  </a:lnTo>
                  <a:lnTo>
                    <a:pt x="2" y="2"/>
                  </a:lnTo>
                  <a:lnTo>
                    <a:pt x="4" y="2"/>
                  </a:lnTo>
                  <a:lnTo>
                    <a:pt x="6" y="0"/>
                  </a:lnTo>
                  <a:lnTo>
                    <a:pt x="6" y="0"/>
                  </a:lnTo>
                  <a:lnTo>
                    <a:pt x="8" y="0"/>
                  </a:lnTo>
                  <a:lnTo>
                    <a:pt x="8" y="0"/>
                  </a:lnTo>
                  <a:lnTo>
                    <a:pt x="12" y="4"/>
                  </a:lnTo>
                  <a:lnTo>
                    <a:pt x="12" y="4"/>
                  </a:lnTo>
                  <a:lnTo>
                    <a:pt x="12" y="8"/>
                  </a:lnTo>
                  <a:lnTo>
                    <a:pt x="12" y="8"/>
                  </a:lnTo>
                  <a:lnTo>
                    <a:pt x="12" y="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p10"/>
            <p:cNvSpPr/>
            <p:nvPr/>
          </p:nvSpPr>
          <p:spPr>
            <a:xfrm>
              <a:off x="3775" y="394"/>
              <a:ext cx="20" cy="20"/>
            </a:xfrm>
            <a:custGeom>
              <a:avLst/>
              <a:gdLst/>
              <a:ahLst/>
              <a:cxnLst/>
              <a:rect l="l" t="t" r="r" b="b"/>
              <a:pathLst>
                <a:path w="20" h="20" extrusionOk="0">
                  <a:moveTo>
                    <a:pt x="10" y="8"/>
                  </a:moveTo>
                  <a:lnTo>
                    <a:pt x="10" y="8"/>
                  </a:lnTo>
                  <a:lnTo>
                    <a:pt x="10" y="6"/>
                  </a:lnTo>
                  <a:lnTo>
                    <a:pt x="10" y="6"/>
                  </a:lnTo>
                  <a:lnTo>
                    <a:pt x="12" y="8"/>
                  </a:lnTo>
                  <a:lnTo>
                    <a:pt x="12" y="8"/>
                  </a:lnTo>
                  <a:lnTo>
                    <a:pt x="14" y="8"/>
                  </a:lnTo>
                  <a:lnTo>
                    <a:pt x="14" y="8"/>
                  </a:lnTo>
                  <a:lnTo>
                    <a:pt x="16" y="14"/>
                  </a:lnTo>
                  <a:lnTo>
                    <a:pt x="20" y="16"/>
                  </a:lnTo>
                  <a:lnTo>
                    <a:pt x="20" y="16"/>
                  </a:lnTo>
                  <a:lnTo>
                    <a:pt x="16" y="18"/>
                  </a:lnTo>
                  <a:lnTo>
                    <a:pt x="16" y="20"/>
                  </a:lnTo>
                  <a:lnTo>
                    <a:pt x="16" y="20"/>
                  </a:lnTo>
                  <a:lnTo>
                    <a:pt x="10" y="20"/>
                  </a:lnTo>
                  <a:lnTo>
                    <a:pt x="6" y="18"/>
                  </a:lnTo>
                  <a:lnTo>
                    <a:pt x="6" y="18"/>
                  </a:lnTo>
                  <a:lnTo>
                    <a:pt x="4" y="14"/>
                  </a:lnTo>
                  <a:lnTo>
                    <a:pt x="2" y="6"/>
                  </a:lnTo>
                  <a:lnTo>
                    <a:pt x="2" y="6"/>
                  </a:lnTo>
                  <a:lnTo>
                    <a:pt x="0" y="4"/>
                  </a:lnTo>
                  <a:lnTo>
                    <a:pt x="0" y="2"/>
                  </a:lnTo>
                  <a:lnTo>
                    <a:pt x="0" y="2"/>
                  </a:lnTo>
                  <a:lnTo>
                    <a:pt x="2" y="0"/>
                  </a:lnTo>
                  <a:lnTo>
                    <a:pt x="2" y="0"/>
                  </a:lnTo>
                  <a:lnTo>
                    <a:pt x="4" y="2"/>
                  </a:lnTo>
                  <a:lnTo>
                    <a:pt x="4" y="2"/>
                  </a:lnTo>
                  <a:lnTo>
                    <a:pt x="6" y="6"/>
                  </a:lnTo>
                  <a:lnTo>
                    <a:pt x="6" y="8"/>
                  </a:lnTo>
                  <a:lnTo>
                    <a:pt x="6" y="8"/>
                  </a:lnTo>
                  <a:lnTo>
                    <a:pt x="10" y="8"/>
                  </a:lnTo>
                  <a:lnTo>
                    <a:pt x="10" y="8"/>
                  </a:lnTo>
                  <a:lnTo>
                    <a:pt x="10" y="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p10"/>
            <p:cNvSpPr/>
            <p:nvPr/>
          </p:nvSpPr>
          <p:spPr>
            <a:xfrm>
              <a:off x="3748" y="410"/>
              <a:ext cx="29" cy="26"/>
            </a:xfrm>
            <a:custGeom>
              <a:avLst/>
              <a:gdLst/>
              <a:ahLst/>
              <a:cxnLst/>
              <a:rect l="l" t="t" r="r" b="b"/>
              <a:pathLst>
                <a:path w="29" h="26" extrusionOk="0">
                  <a:moveTo>
                    <a:pt x="29" y="10"/>
                  </a:moveTo>
                  <a:lnTo>
                    <a:pt x="29" y="10"/>
                  </a:lnTo>
                  <a:lnTo>
                    <a:pt x="29" y="12"/>
                  </a:lnTo>
                  <a:lnTo>
                    <a:pt x="27" y="16"/>
                  </a:lnTo>
                  <a:lnTo>
                    <a:pt x="23" y="22"/>
                  </a:lnTo>
                  <a:lnTo>
                    <a:pt x="23" y="22"/>
                  </a:lnTo>
                  <a:lnTo>
                    <a:pt x="19" y="26"/>
                  </a:lnTo>
                  <a:lnTo>
                    <a:pt x="19" y="26"/>
                  </a:lnTo>
                  <a:lnTo>
                    <a:pt x="13" y="22"/>
                  </a:lnTo>
                  <a:lnTo>
                    <a:pt x="6" y="16"/>
                  </a:lnTo>
                  <a:lnTo>
                    <a:pt x="6" y="16"/>
                  </a:lnTo>
                  <a:lnTo>
                    <a:pt x="4" y="14"/>
                  </a:lnTo>
                  <a:lnTo>
                    <a:pt x="4" y="12"/>
                  </a:lnTo>
                  <a:lnTo>
                    <a:pt x="4" y="12"/>
                  </a:lnTo>
                  <a:lnTo>
                    <a:pt x="6" y="14"/>
                  </a:lnTo>
                  <a:lnTo>
                    <a:pt x="6" y="14"/>
                  </a:lnTo>
                  <a:lnTo>
                    <a:pt x="8" y="10"/>
                  </a:lnTo>
                  <a:lnTo>
                    <a:pt x="6" y="6"/>
                  </a:lnTo>
                  <a:lnTo>
                    <a:pt x="6" y="6"/>
                  </a:lnTo>
                  <a:lnTo>
                    <a:pt x="6" y="6"/>
                  </a:lnTo>
                  <a:lnTo>
                    <a:pt x="6" y="6"/>
                  </a:lnTo>
                  <a:lnTo>
                    <a:pt x="2" y="10"/>
                  </a:lnTo>
                  <a:lnTo>
                    <a:pt x="2" y="10"/>
                  </a:lnTo>
                  <a:lnTo>
                    <a:pt x="0" y="8"/>
                  </a:lnTo>
                  <a:lnTo>
                    <a:pt x="0" y="8"/>
                  </a:lnTo>
                  <a:lnTo>
                    <a:pt x="0" y="2"/>
                  </a:lnTo>
                  <a:lnTo>
                    <a:pt x="0" y="2"/>
                  </a:lnTo>
                  <a:lnTo>
                    <a:pt x="0" y="0"/>
                  </a:lnTo>
                  <a:lnTo>
                    <a:pt x="0" y="0"/>
                  </a:lnTo>
                  <a:lnTo>
                    <a:pt x="4" y="2"/>
                  </a:lnTo>
                  <a:lnTo>
                    <a:pt x="4" y="2"/>
                  </a:lnTo>
                  <a:lnTo>
                    <a:pt x="12" y="0"/>
                  </a:lnTo>
                  <a:lnTo>
                    <a:pt x="12" y="0"/>
                  </a:lnTo>
                  <a:lnTo>
                    <a:pt x="15" y="2"/>
                  </a:lnTo>
                  <a:lnTo>
                    <a:pt x="15" y="2"/>
                  </a:lnTo>
                  <a:lnTo>
                    <a:pt x="15" y="6"/>
                  </a:lnTo>
                  <a:lnTo>
                    <a:pt x="15" y="6"/>
                  </a:lnTo>
                  <a:lnTo>
                    <a:pt x="15" y="8"/>
                  </a:lnTo>
                  <a:lnTo>
                    <a:pt x="15" y="12"/>
                  </a:lnTo>
                  <a:lnTo>
                    <a:pt x="15" y="12"/>
                  </a:lnTo>
                  <a:lnTo>
                    <a:pt x="17" y="12"/>
                  </a:lnTo>
                  <a:lnTo>
                    <a:pt x="17" y="12"/>
                  </a:lnTo>
                  <a:lnTo>
                    <a:pt x="17" y="10"/>
                  </a:lnTo>
                  <a:lnTo>
                    <a:pt x="17" y="10"/>
                  </a:lnTo>
                  <a:lnTo>
                    <a:pt x="23" y="8"/>
                  </a:lnTo>
                  <a:lnTo>
                    <a:pt x="23" y="8"/>
                  </a:lnTo>
                  <a:lnTo>
                    <a:pt x="27" y="8"/>
                  </a:lnTo>
                  <a:lnTo>
                    <a:pt x="29" y="10"/>
                  </a:lnTo>
                  <a:lnTo>
                    <a:pt x="29" y="10"/>
                  </a:lnTo>
                  <a:lnTo>
                    <a:pt x="29" y="1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10"/>
            <p:cNvSpPr/>
            <p:nvPr/>
          </p:nvSpPr>
          <p:spPr>
            <a:xfrm>
              <a:off x="3728" y="432"/>
              <a:ext cx="30" cy="28"/>
            </a:xfrm>
            <a:custGeom>
              <a:avLst/>
              <a:gdLst/>
              <a:ahLst/>
              <a:cxnLst/>
              <a:rect l="l" t="t" r="r" b="b"/>
              <a:pathLst>
                <a:path w="30" h="28" extrusionOk="0">
                  <a:moveTo>
                    <a:pt x="30" y="8"/>
                  </a:moveTo>
                  <a:lnTo>
                    <a:pt x="30" y="8"/>
                  </a:lnTo>
                  <a:lnTo>
                    <a:pt x="28" y="14"/>
                  </a:lnTo>
                  <a:lnTo>
                    <a:pt x="26" y="18"/>
                  </a:lnTo>
                  <a:lnTo>
                    <a:pt x="26" y="18"/>
                  </a:lnTo>
                  <a:lnTo>
                    <a:pt x="26" y="22"/>
                  </a:lnTo>
                  <a:lnTo>
                    <a:pt x="26" y="22"/>
                  </a:lnTo>
                  <a:lnTo>
                    <a:pt x="24" y="24"/>
                  </a:lnTo>
                  <a:lnTo>
                    <a:pt x="20" y="26"/>
                  </a:lnTo>
                  <a:lnTo>
                    <a:pt x="12" y="28"/>
                  </a:lnTo>
                  <a:lnTo>
                    <a:pt x="12" y="28"/>
                  </a:lnTo>
                  <a:lnTo>
                    <a:pt x="6" y="28"/>
                  </a:lnTo>
                  <a:lnTo>
                    <a:pt x="0" y="26"/>
                  </a:lnTo>
                  <a:lnTo>
                    <a:pt x="0" y="26"/>
                  </a:lnTo>
                  <a:lnTo>
                    <a:pt x="0" y="24"/>
                  </a:lnTo>
                  <a:lnTo>
                    <a:pt x="0" y="24"/>
                  </a:lnTo>
                  <a:lnTo>
                    <a:pt x="6" y="24"/>
                  </a:lnTo>
                  <a:lnTo>
                    <a:pt x="6" y="24"/>
                  </a:lnTo>
                  <a:lnTo>
                    <a:pt x="8" y="22"/>
                  </a:lnTo>
                  <a:lnTo>
                    <a:pt x="8" y="22"/>
                  </a:lnTo>
                  <a:lnTo>
                    <a:pt x="6" y="18"/>
                  </a:lnTo>
                  <a:lnTo>
                    <a:pt x="6" y="16"/>
                  </a:lnTo>
                  <a:lnTo>
                    <a:pt x="6" y="16"/>
                  </a:lnTo>
                  <a:lnTo>
                    <a:pt x="14" y="16"/>
                  </a:lnTo>
                  <a:lnTo>
                    <a:pt x="14" y="16"/>
                  </a:lnTo>
                  <a:lnTo>
                    <a:pt x="16" y="14"/>
                  </a:lnTo>
                  <a:lnTo>
                    <a:pt x="16" y="14"/>
                  </a:lnTo>
                  <a:lnTo>
                    <a:pt x="16" y="10"/>
                  </a:lnTo>
                  <a:lnTo>
                    <a:pt x="16" y="8"/>
                  </a:lnTo>
                  <a:lnTo>
                    <a:pt x="16" y="8"/>
                  </a:lnTo>
                  <a:lnTo>
                    <a:pt x="18" y="10"/>
                  </a:lnTo>
                  <a:lnTo>
                    <a:pt x="20" y="12"/>
                  </a:lnTo>
                  <a:lnTo>
                    <a:pt x="20" y="12"/>
                  </a:lnTo>
                  <a:lnTo>
                    <a:pt x="22" y="12"/>
                  </a:lnTo>
                  <a:lnTo>
                    <a:pt x="22" y="12"/>
                  </a:lnTo>
                  <a:lnTo>
                    <a:pt x="22" y="10"/>
                  </a:lnTo>
                  <a:lnTo>
                    <a:pt x="22" y="6"/>
                  </a:lnTo>
                  <a:lnTo>
                    <a:pt x="22" y="6"/>
                  </a:lnTo>
                  <a:lnTo>
                    <a:pt x="22" y="4"/>
                  </a:lnTo>
                  <a:lnTo>
                    <a:pt x="22" y="0"/>
                  </a:lnTo>
                  <a:lnTo>
                    <a:pt x="22" y="0"/>
                  </a:lnTo>
                  <a:lnTo>
                    <a:pt x="26" y="0"/>
                  </a:lnTo>
                  <a:lnTo>
                    <a:pt x="28" y="4"/>
                  </a:lnTo>
                  <a:lnTo>
                    <a:pt x="28" y="4"/>
                  </a:lnTo>
                  <a:lnTo>
                    <a:pt x="30" y="8"/>
                  </a:lnTo>
                  <a:lnTo>
                    <a:pt x="30" y="8"/>
                  </a:lnTo>
                  <a:lnTo>
                    <a:pt x="30" y="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10"/>
            <p:cNvSpPr/>
            <p:nvPr/>
          </p:nvSpPr>
          <p:spPr>
            <a:xfrm>
              <a:off x="3684" y="460"/>
              <a:ext cx="42" cy="50"/>
            </a:xfrm>
            <a:custGeom>
              <a:avLst/>
              <a:gdLst/>
              <a:ahLst/>
              <a:cxnLst/>
              <a:rect l="l" t="t" r="r" b="b"/>
              <a:pathLst>
                <a:path w="42" h="50" extrusionOk="0">
                  <a:moveTo>
                    <a:pt x="40" y="12"/>
                  </a:moveTo>
                  <a:lnTo>
                    <a:pt x="40" y="12"/>
                  </a:lnTo>
                  <a:lnTo>
                    <a:pt x="42" y="18"/>
                  </a:lnTo>
                  <a:lnTo>
                    <a:pt x="42" y="18"/>
                  </a:lnTo>
                  <a:lnTo>
                    <a:pt x="38" y="24"/>
                  </a:lnTo>
                  <a:lnTo>
                    <a:pt x="38" y="24"/>
                  </a:lnTo>
                  <a:lnTo>
                    <a:pt x="38" y="30"/>
                  </a:lnTo>
                  <a:lnTo>
                    <a:pt x="40" y="34"/>
                  </a:lnTo>
                  <a:lnTo>
                    <a:pt x="38" y="36"/>
                  </a:lnTo>
                  <a:lnTo>
                    <a:pt x="38" y="36"/>
                  </a:lnTo>
                  <a:lnTo>
                    <a:pt x="34" y="40"/>
                  </a:lnTo>
                  <a:lnTo>
                    <a:pt x="28" y="40"/>
                  </a:lnTo>
                  <a:lnTo>
                    <a:pt x="28" y="40"/>
                  </a:lnTo>
                  <a:lnTo>
                    <a:pt x="28" y="34"/>
                  </a:lnTo>
                  <a:lnTo>
                    <a:pt x="28" y="34"/>
                  </a:lnTo>
                  <a:lnTo>
                    <a:pt x="26" y="34"/>
                  </a:lnTo>
                  <a:lnTo>
                    <a:pt x="24" y="36"/>
                  </a:lnTo>
                  <a:lnTo>
                    <a:pt x="24" y="36"/>
                  </a:lnTo>
                  <a:lnTo>
                    <a:pt x="22" y="42"/>
                  </a:lnTo>
                  <a:lnTo>
                    <a:pt x="20" y="46"/>
                  </a:lnTo>
                  <a:lnTo>
                    <a:pt x="20" y="46"/>
                  </a:lnTo>
                  <a:lnTo>
                    <a:pt x="12" y="46"/>
                  </a:lnTo>
                  <a:lnTo>
                    <a:pt x="8" y="46"/>
                  </a:lnTo>
                  <a:lnTo>
                    <a:pt x="8" y="46"/>
                  </a:lnTo>
                  <a:lnTo>
                    <a:pt x="6" y="48"/>
                  </a:lnTo>
                  <a:lnTo>
                    <a:pt x="4" y="50"/>
                  </a:lnTo>
                  <a:lnTo>
                    <a:pt x="4" y="50"/>
                  </a:lnTo>
                  <a:lnTo>
                    <a:pt x="2" y="48"/>
                  </a:lnTo>
                  <a:lnTo>
                    <a:pt x="0" y="46"/>
                  </a:lnTo>
                  <a:lnTo>
                    <a:pt x="0" y="46"/>
                  </a:lnTo>
                  <a:lnTo>
                    <a:pt x="4" y="44"/>
                  </a:lnTo>
                  <a:lnTo>
                    <a:pt x="6" y="42"/>
                  </a:lnTo>
                  <a:lnTo>
                    <a:pt x="6" y="42"/>
                  </a:lnTo>
                  <a:lnTo>
                    <a:pt x="8" y="36"/>
                  </a:lnTo>
                  <a:lnTo>
                    <a:pt x="8" y="36"/>
                  </a:lnTo>
                  <a:lnTo>
                    <a:pt x="6" y="34"/>
                  </a:lnTo>
                  <a:lnTo>
                    <a:pt x="6" y="34"/>
                  </a:lnTo>
                  <a:lnTo>
                    <a:pt x="4" y="32"/>
                  </a:lnTo>
                  <a:lnTo>
                    <a:pt x="2" y="32"/>
                  </a:lnTo>
                  <a:lnTo>
                    <a:pt x="2" y="32"/>
                  </a:lnTo>
                  <a:lnTo>
                    <a:pt x="4" y="32"/>
                  </a:lnTo>
                  <a:lnTo>
                    <a:pt x="6" y="32"/>
                  </a:lnTo>
                  <a:lnTo>
                    <a:pt x="6" y="32"/>
                  </a:lnTo>
                  <a:lnTo>
                    <a:pt x="6" y="30"/>
                  </a:lnTo>
                  <a:lnTo>
                    <a:pt x="6" y="30"/>
                  </a:lnTo>
                  <a:lnTo>
                    <a:pt x="8" y="26"/>
                  </a:lnTo>
                  <a:lnTo>
                    <a:pt x="8" y="26"/>
                  </a:lnTo>
                  <a:lnTo>
                    <a:pt x="6" y="26"/>
                  </a:lnTo>
                  <a:lnTo>
                    <a:pt x="4" y="24"/>
                  </a:lnTo>
                  <a:lnTo>
                    <a:pt x="4" y="24"/>
                  </a:lnTo>
                  <a:lnTo>
                    <a:pt x="4" y="24"/>
                  </a:lnTo>
                  <a:lnTo>
                    <a:pt x="6" y="24"/>
                  </a:lnTo>
                  <a:lnTo>
                    <a:pt x="6" y="24"/>
                  </a:lnTo>
                  <a:lnTo>
                    <a:pt x="4" y="20"/>
                  </a:lnTo>
                  <a:lnTo>
                    <a:pt x="4" y="20"/>
                  </a:lnTo>
                  <a:lnTo>
                    <a:pt x="6" y="18"/>
                  </a:lnTo>
                  <a:lnTo>
                    <a:pt x="8" y="16"/>
                  </a:lnTo>
                  <a:lnTo>
                    <a:pt x="8" y="16"/>
                  </a:lnTo>
                  <a:lnTo>
                    <a:pt x="12" y="18"/>
                  </a:lnTo>
                  <a:lnTo>
                    <a:pt x="14" y="20"/>
                  </a:lnTo>
                  <a:lnTo>
                    <a:pt x="14" y="20"/>
                  </a:lnTo>
                  <a:lnTo>
                    <a:pt x="16" y="18"/>
                  </a:lnTo>
                  <a:lnTo>
                    <a:pt x="20" y="14"/>
                  </a:lnTo>
                  <a:lnTo>
                    <a:pt x="20" y="14"/>
                  </a:lnTo>
                  <a:lnTo>
                    <a:pt x="16" y="12"/>
                  </a:lnTo>
                  <a:lnTo>
                    <a:pt x="14" y="10"/>
                  </a:lnTo>
                  <a:lnTo>
                    <a:pt x="14" y="10"/>
                  </a:lnTo>
                  <a:lnTo>
                    <a:pt x="16" y="10"/>
                  </a:lnTo>
                  <a:lnTo>
                    <a:pt x="16" y="10"/>
                  </a:lnTo>
                  <a:lnTo>
                    <a:pt x="22" y="10"/>
                  </a:lnTo>
                  <a:lnTo>
                    <a:pt x="24" y="12"/>
                  </a:lnTo>
                  <a:lnTo>
                    <a:pt x="24" y="12"/>
                  </a:lnTo>
                  <a:lnTo>
                    <a:pt x="26" y="8"/>
                  </a:lnTo>
                  <a:lnTo>
                    <a:pt x="26" y="8"/>
                  </a:lnTo>
                  <a:lnTo>
                    <a:pt x="24" y="2"/>
                  </a:lnTo>
                  <a:lnTo>
                    <a:pt x="22" y="0"/>
                  </a:lnTo>
                  <a:lnTo>
                    <a:pt x="24" y="0"/>
                  </a:lnTo>
                  <a:lnTo>
                    <a:pt x="24" y="0"/>
                  </a:lnTo>
                  <a:lnTo>
                    <a:pt x="24" y="0"/>
                  </a:lnTo>
                  <a:lnTo>
                    <a:pt x="26" y="2"/>
                  </a:lnTo>
                  <a:lnTo>
                    <a:pt x="28" y="6"/>
                  </a:lnTo>
                  <a:lnTo>
                    <a:pt x="28" y="6"/>
                  </a:lnTo>
                  <a:lnTo>
                    <a:pt x="28" y="2"/>
                  </a:lnTo>
                  <a:lnTo>
                    <a:pt x="28" y="0"/>
                  </a:lnTo>
                  <a:lnTo>
                    <a:pt x="28" y="0"/>
                  </a:lnTo>
                  <a:lnTo>
                    <a:pt x="32" y="0"/>
                  </a:lnTo>
                  <a:lnTo>
                    <a:pt x="32" y="0"/>
                  </a:lnTo>
                  <a:lnTo>
                    <a:pt x="34" y="2"/>
                  </a:lnTo>
                  <a:lnTo>
                    <a:pt x="36" y="8"/>
                  </a:lnTo>
                  <a:lnTo>
                    <a:pt x="36" y="8"/>
                  </a:lnTo>
                  <a:lnTo>
                    <a:pt x="40" y="12"/>
                  </a:lnTo>
                  <a:lnTo>
                    <a:pt x="40" y="12"/>
                  </a:lnTo>
                  <a:lnTo>
                    <a:pt x="40" y="1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10"/>
            <p:cNvSpPr/>
            <p:nvPr/>
          </p:nvSpPr>
          <p:spPr>
            <a:xfrm>
              <a:off x="3608" y="615"/>
              <a:ext cx="24" cy="22"/>
            </a:xfrm>
            <a:custGeom>
              <a:avLst/>
              <a:gdLst/>
              <a:ahLst/>
              <a:cxnLst/>
              <a:rect l="l" t="t" r="r" b="b"/>
              <a:pathLst>
                <a:path w="24" h="22" extrusionOk="0">
                  <a:moveTo>
                    <a:pt x="24" y="6"/>
                  </a:moveTo>
                  <a:lnTo>
                    <a:pt x="24" y="6"/>
                  </a:lnTo>
                  <a:lnTo>
                    <a:pt x="22" y="10"/>
                  </a:lnTo>
                  <a:lnTo>
                    <a:pt x="22" y="10"/>
                  </a:lnTo>
                  <a:lnTo>
                    <a:pt x="18" y="12"/>
                  </a:lnTo>
                  <a:lnTo>
                    <a:pt x="18" y="12"/>
                  </a:lnTo>
                  <a:lnTo>
                    <a:pt x="14" y="16"/>
                  </a:lnTo>
                  <a:lnTo>
                    <a:pt x="14" y="16"/>
                  </a:lnTo>
                  <a:lnTo>
                    <a:pt x="6" y="20"/>
                  </a:lnTo>
                  <a:lnTo>
                    <a:pt x="6" y="20"/>
                  </a:lnTo>
                  <a:lnTo>
                    <a:pt x="2" y="22"/>
                  </a:lnTo>
                  <a:lnTo>
                    <a:pt x="2" y="22"/>
                  </a:lnTo>
                  <a:lnTo>
                    <a:pt x="0" y="20"/>
                  </a:lnTo>
                  <a:lnTo>
                    <a:pt x="0" y="20"/>
                  </a:lnTo>
                  <a:lnTo>
                    <a:pt x="0" y="16"/>
                  </a:lnTo>
                  <a:lnTo>
                    <a:pt x="4" y="14"/>
                  </a:lnTo>
                  <a:lnTo>
                    <a:pt x="4" y="14"/>
                  </a:lnTo>
                  <a:lnTo>
                    <a:pt x="10" y="14"/>
                  </a:lnTo>
                  <a:lnTo>
                    <a:pt x="10" y="14"/>
                  </a:lnTo>
                  <a:lnTo>
                    <a:pt x="10" y="10"/>
                  </a:lnTo>
                  <a:lnTo>
                    <a:pt x="10" y="10"/>
                  </a:lnTo>
                  <a:lnTo>
                    <a:pt x="6" y="10"/>
                  </a:lnTo>
                  <a:lnTo>
                    <a:pt x="6" y="10"/>
                  </a:lnTo>
                  <a:lnTo>
                    <a:pt x="4" y="8"/>
                  </a:lnTo>
                  <a:lnTo>
                    <a:pt x="4" y="4"/>
                  </a:lnTo>
                  <a:lnTo>
                    <a:pt x="4" y="4"/>
                  </a:lnTo>
                  <a:lnTo>
                    <a:pt x="6" y="4"/>
                  </a:lnTo>
                  <a:lnTo>
                    <a:pt x="12" y="6"/>
                  </a:lnTo>
                  <a:lnTo>
                    <a:pt x="12" y="6"/>
                  </a:lnTo>
                  <a:lnTo>
                    <a:pt x="16" y="6"/>
                  </a:lnTo>
                  <a:lnTo>
                    <a:pt x="16" y="6"/>
                  </a:lnTo>
                  <a:lnTo>
                    <a:pt x="18" y="4"/>
                  </a:lnTo>
                  <a:lnTo>
                    <a:pt x="20" y="2"/>
                  </a:lnTo>
                  <a:lnTo>
                    <a:pt x="22" y="0"/>
                  </a:lnTo>
                  <a:lnTo>
                    <a:pt x="22" y="0"/>
                  </a:lnTo>
                  <a:lnTo>
                    <a:pt x="24" y="2"/>
                  </a:lnTo>
                  <a:lnTo>
                    <a:pt x="24" y="6"/>
                  </a:lnTo>
                  <a:lnTo>
                    <a:pt x="24" y="6"/>
                  </a:lnTo>
                  <a:lnTo>
                    <a:pt x="24" y="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10"/>
            <p:cNvSpPr/>
            <p:nvPr/>
          </p:nvSpPr>
          <p:spPr>
            <a:xfrm>
              <a:off x="3638" y="486"/>
              <a:ext cx="24" cy="30"/>
            </a:xfrm>
            <a:custGeom>
              <a:avLst/>
              <a:gdLst/>
              <a:ahLst/>
              <a:cxnLst/>
              <a:rect l="l" t="t" r="r" b="b"/>
              <a:pathLst>
                <a:path w="24" h="30" extrusionOk="0">
                  <a:moveTo>
                    <a:pt x="24" y="2"/>
                  </a:moveTo>
                  <a:lnTo>
                    <a:pt x="24" y="2"/>
                  </a:lnTo>
                  <a:lnTo>
                    <a:pt x="22" y="6"/>
                  </a:lnTo>
                  <a:lnTo>
                    <a:pt x="22" y="6"/>
                  </a:lnTo>
                  <a:lnTo>
                    <a:pt x="20" y="14"/>
                  </a:lnTo>
                  <a:lnTo>
                    <a:pt x="20" y="14"/>
                  </a:lnTo>
                  <a:lnTo>
                    <a:pt x="18" y="24"/>
                  </a:lnTo>
                  <a:lnTo>
                    <a:pt x="18" y="24"/>
                  </a:lnTo>
                  <a:lnTo>
                    <a:pt x="10" y="28"/>
                  </a:lnTo>
                  <a:lnTo>
                    <a:pt x="10" y="28"/>
                  </a:lnTo>
                  <a:lnTo>
                    <a:pt x="4" y="30"/>
                  </a:lnTo>
                  <a:lnTo>
                    <a:pt x="4" y="30"/>
                  </a:lnTo>
                  <a:lnTo>
                    <a:pt x="0" y="30"/>
                  </a:lnTo>
                  <a:lnTo>
                    <a:pt x="0" y="30"/>
                  </a:lnTo>
                  <a:lnTo>
                    <a:pt x="0" y="26"/>
                  </a:lnTo>
                  <a:lnTo>
                    <a:pt x="0" y="26"/>
                  </a:lnTo>
                  <a:lnTo>
                    <a:pt x="0" y="18"/>
                  </a:lnTo>
                  <a:lnTo>
                    <a:pt x="0" y="18"/>
                  </a:lnTo>
                  <a:lnTo>
                    <a:pt x="4" y="16"/>
                  </a:lnTo>
                  <a:lnTo>
                    <a:pt x="10" y="14"/>
                  </a:lnTo>
                  <a:lnTo>
                    <a:pt x="10" y="14"/>
                  </a:lnTo>
                  <a:lnTo>
                    <a:pt x="10" y="10"/>
                  </a:lnTo>
                  <a:lnTo>
                    <a:pt x="10" y="10"/>
                  </a:lnTo>
                  <a:lnTo>
                    <a:pt x="12" y="10"/>
                  </a:lnTo>
                  <a:lnTo>
                    <a:pt x="12" y="10"/>
                  </a:lnTo>
                  <a:lnTo>
                    <a:pt x="14" y="4"/>
                  </a:lnTo>
                  <a:lnTo>
                    <a:pt x="14" y="0"/>
                  </a:lnTo>
                  <a:lnTo>
                    <a:pt x="14" y="0"/>
                  </a:lnTo>
                  <a:lnTo>
                    <a:pt x="18" y="0"/>
                  </a:lnTo>
                  <a:lnTo>
                    <a:pt x="18" y="0"/>
                  </a:lnTo>
                  <a:lnTo>
                    <a:pt x="22" y="0"/>
                  </a:lnTo>
                  <a:lnTo>
                    <a:pt x="24" y="2"/>
                  </a:lnTo>
                  <a:lnTo>
                    <a:pt x="24" y="2"/>
                  </a:lnTo>
                  <a:lnTo>
                    <a:pt x="24" y="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10"/>
            <p:cNvSpPr/>
            <p:nvPr/>
          </p:nvSpPr>
          <p:spPr>
            <a:xfrm>
              <a:off x="3598" y="518"/>
              <a:ext cx="32" cy="33"/>
            </a:xfrm>
            <a:custGeom>
              <a:avLst/>
              <a:gdLst/>
              <a:ahLst/>
              <a:cxnLst/>
              <a:rect l="l" t="t" r="r" b="b"/>
              <a:pathLst>
                <a:path w="32" h="33" extrusionOk="0">
                  <a:moveTo>
                    <a:pt x="32" y="20"/>
                  </a:moveTo>
                  <a:lnTo>
                    <a:pt x="32" y="20"/>
                  </a:lnTo>
                  <a:lnTo>
                    <a:pt x="32" y="24"/>
                  </a:lnTo>
                  <a:lnTo>
                    <a:pt x="32" y="30"/>
                  </a:lnTo>
                  <a:lnTo>
                    <a:pt x="32" y="30"/>
                  </a:lnTo>
                  <a:lnTo>
                    <a:pt x="30" y="30"/>
                  </a:lnTo>
                  <a:lnTo>
                    <a:pt x="28" y="30"/>
                  </a:lnTo>
                  <a:lnTo>
                    <a:pt x="28" y="30"/>
                  </a:lnTo>
                  <a:lnTo>
                    <a:pt x="24" y="33"/>
                  </a:lnTo>
                  <a:lnTo>
                    <a:pt x="24" y="33"/>
                  </a:lnTo>
                  <a:lnTo>
                    <a:pt x="22" y="33"/>
                  </a:lnTo>
                  <a:lnTo>
                    <a:pt x="18" y="33"/>
                  </a:lnTo>
                  <a:lnTo>
                    <a:pt x="18" y="33"/>
                  </a:lnTo>
                  <a:lnTo>
                    <a:pt x="18" y="31"/>
                  </a:lnTo>
                  <a:lnTo>
                    <a:pt x="14" y="30"/>
                  </a:lnTo>
                  <a:lnTo>
                    <a:pt x="14" y="30"/>
                  </a:lnTo>
                  <a:lnTo>
                    <a:pt x="18" y="28"/>
                  </a:lnTo>
                  <a:lnTo>
                    <a:pt x="22" y="26"/>
                  </a:lnTo>
                  <a:lnTo>
                    <a:pt x="22" y="26"/>
                  </a:lnTo>
                  <a:lnTo>
                    <a:pt x="22" y="24"/>
                  </a:lnTo>
                  <a:lnTo>
                    <a:pt x="24" y="22"/>
                  </a:lnTo>
                  <a:lnTo>
                    <a:pt x="24" y="22"/>
                  </a:lnTo>
                  <a:lnTo>
                    <a:pt x="22" y="22"/>
                  </a:lnTo>
                  <a:lnTo>
                    <a:pt x="18" y="24"/>
                  </a:lnTo>
                  <a:lnTo>
                    <a:pt x="18" y="24"/>
                  </a:lnTo>
                  <a:lnTo>
                    <a:pt x="12" y="24"/>
                  </a:lnTo>
                  <a:lnTo>
                    <a:pt x="12" y="24"/>
                  </a:lnTo>
                  <a:lnTo>
                    <a:pt x="8" y="26"/>
                  </a:lnTo>
                  <a:lnTo>
                    <a:pt x="6" y="30"/>
                  </a:lnTo>
                  <a:lnTo>
                    <a:pt x="4" y="31"/>
                  </a:lnTo>
                  <a:lnTo>
                    <a:pt x="2" y="33"/>
                  </a:lnTo>
                  <a:lnTo>
                    <a:pt x="2" y="33"/>
                  </a:lnTo>
                  <a:lnTo>
                    <a:pt x="0" y="30"/>
                  </a:lnTo>
                  <a:lnTo>
                    <a:pt x="0" y="30"/>
                  </a:lnTo>
                  <a:lnTo>
                    <a:pt x="0" y="26"/>
                  </a:lnTo>
                  <a:lnTo>
                    <a:pt x="0" y="26"/>
                  </a:lnTo>
                  <a:lnTo>
                    <a:pt x="2" y="24"/>
                  </a:lnTo>
                  <a:lnTo>
                    <a:pt x="2" y="24"/>
                  </a:lnTo>
                  <a:lnTo>
                    <a:pt x="2" y="22"/>
                  </a:lnTo>
                  <a:lnTo>
                    <a:pt x="2" y="22"/>
                  </a:lnTo>
                  <a:lnTo>
                    <a:pt x="2" y="18"/>
                  </a:lnTo>
                  <a:lnTo>
                    <a:pt x="2" y="18"/>
                  </a:lnTo>
                  <a:lnTo>
                    <a:pt x="4" y="20"/>
                  </a:lnTo>
                  <a:lnTo>
                    <a:pt x="4" y="20"/>
                  </a:lnTo>
                  <a:lnTo>
                    <a:pt x="6" y="18"/>
                  </a:lnTo>
                  <a:lnTo>
                    <a:pt x="6" y="18"/>
                  </a:lnTo>
                  <a:lnTo>
                    <a:pt x="10" y="18"/>
                  </a:lnTo>
                  <a:lnTo>
                    <a:pt x="10" y="18"/>
                  </a:lnTo>
                  <a:lnTo>
                    <a:pt x="12" y="16"/>
                  </a:lnTo>
                  <a:lnTo>
                    <a:pt x="12" y="16"/>
                  </a:lnTo>
                  <a:lnTo>
                    <a:pt x="12" y="10"/>
                  </a:lnTo>
                  <a:lnTo>
                    <a:pt x="12" y="8"/>
                  </a:lnTo>
                  <a:lnTo>
                    <a:pt x="14" y="6"/>
                  </a:lnTo>
                  <a:lnTo>
                    <a:pt x="14" y="6"/>
                  </a:lnTo>
                  <a:lnTo>
                    <a:pt x="18" y="8"/>
                  </a:lnTo>
                  <a:lnTo>
                    <a:pt x="18" y="14"/>
                  </a:lnTo>
                  <a:lnTo>
                    <a:pt x="18" y="14"/>
                  </a:lnTo>
                  <a:lnTo>
                    <a:pt x="22" y="14"/>
                  </a:lnTo>
                  <a:lnTo>
                    <a:pt x="24" y="14"/>
                  </a:lnTo>
                  <a:lnTo>
                    <a:pt x="24" y="14"/>
                  </a:lnTo>
                  <a:lnTo>
                    <a:pt x="24" y="8"/>
                  </a:lnTo>
                  <a:lnTo>
                    <a:pt x="24" y="4"/>
                  </a:lnTo>
                  <a:lnTo>
                    <a:pt x="22" y="2"/>
                  </a:lnTo>
                  <a:lnTo>
                    <a:pt x="24" y="0"/>
                  </a:lnTo>
                  <a:lnTo>
                    <a:pt x="24" y="0"/>
                  </a:lnTo>
                  <a:lnTo>
                    <a:pt x="26" y="0"/>
                  </a:lnTo>
                  <a:lnTo>
                    <a:pt x="28" y="4"/>
                  </a:lnTo>
                  <a:lnTo>
                    <a:pt x="32" y="14"/>
                  </a:lnTo>
                  <a:lnTo>
                    <a:pt x="32" y="14"/>
                  </a:lnTo>
                  <a:lnTo>
                    <a:pt x="32" y="20"/>
                  </a:lnTo>
                  <a:lnTo>
                    <a:pt x="32" y="20"/>
                  </a:lnTo>
                  <a:lnTo>
                    <a:pt x="32" y="2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10"/>
            <p:cNvSpPr/>
            <p:nvPr/>
          </p:nvSpPr>
          <p:spPr>
            <a:xfrm>
              <a:off x="3592" y="518"/>
              <a:ext cx="84" cy="73"/>
            </a:xfrm>
            <a:custGeom>
              <a:avLst/>
              <a:gdLst/>
              <a:ahLst/>
              <a:cxnLst/>
              <a:rect l="l" t="t" r="r" b="b"/>
              <a:pathLst>
                <a:path w="84" h="73" extrusionOk="0">
                  <a:moveTo>
                    <a:pt x="82" y="18"/>
                  </a:moveTo>
                  <a:lnTo>
                    <a:pt x="82" y="18"/>
                  </a:lnTo>
                  <a:lnTo>
                    <a:pt x="84" y="24"/>
                  </a:lnTo>
                  <a:lnTo>
                    <a:pt x="84" y="24"/>
                  </a:lnTo>
                  <a:lnTo>
                    <a:pt x="82" y="30"/>
                  </a:lnTo>
                  <a:lnTo>
                    <a:pt x="82" y="30"/>
                  </a:lnTo>
                  <a:lnTo>
                    <a:pt x="78" y="33"/>
                  </a:lnTo>
                  <a:lnTo>
                    <a:pt x="78" y="33"/>
                  </a:lnTo>
                  <a:lnTo>
                    <a:pt x="72" y="35"/>
                  </a:lnTo>
                  <a:lnTo>
                    <a:pt x="72" y="35"/>
                  </a:lnTo>
                  <a:lnTo>
                    <a:pt x="66" y="43"/>
                  </a:lnTo>
                  <a:lnTo>
                    <a:pt x="66" y="43"/>
                  </a:lnTo>
                  <a:lnTo>
                    <a:pt x="66" y="45"/>
                  </a:lnTo>
                  <a:lnTo>
                    <a:pt x="64" y="49"/>
                  </a:lnTo>
                  <a:lnTo>
                    <a:pt x="64" y="49"/>
                  </a:lnTo>
                  <a:lnTo>
                    <a:pt x="62" y="45"/>
                  </a:lnTo>
                  <a:lnTo>
                    <a:pt x="62" y="43"/>
                  </a:lnTo>
                  <a:lnTo>
                    <a:pt x="62" y="43"/>
                  </a:lnTo>
                  <a:lnTo>
                    <a:pt x="60" y="43"/>
                  </a:lnTo>
                  <a:lnTo>
                    <a:pt x="54" y="47"/>
                  </a:lnTo>
                  <a:lnTo>
                    <a:pt x="52" y="51"/>
                  </a:lnTo>
                  <a:lnTo>
                    <a:pt x="52" y="51"/>
                  </a:lnTo>
                  <a:lnTo>
                    <a:pt x="52" y="55"/>
                  </a:lnTo>
                  <a:lnTo>
                    <a:pt x="52" y="55"/>
                  </a:lnTo>
                  <a:lnTo>
                    <a:pt x="50" y="57"/>
                  </a:lnTo>
                  <a:lnTo>
                    <a:pt x="48" y="59"/>
                  </a:lnTo>
                  <a:lnTo>
                    <a:pt x="48" y="59"/>
                  </a:lnTo>
                  <a:lnTo>
                    <a:pt x="48" y="57"/>
                  </a:lnTo>
                  <a:lnTo>
                    <a:pt x="46" y="55"/>
                  </a:lnTo>
                  <a:lnTo>
                    <a:pt x="46" y="55"/>
                  </a:lnTo>
                  <a:lnTo>
                    <a:pt x="44" y="49"/>
                  </a:lnTo>
                  <a:lnTo>
                    <a:pt x="44" y="49"/>
                  </a:lnTo>
                  <a:lnTo>
                    <a:pt x="46" y="47"/>
                  </a:lnTo>
                  <a:lnTo>
                    <a:pt x="46" y="45"/>
                  </a:lnTo>
                  <a:lnTo>
                    <a:pt x="46" y="45"/>
                  </a:lnTo>
                  <a:lnTo>
                    <a:pt x="44" y="45"/>
                  </a:lnTo>
                  <a:lnTo>
                    <a:pt x="42" y="49"/>
                  </a:lnTo>
                  <a:lnTo>
                    <a:pt x="40" y="53"/>
                  </a:lnTo>
                  <a:lnTo>
                    <a:pt x="40" y="53"/>
                  </a:lnTo>
                  <a:lnTo>
                    <a:pt x="34" y="59"/>
                  </a:lnTo>
                  <a:lnTo>
                    <a:pt x="34" y="59"/>
                  </a:lnTo>
                  <a:lnTo>
                    <a:pt x="28" y="65"/>
                  </a:lnTo>
                  <a:lnTo>
                    <a:pt x="22" y="67"/>
                  </a:lnTo>
                  <a:lnTo>
                    <a:pt x="20" y="67"/>
                  </a:lnTo>
                  <a:lnTo>
                    <a:pt x="20" y="67"/>
                  </a:lnTo>
                  <a:lnTo>
                    <a:pt x="20" y="65"/>
                  </a:lnTo>
                  <a:lnTo>
                    <a:pt x="20" y="61"/>
                  </a:lnTo>
                  <a:lnTo>
                    <a:pt x="20" y="61"/>
                  </a:lnTo>
                  <a:lnTo>
                    <a:pt x="18" y="61"/>
                  </a:lnTo>
                  <a:lnTo>
                    <a:pt x="16" y="61"/>
                  </a:lnTo>
                  <a:lnTo>
                    <a:pt x="16" y="61"/>
                  </a:lnTo>
                  <a:lnTo>
                    <a:pt x="14" y="65"/>
                  </a:lnTo>
                  <a:lnTo>
                    <a:pt x="12" y="67"/>
                  </a:lnTo>
                  <a:lnTo>
                    <a:pt x="12" y="67"/>
                  </a:lnTo>
                  <a:lnTo>
                    <a:pt x="6" y="69"/>
                  </a:lnTo>
                  <a:lnTo>
                    <a:pt x="0" y="73"/>
                  </a:lnTo>
                  <a:lnTo>
                    <a:pt x="0" y="73"/>
                  </a:lnTo>
                  <a:lnTo>
                    <a:pt x="0" y="67"/>
                  </a:lnTo>
                  <a:lnTo>
                    <a:pt x="0" y="67"/>
                  </a:lnTo>
                  <a:lnTo>
                    <a:pt x="0" y="63"/>
                  </a:lnTo>
                  <a:lnTo>
                    <a:pt x="0" y="61"/>
                  </a:lnTo>
                  <a:lnTo>
                    <a:pt x="0" y="61"/>
                  </a:lnTo>
                  <a:lnTo>
                    <a:pt x="4" y="59"/>
                  </a:lnTo>
                  <a:lnTo>
                    <a:pt x="4" y="59"/>
                  </a:lnTo>
                  <a:lnTo>
                    <a:pt x="6" y="53"/>
                  </a:lnTo>
                  <a:lnTo>
                    <a:pt x="6" y="53"/>
                  </a:lnTo>
                  <a:lnTo>
                    <a:pt x="10" y="55"/>
                  </a:lnTo>
                  <a:lnTo>
                    <a:pt x="10" y="55"/>
                  </a:lnTo>
                  <a:lnTo>
                    <a:pt x="16" y="51"/>
                  </a:lnTo>
                  <a:lnTo>
                    <a:pt x="16" y="51"/>
                  </a:lnTo>
                  <a:lnTo>
                    <a:pt x="18" y="51"/>
                  </a:lnTo>
                  <a:lnTo>
                    <a:pt x="18" y="51"/>
                  </a:lnTo>
                  <a:lnTo>
                    <a:pt x="22" y="47"/>
                  </a:lnTo>
                  <a:lnTo>
                    <a:pt x="22" y="47"/>
                  </a:lnTo>
                  <a:lnTo>
                    <a:pt x="30" y="45"/>
                  </a:lnTo>
                  <a:lnTo>
                    <a:pt x="34" y="45"/>
                  </a:lnTo>
                  <a:lnTo>
                    <a:pt x="36" y="43"/>
                  </a:lnTo>
                  <a:lnTo>
                    <a:pt x="36" y="43"/>
                  </a:lnTo>
                  <a:lnTo>
                    <a:pt x="36" y="37"/>
                  </a:lnTo>
                  <a:lnTo>
                    <a:pt x="36" y="37"/>
                  </a:lnTo>
                  <a:lnTo>
                    <a:pt x="38" y="33"/>
                  </a:lnTo>
                  <a:lnTo>
                    <a:pt x="42" y="30"/>
                  </a:lnTo>
                  <a:lnTo>
                    <a:pt x="42" y="30"/>
                  </a:lnTo>
                  <a:lnTo>
                    <a:pt x="42" y="24"/>
                  </a:lnTo>
                  <a:lnTo>
                    <a:pt x="42" y="24"/>
                  </a:lnTo>
                  <a:lnTo>
                    <a:pt x="46" y="22"/>
                  </a:lnTo>
                  <a:lnTo>
                    <a:pt x="46" y="22"/>
                  </a:lnTo>
                  <a:lnTo>
                    <a:pt x="46" y="18"/>
                  </a:lnTo>
                  <a:lnTo>
                    <a:pt x="46" y="18"/>
                  </a:lnTo>
                  <a:lnTo>
                    <a:pt x="46" y="8"/>
                  </a:lnTo>
                  <a:lnTo>
                    <a:pt x="46" y="8"/>
                  </a:lnTo>
                  <a:lnTo>
                    <a:pt x="50" y="2"/>
                  </a:lnTo>
                  <a:lnTo>
                    <a:pt x="50" y="2"/>
                  </a:lnTo>
                  <a:lnTo>
                    <a:pt x="52" y="0"/>
                  </a:lnTo>
                  <a:lnTo>
                    <a:pt x="54" y="0"/>
                  </a:lnTo>
                  <a:lnTo>
                    <a:pt x="54" y="0"/>
                  </a:lnTo>
                  <a:lnTo>
                    <a:pt x="58" y="2"/>
                  </a:lnTo>
                  <a:lnTo>
                    <a:pt x="58" y="4"/>
                  </a:lnTo>
                  <a:lnTo>
                    <a:pt x="58" y="4"/>
                  </a:lnTo>
                  <a:lnTo>
                    <a:pt x="58" y="10"/>
                  </a:lnTo>
                  <a:lnTo>
                    <a:pt x="58" y="10"/>
                  </a:lnTo>
                  <a:lnTo>
                    <a:pt x="58" y="14"/>
                  </a:lnTo>
                  <a:lnTo>
                    <a:pt x="58" y="18"/>
                  </a:lnTo>
                  <a:lnTo>
                    <a:pt x="58" y="18"/>
                  </a:lnTo>
                  <a:lnTo>
                    <a:pt x="60" y="16"/>
                  </a:lnTo>
                  <a:lnTo>
                    <a:pt x="60" y="16"/>
                  </a:lnTo>
                  <a:lnTo>
                    <a:pt x="60" y="18"/>
                  </a:lnTo>
                  <a:lnTo>
                    <a:pt x="60" y="20"/>
                  </a:lnTo>
                  <a:lnTo>
                    <a:pt x="60" y="20"/>
                  </a:lnTo>
                  <a:lnTo>
                    <a:pt x="60" y="28"/>
                  </a:lnTo>
                  <a:lnTo>
                    <a:pt x="60" y="28"/>
                  </a:lnTo>
                  <a:lnTo>
                    <a:pt x="54" y="30"/>
                  </a:lnTo>
                  <a:lnTo>
                    <a:pt x="54" y="31"/>
                  </a:lnTo>
                  <a:lnTo>
                    <a:pt x="54" y="33"/>
                  </a:lnTo>
                  <a:lnTo>
                    <a:pt x="54" y="33"/>
                  </a:lnTo>
                  <a:lnTo>
                    <a:pt x="58" y="31"/>
                  </a:lnTo>
                  <a:lnTo>
                    <a:pt x="58" y="31"/>
                  </a:lnTo>
                  <a:lnTo>
                    <a:pt x="62" y="28"/>
                  </a:lnTo>
                  <a:lnTo>
                    <a:pt x="62" y="28"/>
                  </a:lnTo>
                  <a:lnTo>
                    <a:pt x="62" y="24"/>
                  </a:lnTo>
                  <a:lnTo>
                    <a:pt x="64" y="20"/>
                  </a:lnTo>
                  <a:lnTo>
                    <a:pt x="64" y="20"/>
                  </a:lnTo>
                  <a:lnTo>
                    <a:pt x="68" y="20"/>
                  </a:lnTo>
                  <a:lnTo>
                    <a:pt x="70" y="18"/>
                  </a:lnTo>
                  <a:lnTo>
                    <a:pt x="70" y="18"/>
                  </a:lnTo>
                  <a:lnTo>
                    <a:pt x="68" y="16"/>
                  </a:lnTo>
                  <a:lnTo>
                    <a:pt x="68" y="16"/>
                  </a:lnTo>
                  <a:lnTo>
                    <a:pt x="70" y="10"/>
                  </a:lnTo>
                  <a:lnTo>
                    <a:pt x="70" y="8"/>
                  </a:lnTo>
                  <a:lnTo>
                    <a:pt x="70" y="8"/>
                  </a:lnTo>
                  <a:lnTo>
                    <a:pt x="74" y="8"/>
                  </a:lnTo>
                  <a:lnTo>
                    <a:pt x="76" y="10"/>
                  </a:lnTo>
                  <a:lnTo>
                    <a:pt x="76" y="10"/>
                  </a:lnTo>
                  <a:lnTo>
                    <a:pt x="82" y="18"/>
                  </a:lnTo>
                  <a:lnTo>
                    <a:pt x="82" y="18"/>
                  </a:lnTo>
                  <a:lnTo>
                    <a:pt x="82" y="1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10"/>
            <p:cNvSpPr/>
            <p:nvPr/>
          </p:nvSpPr>
          <p:spPr>
            <a:xfrm>
              <a:off x="3320" y="1001"/>
              <a:ext cx="35" cy="18"/>
            </a:xfrm>
            <a:custGeom>
              <a:avLst/>
              <a:gdLst/>
              <a:ahLst/>
              <a:cxnLst/>
              <a:rect l="l" t="t" r="r" b="b"/>
              <a:pathLst>
                <a:path w="35" h="18" extrusionOk="0">
                  <a:moveTo>
                    <a:pt x="35" y="6"/>
                  </a:moveTo>
                  <a:lnTo>
                    <a:pt x="35" y="6"/>
                  </a:lnTo>
                  <a:lnTo>
                    <a:pt x="35" y="8"/>
                  </a:lnTo>
                  <a:lnTo>
                    <a:pt x="35" y="10"/>
                  </a:lnTo>
                  <a:lnTo>
                    <a:pt x="35" y="10"/>
                  </a:lnTo>
                  <a:lnTo>
                    <a:pt x="33" y="12"/>
                  </a:lnTo>
                  <a:lnTo>
                    <a:pt x="25" y="14"/>
                  </a:lnTo>
                  <a:lnTo>
                    <a:pt x="17" y="14"/>
                  </a:lnTo>
                  <a:lnTo>
                    <a:pt x="17" y="14"/>
                  </a:lnTo>
                  <a:lnTo>
                    <a:pt x="12" y="16"/>
                  </a:lnTo>
                  <a:lnTo>
                    <a:pt x="8" y="18"/>
                  </a:lnTo>
                  <a:lnTo>
                    <a:pt x="8" y="18"/>
                  </a:lnTo>
                  <a:lnTo>
                    <a:pt x="4" y="16"/>
                  </a:lnTo>
                  <a:lnTo>
                    <a:pt x="2" y="14"/>
                  </a:lnTo>
                  <a:lnTo>
                    <a:pt x="2" y="14"/>
                  </a:lnTo>
                  <a:lnTo>
                    <a:pt x="0" y="10"/>
                  </a:lnTo>
                  <a:lnTo>
                    <a:pt x="0" y="10"/>
                  </a:lnTo>
                  <a:lnTo>
                    <a:pt x="2" y="10"/>
                  </a:lnTo>
                  <a:lnTo>
                    <a:pt x="4" y="10"/>
                  </a:lnTo>
                  <a:lnTo>
                    <a:pt x="4" y="10"/>
                  </a:lnTo>
                  <a:lnTo>
                    <a:pt x="4" y="8"/>
                  </a:lnTo>
                  <a:lnTo>
                    <a:pt x="4" y="8"/>
                  </a:lnTo>
                  <a:lnTo>
                    <a:pt x="12" y="8"/>
                  </a:lnTo>
                  <a:lnTo>
                    <a:pt x="12" y="8"/>
                  </a:lnTo>
                  <a:lnTo>
                    <a:pt x="14" y="6"/>
                  </a:lnTo>
                  <a:lnTo>
                    <a:pt x="14" y="6"/>
                  </a:lnTo>
                  <a:lnTo>
                    <a:pt x="16" y="2"/>
                  </a:lnTo>
                  <a:lnTo>
                    <a:pt x="16" y="2"/>
                  </a:lnTo>
                  <a:lnTo>
                    <a:pt x="19" y="0"/>
                  </a:lnTo>
                  <a:lnTo>
                    <a:pt x="25" y="0"/>
                  </a:lnTo>
                  <a:lnTo>
                    <a:pt x="25" y="0"/>
                  </a:lnTo>
                  <a:lnTo>
                    <a:pt x="29" y="0"/>
                  </a:lnTo>
                  <a:lnTo>
                    <a:pt x="33" y="0"/>
                  </a:lnTo>
                  <a:lnTo>
                    <a:pt x="33" y="0"/>
                  </a:lnTo>
                  <a:lnTo>
                    <a:pt x="29" y="2"/>
                  </a:lnTo>
                  <a:lnTo>
                    <a:pt x="29" y="2"/>
                  </a:lnTo>
                  <a:lnTo>
                    <a:pt x="35" y="6"/>
                  </a:lnTo>
                  <a:lnTo>
                    <a:pt x="35" y="6"/>
                  </a:lnTo>
                  <a:lnTo>
                    <a:pt x="35" y="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10"/>
            <p:cNvSpPr/>
            <p:nvPr/>
          </p:nvSpPr>
          <p:spPr>
            <a:xfrm>
              <a:off x="3186" y="1117"/>
              <a:ext cx="12" cy="14"/>
            </a:xfrm>
            <a:custGeom>
              <a:avLst/>
              <a:gdLst/>
              <a:ahLst/>
              <a:cxnLst/>
              <a:rect l="l" t="t" r="r" b="b"/>
              <a:pathLst>
                <a:path w="12" h="14" extrusionOk="0">
                  <a:moveTo>
                    <a:pt x="10" y="2"/>
                  </a:moveTo>
                  <a:lnTo>
                    <a:pt x="10" y="2"/>
                  </a:lnTo>
                  <a:lnTo>
                    <a:pt x="12" y="4"/>
                  </a:lnTo>
                  <a:lnTo>
                    <a:pt x="12" y="4"/>
                  </a:lnTo>
                  <a:lnTo>
                    <a:pt x="8" y="10"/>
                  </a:lnTo>
                  <a:lnTo>
                    <a:pt x="6" y="12"/>
                  </a:lnTo>
                  <a:lnTo>
                    <a:pt x="4" y="14"/>
                  </a:lnTo>
                  <a:lnTo>
                    <a:pt x="4" y="14"/>
                  </a:lnTo>
                  <a:lnTo>
                    <a:pt x="2" y="14"/>
                  </a:lnTo>
                  <a:lnTo>
                    <a:pt x="2" y="14"/>
                  </a:lnTo>
                  <a:lnTo>
                    <a:pt x="0" y="12"/>
                  </a:lnTo>
                  <a:lnTo>
                    <a:pt x="2" y="8"/>
                  </a:lnTo>
                  <a:lnTo>
                    <a:pt x="2" y="2"/>
                  </a:lnTo>
                  <a:lnTo>
                    <a:pt x="2" y="2"/>
                  </a:lnTo>
                  <a:lnTo>
                    <a:pt x="6" y="0"/>
                  </a:lnTo>
                  <a:lnTo>
                    <a:pt x="6" y="0"/>
                  </a:lnTo>
                  <a:lnTo>
                    <a:pt x="10" y="2"/>
                  </a:lnTo>
                  <a:lnTo>
                    <a:pt x="10" y="2"/>
                  </a:lnTo>
                  <a:lnTo>
                    <a:pt x="10" y="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10"/>
            <p:cNvSpPr/>
            <p:nvPr/>
          </p:nvSpPr>
          <p:spPr>
            <a:xfrm>
              <a:off x="3140" y="1161"/>
              <a:ext cx="8" cy="10"/>
            </a:xfrm>
            <a:custGeom>
              <a:avLst/>
              <a:gdLst/>
              <a:ahLst/>
              <a:cxnLst/>
              <a:rect l="l" t="t" r="r" b="b"/>
              <a:pathLst>
                <a:path w="8" h="10" extrusionOk="0">
                  <a:moveTo>
                    <a:pt x="8" y="2"/>
                  </a:moveTo>
                  <a:lnTo>
                    <a:pt x="8" y="2"/>
                  </a:lnTo>
                  <a:lnTo>
                    <a:pt x="8" y="4"/>
                  </a:lnTo>
                  <a:lnTo>
                    <a:pt x="8" y="4"/>
                  </a:lnTo>
                  <a:lnTo>
                    <a:pt x="2" y="6"/>
                  </a:lnTo>
                  <a:lnTo>
                    <a:pt x="2" y="6"/>
                  </a:lnTo>
                  <a:lnTo>
                    <a:pt x="2" y="8"/>
                  </a:lnTo>
                  <a:lnTo>
                    <a:pt x="0" y="10"/>
                  </a:lnTo>
                  <a:lnTo>
                    <a:pt x="0" y="10"/>
                  </a:lnTo>
                  <a:lnTo>
                    <a:pt x="0" y="8"/>
                  </a:lnTo>
                  <a:lnTo>
                    <a:pt x="0" y="6"/>
                  </a:lnTo>
                  <a:lnTo>
                    <a:pt x="0" y="2"/>
                  </a:lnTo>
                  <a:lnTo>
                    <a:pt x="2" y="0"/>
                  </a:lnTo>
                  <a:lnTo>
                    <a:pt x="2" y="0"/>
                  </a:lnTo>
                  <a:lnTo>
                    <a:pt x="6" y="0"/>
                  </a:lnTo>
                  <a:lnTo>
                    <a:pt x="8" y="2"/>
                  </a:lnTo>
                  <a:lnTo>
                    <a:pt x="8" y="2"/>
                  </a:lnTo>
                  <a:lnTo>
                    <a:pt x="8" y="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10"/>
            <p:cNvSpPr/>
            <p:nvPr/>
          </p:nvSpPr>
          <p:spPr>
            <a:xfrm>
              <a:off x="3117" y="1228"/>
              <a:ext cx="13" cy="16"/>
            </a:xfrm>
            <a:custGeom>
              <a:avLst/>
              <a:gdLst/>
              <a:ahLst/>
              <a:cxnLst/>
              <a:rect l="l" t="t" r="r" b="b"/>
              <a:pathLst>
                <a:path w="13" h="16" extrusionOk="0">
                  <a:moveTo>
                    <a:pt x="13" y="0"/>
                  </a:moveTo>
                  <a:lnTo>
                    <a:pt x="13" y="0"/>
                  </a:lnTo>
                  <a:lnTo>
                    <a:pt x="11" y="2"/>
                  </a:lnTo>
                  <a:lnTo>
                    <a:pt x="11" y="2"/>
                  </a:lnTo>
                  <a:lnTo>
                    <a:pt x="11" y="6"/>
                  </a:lnTo>
                  <a:lnTo>
                    <a:pt x="11" y="6"/>
                  </a:lnTo>
                  <a:lnTo>
                    <a:pt x="9" y="12"/>
                  </a:lnTo>
                  <a:lnTo>
                    <a:pt x="6" y="16"/>
                  </a:lnTo>
                  <a:lnTo>
                    <a:pt x="6" y="16"/>
                  </a:lnTo>
                  <a:lnTo>
                    <a:pt x="4" y="16"/>
                  </a:lnTo>
                  <a:lnTo>
                    <a:pt x="0" y="16"/>
                  </a:lnTo>
                  <a:lnTo>
                    <a:pt x="0" y="16"/>
                  </a:lnTo>
                  <a:lnTo>
                    <a:pt x="0" y="14"/>
                  </a:lnTo>
                  <a:lnTo>
                    <a:pt x="0" y="14"/>
                  </a:lnTo>
                  <a:lnTo>
                    <a:pt x="2" y="10"/>
                  </a:lnTo>
                  <a:lnTo>
                    <a:pt x="2" y="10"/>
                  </a:lnTo>
                  <a:lnTo>
                    <a:pt x="6" y="2"/>
                  </a:lnTo>
                  <a:lnTo>
                    <a:pt x="11" y="0"/>
                  </a:lnTo>
                  <a:lnTo>
                    <a:pt x="13" y="0"/>
                  </a:lnTo>
                  <a:lnTo>
                    <a:pt x="13" y="0"/>
                  </a:lnTo>
                  <a:lnTo>
                    <a:pt x="13"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p10"/>
            <p:cNvSpPr/>
            <p:nvPr/>
          </p:nvSpPr>
          <p:spPr>
            <a:xfrm>
              <a:off x="3123" y="1348"/>
              <a:ext cx="9" cy="22"/>
            </a:xfrm>
            <a:custGeom>
              <a:avLst/>
              <a:gdLst/>
              <a:ahLst/>
              <a:cxnLst/>
              <a:rect l="l" t="t" r="r" b="b"/>
              <a:pathLst>
                <a:path w="9" h="22" extrusionOk="0">
                  <a:moveTo>
                    <a:pt x="9" y="6"/>
                  </a:moveTo>
                  <a:lnTo>
                    <a:pt x="9" y="6"/>
                  </a:lnTo>
                  <a:lnTo>
                    <a:pt x="9" y="16"/>
                  </a:lnTo>
                  <a:lnTo>
                    <a:pt x="9" y="20"/>
                  </a:lnTo>
                  <a:lnTo>
                    <a:pt x="7" y="22"/>
                  </a:lnTo>
                  <a:lnTo>
                    <a:pt x="7" y="22"/>
                  </a:lnTo>
                  <a:lnTo>
                    <a:pt x="2" y="20"/>
                  </a:lnTo>
                  <a:lnTo>
                    <a:pt x="0" y="16"/>
                  </a:lnTo>
                  <a:lnTo>
                    <a:pt x="0" y="16"/>
                  </a:lnTo>
                  <a:lnTo>
                    <a:pt x="0" y="12"/>
                  </a:lnTo>
                  <a:lnTo>
                    <a:pt x="0" y="12"/>
                  </a:lnTo>
                  <a:lnTo>
                    <a:pt x="0" y="6"/>
                  </a:lnTo>
                  <a:lnTo>
                    <a:pt x="2" y="0"/>
                  </a:lnTo>
                  <a:lnTo>
                    <a:pt x="2" y="0"/>
                  </a:lnTo>
                  <a:lnTo>
                    <a:pt x="7" y="0"/>
                  </a:lnTo>
                  <a:lnTo>
                    <a:pt x="7" y="0"/>
                  </a:lnTo>
                  <a:lnTo>
                    <a:pt x="9" y="4"/>
                  </a:lnTo>
                  <a:lnTo>
                    <a:pt x="9" y="6"/>
                  </a:lnTo>
                  <a:lnTo>
                    <a:pt x="9" y="6"/>
                  </a:lnTo>
                  <a:lnTo>
                    <a:pt x="9" y="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10"/>
            <p:cNvSpPr/>
            <p:nvPr/>
          </p:nvSpPr>
          <p:spPr>
            <a:xfrm>
              <a:off x="3109" y="1403"/>
              <a:ext cx="8" cy="22"/>
            </a:xfrm>
            <a:custGeom>
              <a:avLst/>
              <a:gdLst/>
              <a:ahLst/>
              <a:cxnLst/>
              <a:rect l="l" t="t" r="r" b="b"/>
              <a:pathLst>
                <a:path w="8" h="22" extrusionOk="0">
                  <a:moveTo>
                    <a:pt x="8" y="4"/>
                  </a:moveTo>
                  <a:lnTo>
                    <a:pt x="8" y="4"/>
                  </a:lnTo>
                  <a:lnTo>
                    <a:pt x="8" y="16"/>
                  </a:lnTo>
                  <a:lnTo>
                    <a:pt x="8" y="20"/>
                  </a:lnTo>
                  <a:lnTo>
                    <a:pt x="6" y="22"/>
                  </a:lnTo>
                  <a:lnTo>
                    <a:pt x="6" y="22"/>
                  </a:lnTo>
                  <a:lnTo>
                    <a:pt x="4" y="22"/>
                  </a:lnTo>
                  <a:lnTo>
                    <a:pt x="2" y="20"/>
                  </a:lnTo>
                  <a:lnTo>
                    <a:pt x="2" y="20"/>
                  </a:lnTo>
                  <a:lnTo>
                    <a:pt x="0" y="16"/>
                  </a:lnTo>
                  <a:lnTo>
                    <a:pt x="2" y="10"/>
                  </a:lnTo>
                  <a:lnTo>
                    <a:pt x="4" y="4"/>
                  </a:lnTo>
                  <a:lnTo>
                    <a:pt x="4" y="4"/>
                  </a:lnTo>
                  <a:lnTo>
                    <a:pt x="6" y="0"/>
                  </a:lnTo>
                  <a:lnTo>
                    <a:pt x="6" y="0"/>
                  </a:lnTo>
                  <a:lnTo>
                    <a:pt x="8" y="4"/>
                  </a:lnTo>
                  <a:lnTo>
                    <a:pt x="8" y="4"/>
                  </a:lnTo>
                  <a:lnTo>
                    <a:pt x="8" y="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10"/>
            <p:cNvSpPr/>
            <p:nvPr/>
          </p:nvSpPr>
          <p:spPr>
            <a:xfrm>
              <a:off x="3117" y="291"/>
              <a:ext cx="1059" cy="1258"/>
            </a:xfrm>
            <a:custGeom>
              <a:avLst/>
              <a:gdLst/>
              <a:ahLst/>
              <a:cxnLst/>
              <a:rect l="l" t="t" r="r" b="b"/>
              <a:pathLst>
                <a:path w="1059" h="1258" extrusionOk="0">
                  <a:moveTo>
                    <a:pt x="8" y="975"/>
                  </a:moveTo>
                  <a:lnTo>
                    <a:pt x="8" y="975"/>
                  </a:lnTo>
                  <a:lnTo>
                    <a:pt x="9" y="975"/>
                  </a:lnTo>
                  <a:lnTo>
                    <a:pt x="9" y="975"/>
                  </a:lnTo>
                  <a:lnTo>
                    <a:pt x="13" y="973"/>
                  </a:lnTo>
                  <a:lnTo>
                    <a:pt x="13" y="973"/>
                  </a:lnTo>
                  <a:lnTo>
                    <a:pt x="15" y="975"/>
                  </a:lnTo>
                  <a:lnTo>
                    <a:pt x="17" y="979"/>
                  </a:lnTo>
                  <a:lnTo>
                    <a:pt x="17" y="979"/>
                  </a:lnTo>
                  <a:lnTo>
                    <a:pt x="19" y="981"/>
                  </a:lnTo>
                  <a:lnTo>
                    <a:pt x="23" y="983"/>
                  </a:lnTo>
                  <a:lnTo>
                    <a:pt x="23" y="983"/>
                  </a:lnTo>
                  <a:lnTo>
                    <a:pt x="25" y="979"/>
                  </a:lnTo>
                  <a:lnTo>
                    <a:pt x="25" y="977"/>
                  </a:lnTo>
                  <a:lnTo>
                    <a:pt x="25" y="973"/>
                  </a:lnTo>
                  <a:lnTo>
                    <a:pt x="25" y="969"/>
                  </a:lnTo>
                  <a:lnTo>
                    <a:pt x="25" y="969"/>
                  </a:lnTo>
                  <a:lnTo>
                    <a:pt x="21" y="969"/>
                  </a:lnTo>
                  <a:lnTo>
                    <a:pt x="21" y="969"/>
                  </a:lnTo>
                  <a:lnTo>
                    <a:pt x="17" y="969"/>
                  </a:lnTo>
                  <a:lnTo>
                    <a:pt x="13" y="967"/>
                  </a:lnTo>
                  <a:lnTo>
                    <a:pt x="13" y="967"/>
                  </a:lnTo>
                  <a:lnTo>
                    <a:pt x="13" y="963"/>
                  </a:lnTo>
                  <a:lnTo>
                    <a:pt x="15" y="959"/>
                  </a:lnTo>
                  <a:lnTo>
                    <a:pt x="15" y="959"/>
                  </a:lnTo>
                  <a:lnTo>
                    <a:pt x="19" y="955"/>
                  </a:lnTo>
                  <a:lnTo>
                    <a:pt x="21" y="951"/>
                  </a:lnTo>
                  <a:lnTo>
                    <a:pt x="21" y="951"/>
                  </a:lnTo>
                  <a:lnTo>
                    <a:pt x="25" y="951"/>
                  </a:lnTo>
                  <a:lnTo>
                    <a:pt x="29" y="953"/>
                  </a:lnTo>
                  <a:lnTo>
                    <a:pt x="33" y="955"/>
                  </a:lnTo>
                  <a:lnTo>
                    <a:pt x="37" y="955"/>
                  </a:lnTo>
                  <a:lnTo>
                    <a:pt x="37" y="955"/>
                  </a:lnTo>
                  <a:lnTo>
                    <a:pt x="43" y="953"/>
                  </a:lnTo>
                  <a:lnTo>
                    <a:pt x="47" y="949"/>
                  </a:lnTo>
                  <a:lnTo>
                    <a:pt x="47" y="949"/>
                  </a:lnTo>
                  <a:lnTo>
                    <a:pt x="51" y="951"/>
                  </a:lnTo>
                  <a:lnTo>
                    <a:pt x="55" y="951"/>
                  </a:lnTo>
                  <a:lnTo>
                    <a:pt x="55" y="951"/>
                  </a:lnTo>
                  <a:lnTo>
                    <a:pt x="63" y="951"/>
                  </a:lnTo>
                  <a:lnTo>
                    <a:pt x="63" y="951"/>
                  </a:lnTo>
                  <a:lnTo>
                    <a:pt x="73" y="955"/>
                  </a:lnTo>
                  <a:lnTo>
                    <a:pt x="73" y="955"/>
                  </a:lnTo>
                  <a:lnTo>
                    <a:pt x="85" y="953"/>
                  </a:lnTo>
                  <a:lnTo>
                    <a:pt x="85" y="953"/>
                  </a:lnTo>
                  <a:lnTo>
                    <a:pt x="93" y="953"/>
                  </a:lnTo>
                  <a:lnTo>
                    <a:pt x="93" y="953"/>
                  </a:lnTo>
                  <a:lnTo>
                    <a:pt x="103" y="961"/>
                  </a:lnTo>
                  <a:lnTo>
                    <a:pt x="103" y="961"/>
                  </a:lnTo>
                  <a:lnTo>
                    <a:pt x="105" y="967"/>
                  </a:lnTo>
                  <a:lnTo>
                    <a:pt x="105" y="967"/>
                  </a:lnTo>
                  <a:lnTo>
                    <a:pt x="103" y="973"/>
                  </a:lnTo>
                  <a:lnTo>
                    <a:pt x="103" y="975"/>
                  </a:lnTo>
                  <a:lnTo>
                    <a:pt x="103" y="977"/>
                  </a:lnTo>
                  <a:lnTo>
                    <a:pt x="103" y="977"/>
                  </a:lnTo>
                  <a:lnTo>
                    <a:pt x="107" y="977"/>
                  </a:lnTo>
                  <a:lnTo>
                    <a:pt x="111" y="975"/>
                  </a:lnTo>
                  <a:lnTo>
                    <a:pt x="115" y="973"/>
                  </a:lnTo>
                  <a:lnTo>
                    <a:pt x="115" y="969"/>
                  </a:lnTo>
                  <a:lnTo>
                    <a:pt x="115" y="969"/>
                  </a:lnTo>
                  <a:lnTo>
                    <a:pt x="113" y="965"/>
                  </a:lnTo>
                  <a:lnTo>
                    <a:pt x="111" y="963"/>
                  </a:lnTo>
                  <a:lnTo>
                    <a:pt x="111" y="963"/>
                  </a:lnTo>
                  <a:lnTo>
                    <a:pt x="111" y="959"/>
                  </a:lnTo>
                  <a:lnTo>
                    <a:pt x="113" y="955"/>
                  </a:lnTo>
                  <a:lnTo>
                    <a:pt x="113" y="955"/>
                  </a:lnTo>
                  <a:lnTo>
                    <a:pt x="117" y="953"/>
                  </a:lnTo>
                  <a:lnTo>
                    <a:pt x="121" y="953"/>
                  </a:lnTo>
                  <a:lnTo>
                    <a:pt x="131" y="953"/>
                  </a:lnTo>
                  <a:lnTo>
                    <a:pt x="131" y="953"/>
                  </a:lnTo>
                  <a:lnTo>
                    <a:pt x="139" y="949"/>
                  </a:lnTo>
                  <a:lnTo>
                    <a:pt x="143" y="947"/>
                  </a:lnTo>
                  <a:lnTo>
                    <a:pt x="143" y="945"/>
                  </a:lnTo>
                  <a:lnTo>
                    <a:pt x="143" y="945"/>
                  </a:lnTo>
                  <a:lnTo>
                    <a:pt x="143" y="943"/>
                  </a:lnTo>
                  <a:lnTo>
                    <a:pt x="139" y="941"/>
                  </a:lnTo>
                  <a:lnTo>
                    <a:pt x="139" y="941"/>
                  </a:lnTo>
                  <a:lnTo>
                    <a:pt x="137" y="943"/>
                  </a:lnTo>
                  <a:lnTo>
                    <a:pt x="133" y="945"/>
                  </a:lnTo>
                  <a:lnTo>
                    <a:pt x="133" y="945"/>
                  </a:lnTo>
                  <a:lnTo>
                    <a:pt x="131" y="945"/>
                  </a:lnTo>
                  <a:lnTo>
                    <a:pt x="129" y="945"/>
                  </a:lnTo>
                  <a:lnTo>
                    <a:pt x="129" y="945"/>
                  </a:lnTo>
                  <a:lnTo>
                    <a:pt x="129" y="943"/>
                  </a:lnTo>
                  <a:lnTo>
                    <a:pt x="131" y="941"/>
                  </a:lnTo>
                  <a:lnTo>
                    <a:pt x="131" y="941"/>
                  </a:lnTo>
                  <a:lnTo>
                    <a:pt x="133" y="931"/>
                  </a:lnTo>
                  <a:lnTo>
                    <a:pt x="133" y="931"/>
                  </a:lnTo>
                  <a:lnTo>
                    <a:pt x="137" y="925"/>
                  </a:lnTo>
                  <a:lnTo>
                    <a:pt x="141" y="919"/>
                  </a:lnTo>
                  <a:lnTo>
                    <a:pt x="141" y="919"/>
                  </a:lnTo>
                  <a:lnTo>
                    <a:pt x="141" y="915"/>
                  </a:lnTo>
                  <a:lnTo>
                    <a:pt x="141" y="915"/>
                  </a:lnTo>
                  <a:lnTo>
                    <a:pt x="139" y="915"/>
                  </a:lnTo>
                  <a:lnTo>
                    <a:pt x="135" y="915"/>
                  </a:lnTo>
                  <a:lnTo>
                    <a:pt x="129" y="919"/>
                  </a:lnTo>
                  <a:lnTo>
                    <a:pt x="129" y="919"/>
                  </a:lnTo>
                  <a:lnTo>
                    <a:pt x="129" y="923"/>
                  </a:lnTo>
                  <a:lnTo>
                    <a:pt x="125" y="929"/>
                  </a:lnTo>
                  <a:lnTo>
                    <a:pt x="123" y="937"/>
                  </a:lnTo>
                  <a:lnTo>
                    <a:pt x="123" y="937"/>
                  </a:lnTo>
                  <a:lnTo>
                    <a:pt x="119" y="945"/>
                  </a:lnTo>
                  <a:lnTo>
                    <a:pt x="115" y="947"/>
                  </a:lnTo>
                  <a:lnTo>
                    <a:pt x="113" y="949"/>
                  </a:lnTo>
                  <a:lnTo>
                    <a:pt x="113" y="949"/>
                  </a:lnTo>
                  <a:lnTo>
                    <a:pt x="111" y="947"/>
                  </a:lnTo>
                  <a:lnTo>
                    <a:pt x="109" y="945"/>
                  </a:lnTo>
                  <a:lnTo>
                    <a:pt x="109" y="945"/>
                  </a:lnTo>
                  <a:lnTo>
                    <a:pt x="103" y="947"/>
                  </a:lnTo>
                  <a:lnTo>
                    <a:pt x="103" y="947"/>
                  </a:lnTo>
                  <a:lnTo>
                    <a:pt x="91" y="945"/>
                  </a:lnTo>
                  <a:lnTo>
                    <a:pt x="91" y="945"/>
                  </a:lnTo>
                  <a:lnTo>
                    <a:pt x="87" y="943"/>
                  </a:lnTo>
                  <a:lnTo>
                    <a:pt x="87" y="943"/>
                  </a:lnTo>
                  <a:lnTo>
                    <a:pt x="89" y="935"/>
                  </a:lnTo>
                  <a:lnTo>
                    <a:pt x="91" y="931"/>
                  </a:lnTo>
                  <a:lnTo>
                    <a:pt x="91" y="931"/>
                  </a:lnTo>
                  <a:lnTo>
                    <a:pt x="91" y="927"/>
                  </a:lnTo>
                  <a:lnTo>
                    <a:pt x="91" y="923"/>
                  </a:lnTo>
                  <a:lnTo>
                    <a:pt x="91" y="923"/>
                  </a:lnTo>
                  <a:lnTo>
                    <a:pt x="91" y="923"/>
                  </a:lnTo>
                  <a:lnTo>
                    <a:pt x="87" y="923"/>
                  </a:lnTo>
                  <a:lnTo>
                    <a:pt x="85" y="927"/>
                  </a:lnTo>
                  <a:lnTo>
                    <a:pt x="81" y="935"/>
                  </a:lnTo>
                  <a:lnTo>
                    <a:pt x="81" y="935"/>
                  </a:lnTo>
                  <a:lnTo>
                    <a:pt x="79" y="941"/>
                  </a:lnTo>
                  <a:lnTo>
                    <a:pt x="77" y="945"/>
                  </a:lnTo>
                  <a:lnTo>
                    <a:pt x="77" y="945"/>
                  </a:lnTo>
                  <a:lnTo>
                    <a:pt x="73" y="945"/>
                  </a:lnTo>
                  <a:lnTo>
                    <a:pt x="65" y="945"/>
                  </a:lnTo>
                  <a:lnTo>
                    <a:pt x="65" y="945"/>
                  </a:lnTo>
                  <a:lnTo>
                    <a:pt x="61" y="937"/>
                  </a:lnTo>
                  <a:lnTo>
                    <a:pt x="61" y="937"/>
                  </a:lnTo>
                  <a:lnTo>
                    <a:pt x="55" y="941"/>
                  </a:lnTo>
                  <a:lnTo>
                    <a:pt x="47" y="943"/>
                  </a:lnTo>
                  <a:lnTo>
                    <a:pt x="41" y="945"/>
                  </a:lnTo>
                  <a:lnTo>
                    <a:pt x="33" y="947"/>
                  </a:lnTo>
                  <a:lnTo>
                    <a:pt x="33" y="947"/>
                  </a:lnTo>
                  <a:lnTo>
                    <a:pt x="25" y="945"/>
                  </a:lnTo>
                  <a:lnTo>
                    <a:pt x="23" y="945"/>
                  </a:lnTo>
                  <a:lnTo>
                    <a:pt x="19" y="943"/>
                  </a:lnTo>
                  <a:lnTo>
                    <a:pt x="19" y="943"/>
                  </a:lnTo>
                  <a:lnTo>
                    <a:pt x="21" y="937"/>
                  </a:lnTo>
                  <a:lnTo>
                    <a:pt x="21" y="935"/>
                  </a:lnTo>
                  <a:lnTo>
                    <a:pt x="21" y="935"/>
                  </a:lnTo>
                  <a:lnTo>
                    <a:pt x="17" y="931"/>
                  </a:lnTo>
                  <a:lnTo>
                    <a:pt x="17" y="931"/>
                  </a:lnTo>
                  <a:lnTo>
                    <a:pt x="19" y="925"/>
                  </a:lnTo>
                  <a:lnTo>
                    <a:pt x="19" y="925"/>
                  </a:lnTo>
                  <a:lnTo>
                    <a:pt x="21" y="923"/>
                  </a:lnTo>
                  <a:lnTo>
                    <a:pt x="21" y="923"/>
                  </a:lnTo>
                  <a:lnTo>
                    <a:pt x="21" y="917"/>
                  </a:lnTo>
                  <a:lnTo>
                    <a:pt x="21" y="917"/>
                  </a:lnTo>
                  <a:lnTo>
                    <a:pt x="23" y="913"/>
                  </a:lnTo>
                  <a:lnTo>
                    <a:pt x="27" y="909"/>
                  </a:lnTo>
                  <a:lnTo>
                    <a:pt x="27" y="909"/>
                  </a:lnTo>
                  <a:lnTo>
                    <a:pt x="33" y="907"/>
                  </a:lnTo>
                  <a:lnTo>
                    <a:pt x="33" y="907"/>
                  </a:lnTo>
                  <a:lnTo>
                    <a:pt x="33" y="901"/>
                  </a:lnTo>
                  <a:lnTo>
                    <a:pt x="33" y="901"/>
                  </a:lnTo>
                  <a:lnTo>
                    <a:pt x="33" y="899"/>
                  </a:lnTo>
                  <a:lnTo>
                    <a:pt x="35" y="895"/>
                  </a:lnTo>
                  <a:lnTo>
                    <a:pt x="35" y="895"/>
                  </a:lnTo>
                  <a:lnTo>
                    <a:pt x="33" y="895"/>
                  </a:lnTo>
                  <a:lnTo>
                    <a:pt x="29" y="893"/>
                  </a:lnTo>
                  <a:lnTo>
                    <a:pt x="25" y="893"/>
                  </a:lnTo>
                  <a:lnTo>
                    <a:pt x="23" y="891"/>
                  </a:lnTo>
                  <a:lnTo>
                    <a:pt x="23" y="891"/>
                  </a:lnTo>
                  <a:lnTo>
                    <a:pt x="23" y="887"/>
                  </a:lnTo>
                  <a:lnTo>
                    <a:pt x="25" y="885"/>
                  </a:lnTo>
                  <a:lnTo>
                    <a:pt x="25" y="885"/>
                  </a:lnTo>
                  <a:lnTo>
                    <a:pt x="27" y="884"/>
                  </a:lnTo>
                  <a:lnTo>
                    <a:pt x="27" y="884"/>
                  </a:lnTo>
                  <a:lnTo>
                    <a:pt x="29" y="885"/>
                  </a:lnTo>
                  <a:lnTo>
                    <a:pt x="33" y="885"/>
                  </a:lnTo>
                  <a:lnTo>
                    <a:pt x="33" y="885"/>
                  </a:lnTo>
                  <a:lnTo>
                    <a:pt x="33" y="880"/>
                  </a:lnTo>
                  <a:lnTo>
                    <a:pt x="33" y="880"/>
                  </a:lnTo>
                  <a:lnTo>
                    <a:pt x="41" y="876"/>
                  </a:lnTo>
                  <a:lnTo>
                    <a:pt x="45" y="874"/>
                  </a:lnTo>
                  <a:lnTo>
                    <a:pt x="45" y="874"/>
                  </a:lnTo>
                  <a:lnTo>
                    <a:pt x="51" y="874"/>
                  </a:lnTo>
                  <a:lnTo>
                    <a:pt x="51" y="874"/>
                  </a:lnTo>
                  <a:lnTo>
                    <a:pt x="55" y="878"/>
                  </a:lnTo>
                  <a:lnTo>
                    <a:pt x="55" y="878"/>
                  </a:lnTo>
                  <a:lnTo>
                    <a:pt x="61" y="880"/>
                  </a:lnTo>
                  <a:lnTo>
                    <a:pt x="67" y="880"/>
                  </a:lnTo>
                  <a:lnTo>
                    <a:pt x="67" y="880"/>
                  </a:lnTo>
                  <a:lnTo>
                    <a:pt x="83" y="880"/>
                  </a:lnTo>
                  <a:lnTo>
                    <a:pt x="83" y="880"/>
                  </a:lnTo>
                  <a:lnTo>
                    <a:pt x="87" y="878"/>
                  </a:lnTo>
                  <a:lnTo>
                    <a:pt x="91" y="876"/>
                  </a:lnTo>
                  <a:lnTo>
                    <a:pt x="91" y="876"/>
                  </a:lnTo>
                  <a:lnTo>
                    <a:pt x="89" y="874"/>
                  </a:lnTo>
                  <a:lnTo>
                    <a:pt x="89" y="874"/>
                  </a:lnTo>
                  <a:lnTo>
                    <a:pt x="85" y="874"/>
                  </a:lnTo>
                  <a:lnTo>
                    <a:pt x="81" y="876"/>
                  </a:lnTo>
                  <a:lnTo>
                    <a:pt x="81" y="876"/>
                  </a:lnTo>
                  <a:lnTo>
                    <a:pt x="77" y="876"/>
                  </a:lnTo>
                  <a:lnTo>
                    <a:pt x="73" y="874"/>
                  </a:lnTo>
                  <a:lnTo>
                    <a:pt x="73" y="874"/>
                  </a:lnTo>
                  <a:lnTo>
                    <a:pt x="67" y="872"/>
                  </a:lnTo>
                  <a:lnTo>
                    <a:pt x="67" y="872"/>
                  </a:lnTo>
                  <a:lnTo>
                    <a:pt x="73" y="870"/>
                  </a:lnTo>
                  <a:lnTo>
                    <a:pt x="77" y="870"/>
                  </a:lnTo>
                  <a:lnTo>
                    <a:pt x="83" y="868"/>
                  </a:lnTo>
                  <a:lnTo>
                    <a:pt x="83" y="866"/>
                  </a:lnTo>
                  <a:lnTo>
                    <a:pt x="83" y="866"/>
                  </a:lnTo>
                  <a:lnTo>
                    <a:pt x="83" y="866"/>
                  </a:lnTo>
                  <a:lnTo>
                    <a:pt x="81" y="866"/>
                  </a:lnTo>
                  <a:lnTo>
                    <a:pt x="75" y="866"/>
                  </a:lnTo>
                  <a:lnTo>
                    <a:pt x="61" y="870"/>
                  </a:lnTo>
                  <a:lnTo>
                    <a:pt x="61" y="870"/>
                  </a:lnTo>
                  <a:lnTo>
                    <a:pt x="49" y="870"/>
                  </a:lnTo>
                  <a:lnTo>
                    <a:pt x="43" y="868"/>
                  </a:lnTo>
                  <a:lnTo>
                    <a:pt x="37" y="868"/>
                  </a:lnTo>
                  <a:lnTo>
                    <a:pt x="37" y="868"/>
                  </a:lnTo>
                  <a:lnTo>
                    <a:pt x="35" y="864"/>
                  </a:lnTo>
                  <a:lnTo>
                    <a:pt x="35" y="864"/>
                  </a:lnTo>
                  <a:lnTo>
                    <a:pt x="41" y="862"/>
                  </a:lnTo>
                  <a:lnTo>
                    <a:pt x="41" y="862"/>
                  </a:lnTo>
                  <a:lnTo>
                    <a:pt x="41" y="858"/>
                  </a:lnTo>
                  <a:lnTo>
                    <a:pt x="37" y="854"/>
                  </a:lnTo>
                  <a:lnTo>
                    <a:pt x="35" y="850"/>
                  </a:lnTo>
                  <a:lnTo>
                    <a:pt x="35" y="846"/>
                  </a:lnTo>
                  <a:lnTo>
                    <a:pt x="35" y="846"/>
                  </a:lnTo>
                  <a:lnTo>
                    <a:pt x="41" y="844"/>
                  </a:lnTo>
                  <a:lnTo>
                    <a:pt x="41" y="844"/>
                  </a:lnTo>
                  <a:lnTo>
                    <a:pt x="45" y="846"/>
                  </a:lnTo>
                  <a:lnTo>
                    <a:pt x="47" y="850"/>
                  </a:lnTo>
                  <a:lnTo>
                    <a:pt x="49" y="856"/>
                  </a:lnTo>
                  <a:lnTo>
                    <a:pt x="53" y="858"/>
                  </a:lnTo>
                  <a:lnTo>
                    <a:pt x="53" y="858"/>
                  </a:lnTo>
                  <a:lnTo>
                    <a:pt x="53" y="856"/>
                  </a:lnTo>
                  <a:lnTo>
                    <a:pt x="51" y="854"/>
                  </a:lnTo>
                  <a:lnTo>
                    <a:pt x="51" y="854"/>
                  </a:lnTo>
                  <a:lnTo>
                    <a:pt x="53" y="848"/>
                  </a:lnTo>
                  <a:lnTo>
                    <a:pt x="53" y="846"/>
                  </a:lnTo>
                  <a:lnTo>
                    <a:pt x="53" y="846"/>
                  </a:lnTo>
                  <a:lnTo>
                    <a:pt x="59" y="846"/>
                  </a:lnTo>
                  <a:lnTo>
                    <a:pt x="63" y="848"/>
                  </a:lnTo>
                  <a:lnTo>
                    <a:pt x="63" y="848"/>
                  </a:lnTo>
                  <a:lnTo>
                    <a:pt x="67" y="848"/>
                  </a:lnTo>
                  <a:lnTo>
                    <a:pt x="73" y="846"/>
                  </a:lnTo>
                  <a:lnTo>
                    <a:pt x="73" y="846"/>
                  </a:lnTo>
                  <a:lnTo>
                    <a:pt x="73" y="850"/>
                  </a:lnTo>
                  <a:lnTo>
                    <a:pt x="75" y="856"/>
                  </a:lnTo>
                  <a:lnTo>
                    <a:pt x="75" y="856"/>
                  </a:lnTo>
                  <a:lnTo>
                    <a:pt x="77" y="858"/>
                  </a:lnTo>
                  <a:lnTo>
                    <a:pt x="79" y="860"/>
                  </a:lnTo>
                  <a:lnTo>
                    <a:pt x="81" y="860"/>
                  </a:lnTo>
                  <a:lnTo>
                    <a:pt x="81" y="860"/>
                  </a:lnTo>
                  <a:lnTo>
                    <a:pt x="81" y="858"/>
                  </a:lnTo>
                  <a:lnTo>
                    <a:pt x="81" y="856"/>
                  </a:lnTo>
                  <a:lnTo>
                    <a:pt x="81" y="856"/>
                  </a:lnTo>
                  <a:lnTo>
                    <a:pt x="79" y="850"/>
                  </a:lnTo>
                  <a:lnTo>
                    <a:pt x="77" y="848"/>
                  </a:lnTo>
                  <a:lnTo>
                    <a:pt x="77" y="848"/>
                  </a:lnTo>
                  <a:lnTo>
                    <a:pt x="79" y="844"/>
                  </a:lnTo>
                  <a:lnTo>
                    <a:pt x="81" y="842"/>
                  </a:lnTo>
                  <a:lnTo>
                    <a:pt x="81" y="842"/>
                  </a:lnTo>
                  <a:lnTo>
                    <a:pt x="87" y="836"/>
                  </a:lnTo>
                  <a:lnTo>
                    <a:pt x="87" y="836"/>
                  </a:lnTo>
                  <a:lnTo>
                    <a:pt x="91" y="834"/>
                  </a:lnTo>
                  <a:lnTo>
                    <a:pt x="95" y="832"/>
                  </a:lnTo>
                  <a:lnTo>
                    <a:pt x="95" y="832"/>
                  </a:lnTo>
                  <a:lnTo>
                    <a:pt x="97" y="834"/>
                  </a:lnTo>
                  <a:lnTo>
                    <a:pt x="97" y="838"/>
                  </a:lnTo>
                  <a:lnTo>
                    <a:pt x="97" y="838"/>
                  </a:lnTo>
                  <a:lnTo>
                    <a:pt x="97" y="844"/>
                  </a:lnTo>
                  <a:lnTo>
                    <a:pt x="101" y="846"/>
                  </a:lnTo>
                  <a:lnTo>
                    <a:pt x="101" y="848"/>
                  </a:lnTo>
                  <a:lnTo>
                    <a:pt x="101" y="848"/>
                  </a:lnTo>
                  <a:lnTo>
                    <a:pt x="105" y="848"/>
                  </a:lnTo>
                  <a:lnTo>
                    <a:pt x="105" y="848"/>
                  </a:lnTo>
                  <a:lnTo>
                    <a:pt x="105" y="846"/>
                  </a:lnTo>
                  <a:lnTo>
                    <a:pt x="105" y="842"/>
                  </a:lnTo>
                  <a:lnTo>
                    <a:pt x="103" y="836"/>
                  </a:lnTo>
                  <a:lnTo>
                    <a:pt x="103" y="836"/>
                  </a:lnTo>
                  <a:lnTo>
                    <a:pt x="103" y="830"/>
                  </a:lnTo>
                  <a:lnTo>
                    <a:pt x="103" y="830"/>
                  </a:lnTo>
                  <a:lnTo>
                    <a:pt x="107" y="826"/>
                  </a:lnTo>
                  <a:lnTo>
                    <a:pt x="109" y="822"/>
                  </a:lnTo>
                  <a:lnTo>
                    <a:pt x="109" y="820"/>
                  </a:lnTo>
                  <a:lnTo>
                    <a:pt x="109" y="820"/>
                  </a:lnTo>
                  <a:lnTo>
                    <a:pt x="107" y="820"/>
                  </a:lnTo>
                  <a:lnTo>
                    <a:pt x="105" y="822"/>
                  </a:lnTo>
                  <a:lnTo>
                    <a:pt x="105" y="822"/>
                  </a:lnTo>
                  <a:lnTo>
                    <a:pt x="101" y="822"/>
                  </a:lnTo>
                  <a:lnTo>
                    <a:pt x="97" y="822"/>
                  </a:lnTo>
                  <a:lnTo>
                    <a:pt x="97" y="822"/>
                  </a:lnTo>
                  <a:lnTo>
                    <a:pt x="97" y="818"/>
                  </a:lnTo>
                  <a:lnTo>
                    <a:pt x="97" y="818"/>
                  </a:lnTo>
                  <a:lnTo>
                    <a:pt x="103" y="818"/>
                  </a:lnTo>
                  <a:lnTo>
                    <a:pt x="105" y="816"/>
                  </a:lnTo>
                  <a:lnTo>
                    <a:pt x="105" y="816"/>
                  </a:lnTo>
                  <a:lnTo>
                    <a:pt x="103" y="816"/>
                  </a:lnTo>
                  <a:lnTo>
                    <a:pt x="101" y="814"/>
                  </a:lnTo>
                  <a:lnTo>
                    <a:pt x="101" y="814"/>
                  </a:lnTo>
                  <a:lnTo>
                    <a:pt x="97" y="812"/>
                  </a:lnTo>
                  <a:lnTo>
                    <a:pt x="97" y="812"/>
                  </a:lnTo>
                  <a:lnTo>
                    <a:pt x="101" y="810"/>
                  </a:lnTo>
                  <a:lnTo>
                    <a:pt x="105" y="810"/>
                  </a:lnTo>
                  <a:lnTo>
                    <a:pt x="105" y="810"/>
                  </a:lnTo>
                  <a:lnTo>
                    <a:pt x="109" y="810"/>
                  </a:lnTo>
                  <a:lnTo>
                    <a:pt x="109" y="810"/>
                  </a:lnTo>
                  <a:lnTo>
                    <a:pt x="113" y="808"/>
                  </a:lnTo>
                  <a:lnTo>
                    <a:pt x="113" y="808"/>
                  </a:lnTo>
                  <a:lnTo>
                    <a:pt x="119" y="808"/>
                  </a:lnTo>
                  <a:lnTo>
                    <a:pt x="119" y="808"/>
                  </a:lnTo>
                  <a:lnTo>
                    <a:pt x="139" y="812"/>
                  </a:lnTo>
                  <a:lnTo>
                    <a:pt x="139" y="812"/>
                  </a:lnTo>
                  <a:lnTo>
                    <a:pt x="147" y="812"/>
                  </a:lnTo>
                  <a:lnTo>
                    <a:pt x="147" y="812"/>
                  </a:lnTo>
                  <a:lnTo>
                    <a:pt x="149" y="816"/>
                  </a:lnTo>
                  <a:lnTo>
                    <a:pt x="153" y="816"/>
                  </a:lnTo>
                  <a:lnTo>
                    <a:pt x="153" y="816"/>
                  </a:lnTo>
                  <a:lnTo>
                    <a:pt x="151" y="814"/>
                  </a:lnTo>
                  <a:lnTo>
                    <a:pt x="151" y="812"/>
                  </a:lnTo>
                  <a:lnTo>
                    <a:pt x="151" y="812"/>
                  </a:lnTo>
                  <a:lnTo>
                    <a:pt x="153" y="808"/>
                  </a:lnTo>
                  <a:lnTo>
                    <a:pt x="157" y="808"/>
                  </a:lnTo>
                  <a:lnTo>
                    <a:pt x="159" y="806"/>
                  </a:lnTo>
                  <a:lnTo>
                    <a:pt x="159" y="806"/>
                  </a:lnTo>
                  <a:lnTo>
                    <a:pt x="157" y="804"/>
                  </a:lnTo>
                  <a:lnTo>
                    <a:pt x="153" y="804"/>
                  </a:lnTo>
                  <a:lnTo>
                    <a:pt x="153" y="804"/>
                  </a:lnTo>
                  <a:lnTo>
                    <a:pt x="151" y="800"/>
                  </a:lnTo>
                  <a:lnTo>
                    <a:pt x="149" y="798"/>
                  </a:lnTo>
                  <a:lnTo>
                    <a:pt x="149" y="798"/>
                  </a:lnTo>
                  <a:lnTo>
                    <a:pt x="145" y="798"/>
                  </a:lnTo>
                  <a:lnTo>
                    <a:pt x="141" y="800"/>
                  </a:lnTo>
                  <a:lnTo>
                    <a:pt x="141" y="800"/>
                  </a:lnTo>
                  <a:lnTo>
                    <a:pt x="137" y="800"/>
                  </a:lnTo>
                  <a:lnTo>
                    <a:pt x="133" y="798"/>
                  </a:lnTo>
                  <a:lnTo>
                    <a:pt x="133" y="798"/>
                  </a:lnTo>
                  <a:lnTo>
                    <a:pt x="135" y="796"/>
                  </a:lnTo>
                  <a:lnTo>
                    <a:pt x="139" y="790"/>
                  </a:lnTo>
                  <a:lnTo>
                    <a:pt x="139" y="790"/>
                  </a:lnTo>
                  <a:lnTo>
                    <a:pt x="137" y="790"/>
                  </a:lnTo>
                  <a:lnTo>
                    <a:pt x="135" y="788"/>
                  </a:lnTo>
                  <a:lnTo>
                    <a:pt x="131" y="786"/>
                  </a:lnTo>
                  <a:lnTo>
                    <a:pt x="131" y="786"/>
                  </a:lnTo>
                  <a:lnTo>
                    <a:pt x="131" y="782"/>
                  </a:lnTo>
                  <a:lnTo>
                    <a:pt x="133" y="780"/>
                  </a:lnTo>
                  <a:lnTo>
                    <a:pt x="133" y="780"/>
                  </a:lnTo>
                  <a:lnTo>
                    <a:pt x="141" y="776"/>
                  </a:lnTo>
                  <a:lnTo>
                    <a:pt x="141" y="776"/>
                  </a:lnTo>
                  <a:lnTo>
                    <a:pt x="149" y="778"/>
                  </a:lnTo>
                  <a:lnTo>
                    <a:pt x="149" y="778"/>
                  </a:lnTo>
                  <a:lnTo>
                    <a:pt x="151" y="780"/>
                  </a:lnTo>
                  <a:lnTo>
                    <a:pt x="157" y="782"/>
                  </a:lnTo>
                  <a:lnTo>
                    <a:pt x="157" y="782"/>
                  </a:lnTo>
                  <a:lnTo>
                    <a:pt x="159" y="778"/>
                  </a:lnTo>
                  <a:lnTo>
                    <a:pt x="161" y="774"/>
                  </a:lnTo>
                  <a:lnTo>
                    <a:pt x="161" y="774"/>
                  </a:lnTo>
                  <a:lnTo>
                    <a:pt x="161" y="768"/>
                  </a:lnTo>
                  <a:lnTo>
                    <a:pt x="163" y="762"/>
                  </a:lnTo>
                  <a:lnTo>
                    <a:pt x="163" y="762"/>
                  </a:lnTo>
                  <a:lnTo>
                    <a:pt x="169" y="758"/>
                  </a:lnTo>
                  <a:lnTo>
                    <a:pt x="175" y="758"/>
                  </a:lnTo>
                  <a:lnTo>
                    <a:pt x="175" y="758"/>
                  </a:lnTo>
                  <a:lnTo>
                    <a:pt x="179" y="758"/>
                  </a:lnTo>
                  <a:lnTo>
                    <a:pt x="183" y="758"/>
                  </a:lnTo>
                  <a:lnTo>
                    <a:pt x="183" y="758"/>
                  </a:lnTo>
                  <a:lnTo>
                    <a:pt x="183" y="756"/>
                  </a:lnTo>
                  <a:lnTo>
                    <a:pt x="183" y="756"/>
                  </a:lnTo>
                  <a:lnTo>
                    <a:pt x="183" y="754"/>
                  </a:lnTo>
                  <a:lnTo>
                    <a:pt x="183" y="754"/>
                  </a:lnTo>
                  <a:lnTo>
                    <a:pt x="187" y="750"/>
                  </a:lnTo>
                  <a:lnTo>
                    <a:pt x="187" y="750"/>
                  </a:lnTo>
                  <a:lnTo>
                    <a:pt x="191" y="750"/>
                  </a:lnTo>
                  <a:lnTo>
                    <a:pt x="191" y="750"/>
                  </a:lnTo>
                  <a:lnTo>
                    <a:pt x="193" y="754"/>
                  </a:lnTo>
                  <a:lnTo>
                    <a:pt x="193" y="754"/>
                  </a:lnTo>
                  <a:lnTo>
                    <a:pt x="191" y="756"/>
                  </a:lnTo>
                  <a:lnTo>
                    <a:pt x="191" y="756"/>
                  </a:lnTo>
                  <a:lnTo>
                    <a:pt x="195" y="756"/>
                  </a:lnTo>
                  <a:lnTo>
                    <a:pt x="199" y="756"/>
                  </a:lnTo>
                  <a:lnTo>
                    <a:pt x="199" y="756"/>
                  </a:lnTo>
                  <a:lnTo>
                    <a:pt x="201" y="754"/>
                  </a:lnTo>
                  <a:lnTo>
                    <a:pt x="201" y="754"/>
                  </a:lnTo>
                  <a:lnTo>
                    <a:pt x="199" y="750"/>
                  </a:lnTo>
                  <a:lnTo>
                    <a:pt x="199" y="748"/>
                  </a:lnTo>
                  <a:lnTo>
                    <a:pt x="199" y="748"/>
                  </a:lnTo>
                  <a:lnTo>
                    <a:pt x="201" y="748"/>
                  </a:lnTo>
                  <a:lnTo>
                    <a:pt x="205" y="748"/>
                  </a:lnTo>
                  <a:lnTo>
                    <a:pt x="205" y="748"/>
                  </a:lnTo>
                  <a:lnTo>
                    <a:pt x="207" y="746"/>
                  </a:lnTo>
                  <a:lnTo>
                    <a:pt x="209" y="742"/>
                  </a:lnTo>
                  <a:lnTo>
                    <a:pt x="209" y="742"/>
                  </a:lnTo>
                  <a:lnTo>
                    <a:pt x="211" y="738"/>
                  </a:lnTo>
                  <a:lnTo>
                    <a:pt x="211" y="738"/>
                  </a:lnTo>
                  <a:lnTo>
                    <a:pt x="224" y="730"/>
                  </a:lnTo>
                  <a:lnTo>
                    <a:pt x="230" y="728"/>
                  </a:lnTo>
                  <a:lnTo>
                    <a:pt x="234" y="728"/>
                  </a:lnTo>
                  <a:lnTo>
                    <a:pt x="234" y="728"/>
                  </a:lnTo>
                  <a:lnTo>
                    <a:pt x="236" y="730"/>
                  </a:lnTo>
                  <a:lnTo>
                    <a:pt x="236" y="736"/>
                  </a:lnTo>
                  <a:lnTo>
                    <a:pt x="236" y="736"/>
                  </a:lnTo>
                  <a:lnTo>
                    <a:pt x="234" y="742"/>
                  </a:lnTo>
                  <a:lnTo>
                    <a:pt x="234" y="742"/>
                  </a:lnTo>
                  <a:lnTo>
                    <a:pt x="236" y="744"/>
                  </a:lnTo>
                  <a:lnTo>
                    <a:pt x="238" y="746"/>
                  </a:lnTo>
                  <a:lnTo>
                    <a:pt x="238" y="746"/>
                  </a:lnTo>
                  <a:lnTo>
                    <a:pt x="246" y="746"/>
                  </a:lnTo>
                  <a:lnTo>
                    <a:pt x="250" y="742"/>
                  </a:lnTo>
                  <a:lnTo>
                    <a:pt x="250" y="742"/>
                  </a:lnTo>
                  <a:lnTo>
                    <a:pt x="248" y="740"/>
                  </a:lnTo>
                  <a:lnTo>
                    <a:pt x="248" y="740"/>
                  </a:lnTo>
                  <a:lnTo>
                    <a:pt x="244" y="736"/>
                  </a:lnTo>
                  <a:lnTo>
                    <a:pt x="244" y="736"/>
                  </a:lnTo>
                  <a:lnTo>
                    <a:pt x="244" y="728"/>
                  </a:lnTo>
                  <a:lnTo>
                    <a:pt x="244" y="728"/>
                  </a:lnTo>
                  <a:lnTo>
                    <a:pt x="250" y="724"/>
                  </a:lnTo>
                  <a:lnTo>
                    <a:pt x="250" y="724"/>
                  </a:lnTo>
                  <a:lnTo>
                    <a:pt x="256" y="722"/>
                  </a:lnTo>
                  <a:lnTo>
                    <a:pt x="256" y="722"/>
                  </a:lnTo>
                  <a:lnTo>
                    <a:pt x="258" y="720"/>
                  </a:lnTo>
                  <a:lnTo>
                    <a:pt x="258" y="720"/>
                  </a:lnTo>
                  <a:lnTo>
                    <a:pt x="264" y="720"/>
                  </a:lnTo>
                  <a:lnTo>
                    <a:pt x="264" y="720"/>
                  </a:lnTo>
                  <a:lnTo>
                    <a:pt x="266" y="724"/>
                  </a:lnTo>
                  <a:lnTo>
                    <a:pt x="266" y="724"/>
                  </a:lnTo>
                  <a:lnTo>
                    <a:pt x="272" y="728"/>
                  </a:lnTo>
                  <a:lnTo>
                    <a:pt x="274" y="736"/>
                  </a:lnTo>
                  <a:lnTo>
                    <a:pt x="274" y="736"/>
                  </a:lnTo>
                  <a:lnTo>
                    <a:pt x="272" y="740"/>
                  </a:lnTo>
                  <a:lnTo>
                    <a:pt x="272" y="744"/>
                  </a:lnTo>
                  <a:lnTo>
                    <a:pt x="272" y="744"/>
                  </a:lnTo>
                  <a:lnTo>
                    <a:pt x="276" y="746"/>
                  </a:lnTo>
                  <a:lnTo>
                    <a:pt x="280" y="746"/>
                  </a:lnTo>
                  <a:lnTo>
                    <a:pt x="280" y="746"/>
                  </a:lnTo>
                  <a:lnTo>
                    <a:pt x="284" y="744"/>
                  </a:lnTo>
                  <a:lnTo>
                    <a:pt x="284" y="744"/>
                  </a:lnTo>
                  <a:lnTo>
                    <a:pt x="282" y="742"/>
                  </a:lnTo>
                  <a:lnTo>
                    <a:pt x="282" y="740"/>
                  </a:lnTo>
                  <a:lnTo>
                    <a:pt x="282" y="740"/>
                  </a:lnTo>
                  <a:lnTo>
                    <a:pt x="284" y="736"/>
                  </a:lnTo>
                  <a:lnTo>
                    <a:pt x="284" y="736"/>
                  </a:lnTo>
                  <a:lnTo>
                    <a:pt x="292" y="738"/>
                  </a:lnTo>
                  <a:lnTo>
                    <a:pt x="292" y="738"/>
                  </a:lnTo>
                  <a:lnTo>
                    <a:pt x="302" y="736"/>
                  </a:lnTo>
                  <a:lnTo>
                    <a:pt x="308" y="732"/>
                  </a:lnTo>
                  <a:lnTo>
                    <a:pt x="308" y="732"/>
                  </a:lnTo>
                  <a:lnTo>
                    <a:pt x="308" y="728"/>
                  </a:lnTo>
                  <a:lnTo>
                    <a:pt x="308" y="728"/>
                  </a:lnTo>
                  <a:lnTo>
                    <a:pt x="306" y="726"/>
                  </a:lnTo>
                  <a:lnTo>
                    <a:pt x="304" y="722"/>
                  </a:lnTo>
                  <a:lnTo>
                    <a:pt x="304" y="722"/>
                  </a:lnTo>
                  <a:lnTo>
                    <a:pt x="308" y="720"/>
                  </a:lnTo>
                  <a:lnTo>
                    <a:pt x="312" y="718"/>
                  </a:lnTo>
                  <a:lnTo>
                    <a:pt x="312" y="718"/>
                  </a:lnTo>
                  <a:lnTo>
                    <a:pt x="320" y="712"/>
                  </a:lnTo>
                  <a:lnTo>
                    <a:pt x="320" y="712"/>
                  </a:lnTo>
                  <a:lnTo>
                    <a:pt x="328" y="712"/>
                  </a:lnTo>
                  <a:lnTo>
                    <a:pt x="328" y="712"/>
                  </a:lnTo>
                  <a:lnTo>
                    <a:pt x="338" y="706"/>
                  </a:lnTo>
                  <a:lnTo>
                    <a:pt x="338" y="706"/>
                  </a:lnTo>
                  <a:lnTo>
                    <a:pt x="340" y="702"/>
                  </a:lnTo>
                  <a:lnTo>
                    <a:pt x="342" y="700"/>
                  </a:lnTo>
                  <a:lnTo>
                    <a:pt x="342" y="700"/>
                  </a:lnTo>
                  <a:lnTo>
                    <a:pt x="338" y="698"/>
                  </a:lnTo>
                  <a:lnTo>
                    <a:pt x="338" y="698"/>
                  </a:lnTo>
                  <a:lnTo>
                    <a:pt x="336" y="700"/>
                  </a:lnTo>
                  <a:lnTo>
                    <a:pt x="334" y="706"/>
                  </a:lnTo>
                  <a:lnTo>
                    <a:pt x="334" y="706"/>
                  </a:lnTo>
                  <a:lnTo>
                    <a:pt x="324" y="708"/>
                  </a:lnTo>
                  <a:lnTo>
                    <a:pt x="314" y="712"/>
                  </a:lnTo>
                  <a:lnTo>
                    <a:pt x="314" y="712"/>
                  </a:lnTo>
                  <a:lnTo>
                    <a:pt x="300" y="722"/>
                  </a:lnTo>
                  <a:lnTo>
                    <a:pt x="290" y="728"/>
                  </a:lnTo>
                  <a:lnTo>
                    <a:pt x="284" y="730"/>
                  </a:lnTo>
                  <a:lnTo>
                    <a:pt x="284" y="730"/>
                  </a:lnTo>
                  <a:lnTo>
                    <a:pt x="278" y="726"/>
                  </a:lnTo>
                  <a:lnTo>
                    <a:pt x="278" y="726"/>
                  </a:lnTo>
                  <a:lnTo>
                    <a:pt x="276" y="722"/>
                  </a:lnTo>
                  <a:lnTo>
                    <a:pt x="274" y="718"/>
                  </a:lnTo>
                  <a:lnTo>
                    <a:pt x="274" y="718"/>
                  </a:lnTo>
                  <a:lnTo>
                    <a:pt x="278" y="712"/>
                  </a:lnTo>
                  <a:lnTo>
                    <a:pt x="278" y="710"/>
                  </a:lnTo>
                  <a:lnTo>
                    <a:pt x="278" y="708"/>
                  </a:lnTo>
                  <a:lnTo>
                    <a:pt x="278" y="708"/>
                  </a:lnTo>
                  <a:lnTo>
                    <a:pt x="276" y="706"/>
                  </a:lnTo>
                  <a:lnTo>
                    <a:pt x="274" y="708"/>
                  </a:lnTo>
                  <a:lnTo>
                    <a:pt x="270" y="710"/>
                  </a:lnTo>
                  <a:lnTo>
                    <a:pt x="270" y="710"/>
                  </a:lnTo>
                  <a:lnTo>
                    <a:pt x="264" y="706"/>
                  </a:lnTo>
                  <a:lnTo>
                    <a:pt x="264" y="706"/>
                  </a:lnTo>
                  <a:lnTo>
                    <a:pt x="264" y="700"/>
                  </a:lnTo>
                  <a:lnTo>
                    <a:pt x="264" y="698"/>
                  </a:lnTo>
                  <a:lnTo>
                    <a:pt x="264" y="698"/>
                  </a:lnTo>
                  <a:lnTo>
                    <a:pt x="270" y="694"/>
                  </a:lnTo>
                  <a:lnTo>
                    <a:pt x="276" y="694"/>
                  </a:lnTo>
                  <a:lnTo>
                    <a:pt x="282" y="692"/>
                  </a:lnTo>
                  <a:lnTo>
                    <a:pt x="284" y="690"/>
                  </a:lnTo>
                  <a:lnTo>
                    <a:pt x="284" y="690"/>
                  </a:lnTo>
                  <a:lnTo>
                    <a:pt x="284" y="686"/>
                  </a:lnTo>
                  <a:lnTo>
                    <a:pt x="284" y="686"/>
                  </a:lnTo>
                  <a:lnTo>
                    <a:pt x="284" y="682"/>
                  </a:lnTo>
                  <a:lnTo>
                    <a:pt x="282" y="680"/>
                  </a:lnTo>
                  <a:lnTo>
                    <a:pt x="282" y="680"/>
                  </a:lnTo>
                  <a:lnTo>
                    <a:pt x="284" y="675"/>
                  </a:lnTo>
                  <a:lnTo>
                    <a:pt x="284" y="675"/>
                  </a:lnTo>
                  <a:lnTo>
                    <a:pt x="302" y="657"/>
                  </a:lnTo>
                  <a:lnTo>
                    <a:pt x="302" y="657"/>
                  </a:lnTo>
                  <a:lnTo>
                    <a:pt x="306" y="653"/>
                  </a:lnTo>
                  <a:lnTo>
                    <a:pt x="306" y="653"/>
                  </a:lnTo>
                  <a:lnTo>
                    <a:pt x="308" y="649"/>
                  </a:lnTo>
                  <a:lnTo>
                    <a:pt x="308" y="649"/>
                  </a:lnTo>
                  <a:lnTo>
                    <a:pt x="316" y="643"/>
                  </a:lnTo>
                  <a:lnTo>
                    <a:pt x="316" y="643"/>
                  </a:lnTo>
                  <a:lnTo>
                    <a:pt x="320" y="637"/>
                  </a:lnTo>
                  <a:lnTo>
                    <a:pt x="324" y="631"/>
                  </a:lnTo>
                  <a:lnTo>
                    <a:pt x="324" y="631"/>
                  </a:lnTo>
                  <a:lnTo>
                    <a:pt x="328" y="633"/>
                  </a:lnTo>
                  <a:lnTo>
                    <a:pt x="328" y="633"/>
                  </a:lnTo>
                  <a:lnTo>
                    <a:pt x="332" y="637"/>
                  </a:lnTo>
                  <a:lnTo>
                    <a:pt x="336" y="641"/>
                  </a:lnTo>
                  <a:lnTo>
                    <a:pt x="336" y="641"/>
                  </a:lnTo>
                  <a:lnTo>
                    <a:pt x="342" y="641"/>
                  </a:lnTo>
                  <a:lnTo>
                    <a:pt x="346" y="639"/>
                  </a:lnTo>
                  <a:lnTo>
                    <a:pt x="346" y="639"/>
                  </a:lnTo>
                  <a:lnTo>
                    <a:pt x="348" y="633"/>
                  </a:lnTo>
                  <a:lnTo>
                    <a:pt x="348" y="633"/>
                  </a:lnTo>
                  <a:lnTo>
                    <a:pt x="348" y="629"/>
                  </a:lnTo>
                  <a:lnTo>
                    <a:pt x="348" y="629"/>
                  </a:lnTo>
                  <a:lnTo>
                    <a:pt x="346" y="627"/>
                  </a:lnTo>
                  <a:lnTo>
                    <a:pt x="346" y="627"/>
                  </a:lnTo>
                  <a:lnTo>
                    <a:pt x="346" y="623"/>
                  </a:lnTo>
                  <a:lnTo>
                    <a:pt x="348" y="619"/>
                  </a:lnTo>
                  <a:lnTo>
                    <a:pt x="348" y="619"/>
                  </a:lnTo>
                  <a:lnTo>
                    <a:pt x="350" y="615"/>
                  </a:lnTo>
                  <a:lnTo>
                    <a:pt x="354" y="615"/>
                  </a:lnTo>
                  <a:lnTo>
                    <a:pt x="360" y="615"/>
                  </a:lnTo>
                  <a:lnTo>
                    <a:pt x="362" y="613"/>
                  </a:lnTo>
                  <a:lnTo>
                    <a:pt x="362" y="613"/>
                  </a:lnTo>
                  <a:lnTo>
                    <a:pt x="360" y="609"/>
                  </a:lnTo>
                  <a:lnTo>
                    <a:pt x="360" y="609"/>
                  </a:lnTo>
                  <a:lnTo>
                    <a:pt x="354" y="611"/>
                  </a:lnTo>
                  <a:lnTo>
                    <a:pt x="350" y="613"/>
                  </a:lnTo>
                  <a:lnTo>
                    <a:pt x="350" y="613"/>
                  </a:lnTo>
                  <a:lnTo>
                    <a:pt x="346" y="615"/>
                  </a:lnTo>
                  <a:lnTo>
                    <a:pt x="344" y="615"/>
                  </a:lnTo>
                  <a:lnTo>
                    <a:pt x="344" y="615"/>
                  </a:lnTo>
                  <a:lnTo>
                    <a:pt x="342" y="613"/>
                  </a:lnTo>
                  <a:lnTo>
                    <a:pt x="344" y="609"/>
                  </a:lnTo>
                  <a:lnTo>
                    <a:pt x="348" y="601"/>
                  </a:lnTo>
                  <a:lnTo>
                    <a:pt x="348" y="601"/>
                  </a:lnTo>
                  <a:lnTo>
                    <a:pt x="350" y="601"/>
                  </a:lnTo>
                  <a:lnTo>
                    <a:pt x="354" y="599"/>
                  </a:lnTo>
                  <a:lnTo>
                    <a:pt x="354" y="599"/>
                  </a:lnTo>
                  <a:lnTo>
                    <a:pt x="362" y="595"/>
                  </a:lnTo>
                  <a:lnTo>
                    <a:pt x="362" y="595"/>
                  </a:lnTo>
                  <a:lnTo>
                    <a:pt x="362" y="589"/>
                  </a:lnTo>
                  <a:lnTo>
                    <a:pt x="362" y="589"/>
                  </a:lnTo>
                  <a:lnTo>
                    <a:pt x="364" y="583"/>
                  </a:lnTo>
                  <a:lnTo>
                    <a:pt x="368" y="581"/>
                  </a:lnTo>
                  <a:lnTo>
                    <a:pt x="368" y="581"/>
                  </a:lnTo>
                  <a:lnTo>
                    <a:pt x="370" y="581"/>
                  </a:lnTo>
                  <a:lnTo>
                    <a:pt x="372" y="583"/>
                  </a:lnTo>
                  <a:lnTo>
                    <a:pt x="372" y="583"/>
                  </a:lnTo>
                  <a:lnTo>
                    <a:pt x="374" y="581"/>
                  </a:lnTo>
                  <a:lnTo>
                    <a:pt x="376" y="579"/>
                  </a:lnTo>
                  <a:lnTo>
                    <a:pt x="376" y="579"/>
                  </a:lnTo>
                  <a:lnTo>
                    <a:pt x="380" y="581"/>
                  </a:lnTo>
                  <a:lnTo>
                    <a:pt x="386" y="583"/>
                  </a:lnTo>
                  <a:lnTo>
                    <a:pt x="386" y="583"/>
                  </a:lnTo>
                  <a:lnTo>
                    <a:pt x="390" y="581"/>
                  </a:lnTo>
                  <a:lnTo>
                    <a:pt x="392" y="577"/>
                  </a:lnTo>
                  <a:lnTo>
                    <a:pt x="392" y="577"/>
                  </a:lnTo>
                  <a:lnTo>
                    <a:pt x="390" y="573"/>
                  </a:lnTo>
                  <a:lnTo>
                    <a:pt x="390" y="573"/>
                  </a:lnTo>
                  <a:lnTo>
                    <a:pt x="390" y="567"/>
                  </a:lnTo>
                  <a:lnTo>
                    <a:pt x="390" y="567"/>
                  </a:lnTo>
                  <a:lnTo>
                    <a:pt x="392" y="565"/>
                  </a:lnTo>
                  <a:lnTo>
                    <a:pt x="392" y="565"/>
                  </a:lnTo>
                  <a:lnTo>
                    <a:pt x="390" y="563"/>
                  </a:lnTo>
                  <a:lnTo>
                    <a:pt x="390" y="563"/>
                  </a:lnTo>
                  <a:lnTo>
                    <a:pt x="388" y="565"/>
                  </a:lnTo>
                  <a:lnTo>
                    <a:pt x="388" y="567"/>
                  </a:lnTo>
                  <a:lnTo>
                    <a:pt x="388" y="567"/>
                  </a:lnTo>
                  <a:lnTo>
                    <a:pt x="380" y="569"/>
                  </a:lnTo>
                  <a:lnTo>
                    <a:pt x="380" y="569"/>
                  </a:lnTo>
                  <a:lnTo>
                    <a:pt x="378" y="567"/>
                  </a:lnTo>
                  <a:lnTo>
                    <a:pt x="378" y="567"/>
                  </a:lnTo>
                  <a:lnTo>
                    <a:pt x="378" y="563"/>
                  </a:lnTo>
                  <a:lnTo>
                    <a:pt x="380" y="561"/>
                  </a:lnTo>
                  <a:lnTo>
                    <a:pt x="380" y="561"/>
                  </a:lnTo>
                  <a:lnTo>
                    <a:pt x="388" y="559"/>
                  </a:lnTo>
                  <a:lnTo>
                    <a:pt x="388" y="559"/>
                  </a:lnTo>
                  <a:lnTo>
                    <a:pt x="390" y="553"/>
                  </a:lnTo>
                  <a:lnTo>
                    <a:pt x="390" y="553"/>
                  </a:lnTo>
                  <a:lnTo>
                    <a:pt x="388" y="547"/>
                  </a:lnTo>
                  <a:lnTo>
                    <a:pt x="388" y="545"/>
                  </a:lnTo>
                  <a:lnTo>
                    <a:pt x="390" y="543"/>
                  </a:lnTo>
                  <a:lnTo>
                    <a:pt x="390" y="543"/>
                  </a:lnTo>
                  <a:lnTo>
                    <a:pt x="390" y="543"/>
                  </a:lnTo>
                  <a:lnTo>
                    <a:pt x="392" y="545"/>
                  </a:lnTo>
                  <a:lnTo>
                    <a:pt x="394" y="551"/>
                  </a:lnTo>
                  <a:lnTo>
                    <a:pt x="394" y="551"/>
                  </a:lnTo>
                  <a:lnTo>
                    <a:pt x="398" y="553"/>
                  </a:lnTo>
                  <a:lnTo>
                    <a:pt x="398" y="553"/>
                  </a:lnTo>
                  <a:lnTo>
                    <a:pt x="400" y="559"/>
                  </a:lnTo>
                  <a:lnTo>
                    <a:pt x="402" y="561"/>
                  </a:lnTo>
                  <a:lnTo>
                    <a:pt x="404" y="561"/>
                  </a:lnTo>
                  <a:lnTo>
                    <a:pt x="404" y="561"/>
                  </a:lnTo>
                  <a:lnTo>
                    <a:pt x="404" y="559"/>
                  </a:lnTo>
                  <a:lnTo>
                    <a:pt x="404" y="553"/>
                  </a:lnTo>
                  <a:lnTo>
                    <a:pt x="402" y="545"/>
                  </a:lnTo>
                  <a:lnTo>
                    <a:pt x="402" y="545"/>
                  </a:lnTo>
                  <a:lnTo>
                    <a:pt x="398" y="543"/>
                  </a:lnTo>
                  <a:lnTo>
                    <a:pt x="398" y="543"/>
                  </a:lnTo>
                  <a:lnTo>
                    <a:pt x="396" y="539"/>
                  </a:lnTo>
                  <a:lnTo>
                    <a:pt x="396" y="535"/>
                  </a:lnTo>
                  <a:lnTo>
                    <a:pt x="396" y="535"/>
                  </a:lnTo>
                  <a:lnTo>
                    <a:pt x="398" y="533"/>
                  </a:lnTo>
                  <a:lnTo>
                    <a:pt x="400" y="531"/>
                  </a:lnTo>
                  <a:lnTo>
                    <a:pt x="400" y="531"/>
                  </a:lnTo>
                  <a:lnTo>
                    <a:pt x="404" y="533"/>
                  </a:lnTo>
                  <a:lnTo>
                    <a:pt x="404" y="533"/>
                  </a:lnTo>
                  <a:lnTo>
                    <a:pt x="406" y="533"/>
                  </a:lnTo>
                  <a:lnTo>
                    <a:pt x="406" y="533"/>
                  </a:lnTo>
                  <a:lnTo>
                    <a:pt x="406" y="529"/>
                  </a:lnTo>
                  <a:lnTo>
                    <a:pt x="404" y="525"/>
                  </a:lnTo>
                  <a:lnTo>
                    <a:pt x="404" y="525"/>
                  </a:lnTo>
                  <a:lnTo>
                    <a:pt x="406" y="521"/>
                  </a:lnTo>
                  <a:lnTo>
                    <a:pt x="406" y="521"/>
                  </a:lnTo>
                  <a:lnTo>
                    <a:pt x="410" y="519"/>
                  </a:lnTo>
                  <a:lnTo>
                    <a:pt x="414" y="517"/>
                  </a:lnTo>
                  <a:lnTo>
                    <a:pt x="414" y="517"/>
                  </a:lnTo>
                  <a:lnTo>
                    <a:pt x="408" y="515"/>
                  </a:lnTo>
                  <a:lnTo>
                    <a:pt x="408" y="515"/>
                  </a:lnTo>
                  <a:lnTo>
                    <a:pt x="408" y="511"/>
                  </a:lnTo>
                  <a:lnTo>
                    <a:pt x="410" y="509"/>
                  </a:lnTo>
                  <a:lnTo>
                    <a:pt x="410" y="509"/>
                  </a:lnTo>
                  <a:lnTo>
                    <a:pt x="414" y="509"/>
                  </a:lnTo>
                  <a:lnTo>
                    <a:pt x="418" y="511"/>
                  </a:lnTo>
                  <a:lnTo>
                    <a:pt x="422" y="513"/>
                  </a:lnTo>
                  <a:lnTo>
                    <a:pt x="426" y="513"/>
                  </a:lnTo>
                  <a:lnTo>
                    <a:pt x="426" y="513"/>
                  </a:lnTo>
                  <a:lnTo>
                    <a:pt x="426" y="511"/>
                  </a:lnTo>
                  <a:lnTo>
                    <a:pt x="424" y="509"/>
                  </a:lnTo>
                  <a:lnTo>
                    <a:pt x="422" y="505"/>
                  </a:lnTo>
                  <a:lnTo>
                    <a:pt x="422" y="505"/>
                  </a:lnTo>
                  <a:lnTo>
                    <a:pt x="422" y="501"/>
                  </a:lnTo>
                  <a:lnTo>
                    <a:pt x="422" y="499"/>
                  </a:lnTo>
                  <a:lnTo>
                    <a:pt x="422" y="499"/>
                  </a:lnTo>
                  <a:lnTo>
                    <a:pt x="418" y="499"/>
                  </a:lnTo>
                  <a:lnTo>
                    <a:pt x="414" y="501"/>
                  </a:lnTo>
                  <a:lnTo>
                    <a:pt x="414" y="501"/>
                  </a:lnTo>
                  <a:lnTo>
                    <a:pt x="406" y="507"/>
                  </a:lnTo>
                  <a:lnTo>
                    <a:pt x="406" y="507"/>
                  </a:lnTo>
                  <a:lnTo>
                    <a:pt x="402" y="507"/>
                  </a:lnTo>
                  <a:lnTo>
                    <a:pt x="400" y="507"/>
                  </a:lnTo>
                  <a:lnTo>
                    <a:pt x="400" y="507"/>
                  </a:lnTo>
                  <a:lnTo>
                    <a:pt x="400" y="505"/>
                  </a:lnTo>
                  <a:lnTo>
                    <a:pt x="400" y="503"/>
                  </a:lnTo>
                  <a:lnTo>
                    <a:pt x="404" y="499"/>
                  </a:lnTo>
                  <a:lnTo>
                    <a:pt x="404" y="499"/>
                  </a:lnTo>
                  <a:lnTo>
                    <a:pt x="410" y="495"/>
                  </a:lnTo>
                  <a:lnTo>
                    <a:pt x="410" y="495"/>
                  </a:lnTo>
                  <a:lnTo>
                    <a:pt x="418" y="491"/>
                  </a:lnTo>
                  <a:lnTo>
                    <a:pt x="418" y="491"/>
                  </a:lnTo>
                  <a:lnTo>
                    <a:pt x="418" y="485"/>
                  </a:lnTo>
                  <a:lnTo>
                    <a:pt x="420" y="481"/>
                  </a:lnTo>
                  <a:lnTo>
                    <a:pt x="420" y="481"/>
                  </a:lnTo>
                  <a:lnTo>
                    <a:pt x="422" y="479"/>
                  </a:lnTo>
                  <a:lnTo>
                    <a:pt x="422" y="479"/>
                  </a:lnTo>
                  <a:lnTo>
                    <a:pt x="430" y="477"/>
                  </a:lnTo>
                  <a:lnTo>
                    <a:pt x="433" y="477"/>
                  </a:lnTo>
                  <a:lnTo>
                    <a:pt x="435" y="477"/>
                  </a:lnTo>
                  <a:lnTo>
                    <a:pt x="435" y="477"/>
                  </a:lnTo>
                  <a:lnTo>
                    <a:pt x="437" y="473"/>
                  </a:lnTo>
                  <a:lnTo>
                    <a:pt x="437" y="471"/>
                  </a:lnTo>
                  <a:lnTo>
                    <a:pt x="437" y="471"/>
                  </a:lnTo>
                  <a:lnTo>
                    <a:pt x="435" y="466"/>
                  </a:lnTo>
                  <a:lnTo>
                    <a:pt x="435" y="466"/>
                  </a:lnTo>
                  <a:lnTo>
                    <a:pt x="433" y="467"/>
                  </a:lnTo>
                  <a:lnTo>
                    <a:pt x="431" y="473"/>
                  </a:lnTo>
                  <a:lnTo>
                    <a:pt x="431" y="473"/>
                  </a:lnTo>
                  <a:lnTo>
                    <a:pt x="430" y="471"/>
                  </a:lnTo>
                  <a:lnTo>
                    <a:pt x="428" y="466"/>
                  </a:lnTo>
                  <a:lnTo>
                    <a:pt x="428" y="466"/>
                  </a:lnTo>
                  <a:lnTo>
                    <a:pt x="428" y="456"/>
                  </a:lnTo>
                  <a:lnTo>
                    <a:pt x="428" y="456"/>
                  </a:lnTo>
                  <a:lnTo>
                    <a:pt x="428" y="456"/>
                  </a:lnTo>
                  <a:lnTo>
                    <a:pt x="428" y="456"/>
                  </a:lnTo>
                  <a:lnTo>
                    <a:pt x="430" y="456"/>
                  </a:lnTo>
                  <a:lnTo>
                    <a:pt x="431" y="458"/>
                  </a:lnTo>
                  <a:lnTo>
                    <a:pt x="431" y="458"/>
                  </a:lnTo>
                  <a:lnTo>
                    <a:pt x="435" y="456"/>
                  </a:lnTo>
                  <a:lnTo>
                    <a:pt x="437" y="454"/>
                  </a:lnTo>
                  <a:lnTo>
                    <a:pt x="437" y="454"/>
                  </a:lnTo>
                  <a:lnTo>
                    <a:pt x="439" y="454"/>
                  </a:lnTo>
                  <a:lnTo>
                    <a:pt x="439" y="452"/>
                  </a:lnTo>
                  <a:lnTo>
                    <a:pt x="439" y="452"/>
                  </a:lnTo>
                  <a:lnTo>
                    <a:pt x="437" y="450"/>
                  </a:lnTo>
                  <a:lnTo>
                    <a:pt x="435" y="450"/>
                  </a:lnTo>
                  <a:lnTo>
                    <a:pt x="431" y="450"/>
                  </a:lnTo>
                  <a:lnTo>
                    <a:pt x="431" y="450"/>
                  </a:lnTo>
                  <a:lnTo>
                    <a:pt x="431" y="446"/>
                  </a:lnTo>
                  <a:lnTo>
                    <a:pt x="431" y="444"/>
                  </a:lnTo>
                  <a:lnTo>
                    <a:pt x="431" y="444"/>
                  </a:lnTo>
                  <a:lnTo>
                    <a:pt x="435" y="442"/>
                  </a:lnTo>
                  <a:lnTo>
                    <a:pt x="435" y="442"/>
                  </a:lnTo>
                  <a:lnTo>
                    <a:pt x="433" y="436"/>
                  </a:lnTo>
                  <a:lnTo>
                    <a:pt x="433" y="436"/>
                  </a:lnTo>
                  <a:lnTo>
                    <a:pt x="437" y="436"/>
                  </a:lnTo>
                  <a:lnTo>
                    <a:pt x="443" y="434"/>
                  </a:lnTo>
                  <a:lnTo>
                    <a:pt x="443" y="434"/>
                  </a:lnTo>
                  <a:lnTo>
                    <a:pt x="443" y="432"/>
                  </a:lnTo>
                  <a:lnTo>
                    <a:pt x="443" y="428"/>
                  </a:lnTo>
                  <a:lnTo>
                    <a:pt x="443" y="428"/>
                  </a:lnTo>
                  <a:lnTo>
                    <a:pt x="447" y="428"/>
                  </a:lnTo>
                  <a:lnTo>
                    <a:pt x="451" y="428"/>
                  </a:lnTo>
                  <a:lnTo>
                    <a:pt x="451" y="428"/>
                  </a:lnTo>
                  <a:lnTo>
                    <a:pt x="453" y="424"/>
                  </a:lnTo>
                  <a:lnTo>
                    <a:pt x="453" y="424"/>
                  </a:lnTo>
                  <a:lnTo>
                    <a:pt x="451" y="422"/>
                  </a:lnTo>
                  <a:lnTo>
                    <a:pt x="449" y="418"/>
                  </a:lnTo>
                  <a:lnTo>
                    <a:pt x="449" y="418"/>
                  </a:lnTo>
                  <a:lnTo>
                    <a:pt x="451" y="414"/>
                  </a:lnTo>
                  <a:lnTo>
                    <a:pt x="455" y="412"/>
                  </a:lnTo>
                  <a:lnTo>
                    <a:pt x="455" y="412"/>
                  </a:lnTo>
                  <a:lnTo>
                    <a:pt x="461" y="412"/>
                  </a:lnTo>
                  <a:lnTo>
                    <a:pt x="461" y="412"/>
                  </a:lnTo>
                  <a:lnTo>
                    <a:pt x="463" y="406"/>
                  </a:lnTo>
                  <a:lnTo>
                    <a:pt x="463" y="406"/>
                  </a:lnTo>
                  <a:lnTo>
                    <a:pt x="467" y="408"/>
                  </a:lnTo>
                  <a:lnTo>
                    <a:pt x="471" y="408"/>
                  </a:lnTo>
                  <a:lnTo>
                    <a:pt x="471" y="408"/>
                  </a:lnTo>
                  <a:lnTo>
                    <a:pt x="473" y="406"/>
                  </a:lnTo>
                  <a:lnTo>
                    <a:pt x="473" y="402"/>
                  </a:lnTo>
                  <a:lnTo>
                    <a:pt x="473" y="398"/>
                  </a:lnTo>
                  <a:lnTo>
                    <a:pt x="475" y="396"/>
                  </a:lnTo>
                  <a:lnTo>
                    <a:pt x="475" y="396"/>
                  </a:lnTo>
                  <a:lnTo>
                    <a:pt x="479" y="394"/>
                  </a:lnTo>
                  <a:lnTo>
                    <a:pt x="479" y="394"/>
                  </a:lnTo>
                  <a:lnTo>
                    <a:pt x="481" y="392"/>
                  </a:lnTo>
                  <a:lnTo>
                    <a:pt x="481" y="392"/>
                  </a:lnTo>
                  <a:lnTo>
                    <a:pt x="481" y="388"/>
                  </a:lnTo>
                  <a:lnTo>
                    <a:pt x="481" y="386"/>
                  </a:lnTo>
                  <a:lnTo>
                    <a:pt x="481" y="386"/>
                  </a:lnTo>
                  <a:lnTo>
                    <a:pt x="479" y="386"/>
                  </a:lnTo>
                  <a:lnTo>
                    <a:pt x="477" y="386"/>
                  </a:lnTo>
                  <a:lnTo>
                    <a:pt x="477" y="386"/>
                  </a:lnTo>
                  <a:lnTo>
                    <a:pt x="477" y="384"/>
                  </a:lnTo>
                  <a:lnTo>
                    <a:pt x="477" y="378"/>
                  </a:lnTo>
                  <a:lnTo>
                    <a:pt x="477" y="378"/>
                  </a:lnTo>
                  <a:lnTo>
                    <a:pt x="481" y="376"/>
                  </a:lnTo>
                  <a:lnTo>
                    <a:pt x="485" y="374"/>
                  </a:lnTo>
                  <a:lnTo>
                    <a:pt x="485" y="374"/>
                  </a:lnTo>
                  <a:lnTo>
                    <a:pt x="485" y="368"/>
                  </a:lnTo>
                  <a:lnTo>
                    <a:pt x="487" y="364"/>
                  </a:lnTo>
                  <a:lnTo>
                    <a:pt x="487" y="364"/>
                  </a:lnTo>
                  <a:lnTo>
                    <a:pt x="495" y="358"/>
                  </a:lnTo>
                  <a:lnTo>
                    <a:pt x="495" y="358"/>
                  </a:lnTo>
                  <a:lnTo>
                    <a:pt x="499" y="356"/>
                  </a:lnTo>
                  <a:lnTo>
                    <a:pt x="503" y="356"/>
                  </a:lnTo>
                  <a:lnTo>
                    <a:pt x="503" y="356"/>
                  </a:lnTo>
                  <a:lnTo>
                    <a:pt x="503" y="362"/>
                  </a:lnTo>
                  <a:lnTo>
                    <a:pt x="503" y="362"/>
                  </a:lnTo>
                  <a:lnTo>
                    <a:pt x="505" y="364"/>
                  </a:lnTo>
                  <a:lnTo>
                    <a:pt x="505" y="364"/>
                  </a:lnTo>
                  <a:lnTo>
                    <a:pt x="511" y="366"/>
                  </a:lnTo>
                  <a:lnTo>
                    <a:pt x="517" y="366"/>
                  </a:lnTo>
                  <a:lnTo>
                    <a:pt x="517" y="366"/>
                  </a:lnTo>
                  <a:lnTo>
                    <a:pt x="523" y="364"/>
                  </a:lnTo>
                  <a:lnTo>
                    <a:pt x="523" y="364"/>
                  </a:lnTo>
                  <a:lnTo>
                    <a:pt x="531" y="360"/>
                  </a:lnTo>
                  <a:lnTo>
                    <a:pt x="533" y="356"/>
                  </a:lnTo>
                  <a:lnTo>
                    <a:pt x="533" y="354"/>
                  </a:lnTo>
                  <a:lnTo>
                    <a:pt x="533" y="354"/>
                  </a:lnTo>
                  <a:lnTo>
                    <a:pt x="531" y="354"/>
                  </a:lnTo>
                  <a:lnTo>
                    <a:pt x="527" y="356"/>
                  </a:lnTo>
                  <a:lnTo>
                    <a:pt x="517" y="358"/>
                  </a:lnTo>
                  <a:lnTo>
                    <a:pt x="517" y="358"/>
                  </a:lnTo>
                  <a:lnTo>
                    <a:pt x="511" y="356"/>
                  </a:lnTo>
                  <a:lnTo>
                    <a:pt x="511" y="356"/>
                  </a:lnTo>
                  <a:lnTo>
                    <a:pt x="511" y="354"/>
                  </a:lnTo>
                  <a:lnTo>
                    <a:pt x="511" y="354"/>
                  </a:lnTo>
                  <a:lnTo>
                    <a:pt x="515" y="354"/>
                  </a:lnTo>
                  <a:lnTo>
                    <a:pt x="515" y="354"/>
                  </a:lnTo>
                  <a:lnTo>
                    <a:pt x="517" y="352"/>
                  </a:lnTo>
                  <a:lnTo>
                    <a:pt x="517" y="352"/>
                  </a:lnTo>
                  <a:lnTo>
                    <a:pt x="519" y="344"/>
                  </a:lnTo>
                  <a:lnTo>
                    <a:pt x="519" y="344"/>
                  </a:lnTo>
                  <a:lnTo>
                    <a:pt x="521" y="342"/>
                  </a:lnTo>
                  <a:lnTo>
                    <a:pt x="523" y="342"/>
                  </a:lnTo>
                  <a:lnTo>
                    <a:pt x="523" y="342"/>
                  </a:lnTo>
                  <a:lnTo>
                    <a:pt x="523" y="340"/>
                  </a:lnTo>
                  <a:lnTo>
                    <a:pt x="521" y="338"/>
                  </a:lnTo>
                  <a:lnTo>
                    <a:pt x="521" y="338"/>
                  </a:lnTo>
                  <a:lnTo>
                    <a:pt x="523" y="338"/>
                  </a:lnTo>
                  <a:lnTo>
                    <a:pt x="527" y="336"/>
                  </a:lnTo>
                  <a:lnTo>
                    <a:pt x="527" y="336"/>
                  </a:lnTo>
                  <a:lnTo>
                    <a:pt x="523" y="334"/>
                  </a:lnTo>
                  <a:lnTo>
                    <a:pt x="519" y="332"/>
                  </a:lnTo>
                  <a:lnTo>
                    <a:pt x="519" y="332"/>
                  </a:lnTo>
                  <a:lnTo>
                    <a:pt x="519" y="326"/>
                  </a:lnTo>
                  <a:lnTo>
                    <a:pt x="519" y="326"/>
                  </a:lnTo>
                  <a:lnTo>
                    <a:pt x="521" y="320"/>
                  </a:lnTo>
                  <a:lnTo>
                    <a:pt x="521" y="320"/>
                  </a:lnTo>
                  <a:lnTo>
                    <a:pt x="527" y="316"/>
                  </a:lnTo>
                  <a:lnTo>
                    <a:pt x="527" y="316"/>
                  </a:lnTo>
                  <a:lnTo>
                    <a:pt x="533" y="314"/>
                  </a:lnTo>
                  <a:lnTo>
                    <a:pt x="533" y="314"/>
                  </a:lnTo>
                  <a:lnTo>
                    <a:pt x="533" y="312"/>
                  </a:lnTo>
                  <a:lnTo>
                    <a:pt x="533" y="312"/>
                  </a:lnTo>
                  <a:lnTo>
                    <a:pt x="531" y="312"/>
                  </a:lnTo>
                  <a:lnTo>
                    <a:pt x="527" y="310"/>
                  </a:lnTo>
                  <a:lnTo>
                    <a:pt x="527" y="310"/>
                  </a:lnTo>
                  <a:lnTo>
                    <a:pt x="529" y="308"/>
                  </a:lnTo>
                  <a:lnTo>
                    <a:pt x="529" y="308"/>
                  </a:lnTo>
                  <a:lnTo>
                    <a:pt x="531" y="308"/>
                  </a:lnTo>
                  <a:lnTo>
                    <a:pt x="533" y="308"/>
                  </a:lnTo>
                  <a:lnTo>
                    <a:pt x="533" y="308"/>
                  </a:lnTo>
                  <a:lnTo>
                    <a:pt x="535" y="304"/>
                  </a:lnTo>
                  <a:lnTo>
                    <a:pt x="535" y="300"/>
                  </a:lnTo>
                  <a:lnTo>
                    <a:pt x="535" y="300"/>
                  </a:lnTo>
                  <a:lnTo>
                    <a:pt x="539" y="300"/>
                  </a:lnTo>
                  <a:lnTo>
                    <a:pt x="541" y="300"/>
                  </a:lnTo>
                  <a:lnTo>
                    <a:pt x="541" y="300"/>
                  </a:lnTo>
                  <a:lnTo>
                    <a:pt x="543" y="304"/>
                  </a:lnTo>
                  <a:lnTo>
                    <a:pt x="543" y="310"/>
                  </a:lnTo>
                  <a:lnTo>
                    <a:pt x="543" y="318"/>
                  </a:lnTo>
                  <a:lnTo>
                    <a:pt x="545" y="324"/>
                  </a:lnTo>
                  <a:lnTo>
                    <a:pt x="545" y="324"/>
                  </a:lnTo>
                  <a:lnTo>
                    <a:pt x="547" y="324"/>
                  </a:lnTo>
                  <a:lnTo>
                    <a:pt x="549" y="320"/>
                  </a:lnTo>
                  <a:lnTo>
                    <a:pt x="549" y="320"/>
                  </a:lnTo>
                  <a:lnTo>
                    <a:pt x="549" y="318"/>
                  </a:lnTo>
                  <a:lnTo>
                    <a:pt x="549" y="314"/>
                  </a:lnTo>
                  <a:lnTo>
                    <a:pt x="549" y="314"/>
                  </a:lnTo>
                  <a:lnTo>
                    <a:pt x="553" y="316"/>
                  </a:lnTo>
                  <a:lnTo>
                    <a:pt x="557" y="316"/>
                  </a:lnTo>
                  <a:lnTo>
                    <a:pt x="557" y="316"/>
                  </a:lnTo>
                  <a:lnTo>
                    <a:pt x="557" y="314"/>
                  </a:lnTo>
                  <a:lnTo>
                    <a:pt x="557" y="310"/>
                  </a:lnTo>
                  <a:lnTo>
                    <a:pt x="557" y="310"/>
                  </a:lnTo>
                  <a:lnTo>
                    <a:pt x="551" y="306"/>
                  </a:lnTo>
                  <a:lnTo>
                    <a:pt x="551" y="304"/>
                  </a:lnTo>
                  <a:lnTo>
                    <a:pt x="551" y="302"/>
                  </a:lnTo>
                  <a:lnTo>
                    <a:pt x="551" y="302"/>
                  </a:lnTo>
                  <a:lnTo>
                    <a:pt x="553" y="302"/>
                  </a:lnTo>
                  <a:lnTo>
                    <a:pt x="557" y="302"/>
                  </a:lnTo>
                  <a:lnTo>
                    <a:pt x="557" y="302"/>
                  </a:lnTo>
                  <a:lnTo>
                    <a:pt x="557" y="300"/>
                  </a:lnTo>
                  <a:lnTo>
                    <a:pt x="557" y="296"/>
                  </a:lnTo>
                  <a:lnTo>
                    <a:pt x="557" y="296"/>
                  </a:lnTo>
                  <a:lnTo>
                    <a:pt x="551" y="292"/>
                  </a:lnTo>
                  <a:lnTo>
                    <a:pt x="547" y="286"/>
                  </a:lnTo>
                  <a:lnTo>
                    <a:pt x="547" y="286"/>
                  </a:lnTo>
                  <a:lnTo>
                    <a:pt x="551" y="280"/>
                  </a:lnTo>
                  <a:lnTo>
                    <a:pt x="551" y="280"/>
                  </a:lnTo>
                  <a:lnTo>
                    <a:pt x="557" y="278"/>
                  </a:lnTo>
                  <a:lnTo>
                    <a:pt x="561" y="276"/>
                  </a:lnTo>
                  <a:lnTo>
                    <a:pt x="561" y="276"/>
                  </a:lnTo>
                  <a:lnTo>
                    <a:pt x="569" y="278"/>
                  </a:lnTo>
                  <a:lnTo>
                    <a:pt x="569" y="278"/>
                  </a:lnTo>
                  <a:lnTo>
                    <a:pt x="571" y="280"/>
                  </a:lnTo>
                  <a:lnTo>
                    <a:pt x="571" y="280"/>
                  </a:lnTo>
                  <a:lnTo>
                    <a:pt x="573" y="280"/>
                  </a:lnTo>
                  <a:lnTo>
                    <a:pt x="577" y="280"/>
                  </a:lnTo>
                  <a:lnTo>
                    <a:pt x="577" y="280"/>
                  </a:lnTo>
                  <a:lnTo>
                    <a:pt x="585" y="284"/>
                  </a:lnTo>
                  <a:lnTo>
                    <a:pt x="587" y="286"/>
                  </a:lnTo>
                  <a:lnTo>
                    <a:pt x="589" y="286"/>
                  </a:lnTo>
                  <a:lnTo>
                    <a:pt x="589" y="286"/>
                  </a:lnTo>
                  <a:lnTo>
                    <a:pt x="589" y="282"/>
                  </a:lnTo>
                  <a:lnTo>
                    <a:pt x="591" y="278"/>
                  </a:lnTo>
                  <a:lnTo>
                    <a:pt x="591" y="278"/>
                  </a:lnTo>
                  <a:lnTo>
                    <a:pt x="593" y="272"/>
                  </a:lnTo>
                  <a:lnTo>
                    <a:pt x="593" y="272"/>
                  </a:lnTo>
                  <a:lnTo>
                    <a:pt x="597" y="274"/>
                  </a:lnTo>
                  <a:lnTo>
                    <a:pt x="599" y="272"/>
                  </a:lnTo>
                  <a:lnTo>
                    <a:pt x="599" y="272"/>
                  </a:lnTo>
                  <a:lnTo>
                    <a:pt x="599" y="270"/>
                  </a:lnTo>
                  <a:lnTo>
                    <a:pt x="597" y="268"/>
                  </a:lnTo>
                  <a:lnTo>
                    <a:pt x="597" y="268"/>
                  </a:lnTo>
                  <a:lnTo>
                    <a:pt x="595" y="266"/>
                  </a:lnTo>
                  <a:lnTo>
                    <a:pt x="595" y="266"/>
                  </a:lnTo>
                  <a:lnTo>
                    <a:pt x="591" y="268"/>
                  </a:lnTo>
                  <a:lnTo>
                    <a:pt x="587" y="272"/>
                  </a:lnTo>
                  <a:lnTo>
                    <a:pt x="587" y="272"/>
                  </a:lnTo>
                  <a:lnTo>
                    <a:pt x="585" y="270"/>
                  </a:lnTo>
                  <a:lnTo>
                    <a:pt x="581" y="268"/>
                  </a:lnTo>
                  <a:lnTo>
                    <a:pt x="577" y="266"/>
                  </a:lnTo>
                  <a:lnTo>
                    <a:pt x="575" y="266"/>
                  </a:lnTo>
                  <a:lnTo>
                    <a:pt x="575" y="266"/>
                  </a:lnTo>
                  <a:lnTo>
                    <a:pt x="573" y="268"/>
                  </a:lnTo>
                  <a:lnTo>
                    <a:pt x="573" y="268"/>
                  </a:lnTo>
                  <a:lnTo>
                    <a:pt x="567" y="272"/>
                  </a:lnTo>
                  <a:lnTo>
                    <a:pt x="567" y="272"/>
                  </a:lnTo>
                  <a:lnTo>
                    <a:pt x="563" y="270"/>
                  </a:lnTo>
                  <a:lnTo>
                    <a:pt x="559" y="268"/>
                  </a:lnTo>
                  <a:lnTo>
                    <a:pt x="559" y="268"/>
                  </a:lnTo>
                  <a:lnTo>
                    <a:pt x="559" y="266"/>
                  </a:lnTo>
                  <a:lnTo>
                    <a:pt x="559" y="266"/>
                  </a:lnTo>
                  <a:lnTo>
                    <a:pt x="563" y="260"/>
                  </a:lnTo>
                  <a:lnTo>
                    <a:pt x="563" y="260"/>
                  </a:lnTo>
                  <a:lnTo>
                    <a:pt x="567" y="257"/>
                  </a:lnTo>
                  <a:lnTo>
                    <a:pt x="567" y="257"/>
                  </a:lnTo>
                  <a:lnTo>
                    <a:pt x="571" y="253"/>
                  </a:lnTo>
                  <a:lnTo>
                    <a:pt x="577" y="253"/>
                  </a:lnTo>
                  <a:lnTo>
                    <a:pt x="577" y="253"/>
                  </a:lnTo>
                  <a:lnTo>
                    <a:pt x="579" y="253"/>
                  </a:lnTo>
                  <a:lnTo>
                    <a:pt x="581" y="253"/>
                  </a:lnTo>
                  <a:lnTo>
                    <a:pt x="581" y="253"/>
                  </a:lnTo>
                  <a:lnTo>
                    <a:pt x="585" y="249"/>
                  </a:lnTo>
                  <a:lnTo>
                    <a:pt x="585" y="249"/>
                  </a:lnTo>
                  <a:lnTo>
                    <a:pt x="589" y="251"/>
                  </a:lnTo>
                  <a:lnTo>
                    <a:pt x="591" y="251"/>
                  </a:lnTo>
                  <a:lnTo>
                    <a:pt x="591" y="251"/>
                  </a:lnTo>
                  <a:lnTo>
                    <a:pt x="593" y="251"/>
                  </a:lnTo>
                  <a:lnTo>
                    <a:pt x="595" y="249"/>
                  </a:lnTo>
                  <a:lnTo>
                    <a:pt x="595" y="249"/>
                  </a:lnTo>
                  <a:lnTo>
                    <a:pt x="593" y="247"/>
                  </a:lnTo>
                  <a:lnTo>
                    <a:pt x="591" y="245"/>
                  </a:lnTo>
                  <a:lnTo>
                    <a:pt x="591" y="245"/>
                  </a:lnTo>
                  <a:lnTo>
                    <a:pt x="593" y="243"/>
                  </a:lnTo>
                  <a:lnTo>
                    <a:pt x="593" y="243"/>
                  </a:lnTo>
                  <a:lnTo>
                    <a:pt x="597" y="245"/>
                  </a:lnTo>
                  <a:lnTo>
                    <a:pt x="599" y="245"/>
                  </a:lnTo>
                  <a:lnTo>
                    <a:pt x="601" y="245"/>
                  </a:lnTo>
                  <a:lnTo>
                    <a:pt x="601" y="245"/>
                  </a:lnTo>
                  <a:lnTo>
                    <a:pt x="601" y="243"/>
                  </a:lnTo>
                  <a:lnTo>
                    <a:pt x="601" y="241"/>
                  </a:lnTo>
                  <a:lnTo>
                    <a:pt x="601" y="241"/>
                  </a:lnTo>
                  <a:lnTo>
                    <a:pt x="599" y="239"/>
                  </a:lnTo>
                  <a:lnTo>
                    <a:pt x="599" y="235"/>
                  </a:lnTo>
                  <a:lnTo>
                    <a:pt x="599" y="235"/>
                  </a:lnTo>
                  <a:lnTo>
                    <a:pt x="603" y="235"/>
                  </a:lnTo>
                  <a:lnTo>
                    <a:pt x="605" y="237"/>
                  </a:lnTo>
                  <a:lnTo>
                    <a:pt x="607" y="235"/>
                  </a:lnTo>
                  <a:lnTo>
                    <a:pt x="607" y="235"/>
                  </a:lnTo>
                  <a:lnTo>
                    <a:pt x="605" y="231"/>
                  </a:lnTo>
                  <a:lnTo>
                    <a:pt x="603" y="229"/>
                  </a:lnTo>
                  <a:lnTo>
                    <a:pt x="603" y="229"/>
                  </a:lnTo>
                  <a:lnTo>
                    <a:pt x="599" y="231"/>
                  </a:lnTo>
                  <a:lnTo>
                    <a:pt x="597" y="231"/>
                  </a:lnTo>
                  <a:lnTo>
                    <a:pt x="597" y="231"/>
                  </a:lnTo>
                  <a:lnTo>
                    <a:pt x="595" y="227"/>
                  </a:lnTo>
                  <a:lnTo>
                    <a:pt x="595" y="227"/>
                  </a:lnTo>
                  <a:lnTo>
                    <a:pt x="595" y="221"/>
                  </a:lnTo>
                  <a:lnTo>
                    <a:pt x="595" y="221"/>
                  </a:lnTo>
                  <a:lnTo>
                    <a:pt x="597" y="215"/>
                  </a:lnTo>
                  <a:lnTo>
                    <a:pt x="597" y="215"/>
                  </a:lnTo>
                  <a:lnTo>
                    <a:pt x="601" y="213"/>
                  </a:lnTo>
                  <a:lnTo>
                    <a:pt x="601" y="213"/>
                  </a:lnTo>
                  <a:lnTo>
                    <a:pt x="609" y="209"/>
                  </a:lnTo>
                  <a:lnTo>
                    <a:pt x="615" y="207"/>
                  </a:lnTo>
                  <a:lnTo>
                    <a:pt x="617" y="205"/>
                  </a:lnTo>
                  <a:lnTo>
                    <a:pt x="617" y="205"/>
                  </a:lnTo>
                  <a:lnTo>
                    <a:pt x="615" y="201"/>
                  </a:lnTo>
                  <a:lnTo>
                    <a:pt x="611" y="199"/>
                  </a:lnTo>
                  <a:lnTo>
                    <a:pt x="611" y="199"/>
                  </a:lnTo>
                  <a:lnTo>
                    <a:pt x="611" y="195"/>
                  </a:lnTo>
                  <a:lnTo>
                    <a:pt x="611" y="195"/>
                  </a:lnTo>
                  <a:lnTo>
                    <a:pt x="611" y="187"/>
                  </a:lnTo>
                  <a:lnTo>
                    <a:pt x="615" y="181"/>
                  </a:lnTo>
                  <a:lnTo>
                    <a:pt x="615" y="181"/>
                  </a:lnTo>
                  <a:lnTo>
                    <a:pt x="617" y="177"/>
                  </a:lnTo>
                  <a:lnTo>
                    <a:pt x="617" y="177"/>
                  </a:lnTo>
                  <a:lnTo>
                    <a:pt x="619" y="179"/>
                  </a:lnTo>
                  <a:lnTo>
                    <a:pt x="621" y="181"/>
                  </a:lnTo>
                  <a:lnTo>
                    <a:pt x="621" y="181"/>
                  </a:lnTo>
                  <a:lnTo>
                    <a:pt x="621" y="185"/>
                  </a:lnTo>
                  <a:lnTo>
                    <a:pt x="619" y="189"/>
                  </a:lnTo>
                  <a:lnTo>
                    <a:pt x="619" y="189"/>
                  </a:lnTo>
                  <a:lnTo>
                    <a:pt x="621" y="191"/>
                  </a:lnTo>
                  <a:lnTo>
                    <a:pt x="621" y="191"/>
                  </a:lnTo>
                  <a:lnTo>
                    <a:pt x="623" y="189"/>
                  </a:lnTo>
                  <a:lnTo>
                    <a:pt x="625" y="189"/>
                  </a:lnTo>
                  <a:lnTo>
                    <a:pt x="625" y="189"/>
                  </a:lnTo>
                  <a:lnTo>
                    <a:pt x="625" y="191"/>
                  </a:lnTo>
                  <a:lnTo>
                    <a:pt x="625" y="195"/>
                  </a:lnTo>
                  <a:lnTo>
                    <a:pt x="627" y="195"/>
                  </a:lnTo>
                  <a:lnTo>
                    <a:pt x="627" y="195"/>
                  </a:lnTo>
                  <a:lnTo>
                    <a:pt x="627" y="193"/>
                  </a:lnTo>
                  <a:lnTo>
                    <a:pt x="629" y="191"/>
                  </a:lnTo>
                  <a:lnTo>
                    <a:pt x="629" y="191"/>
                  </a:lnTo>
                  <a:lnTo>
                    <a:pt x="631" y="193"/>
                  </a:lnTo>
                  <a:lnTo>
                    <a:pt x="633" y="195"/>
                  </a:lnTo>
                  <a:lnTo>
                    <a:pt x="633" y="195"/>
                  </a:lnTo>
                  <a:lnTo>
                    <a:pt x="637" y="193"/>
                  </a:lnTo>
                  <a:lnTo>
                    <a:pt x="639" y="189"/>
                  </a:lnTo>
                  <a:lnTo>
                    <a:pt x="639" y="189"/>
                  </a:lnTo>
                  <a:lnTo>
                    <a:pt x="639" y="189"/>
                  </a:lnTo>
                  <a:lnTo>
                    <a:pt x="635" y="187"/>
                  </a:lnTo>
                  <a:lnTo>
                    <a:pt x="631" y="183"/>
                  </a:lnTo>
                  <a:lnTo>
                    <a:pt x="631" y="183"/>
                  </a:lnTo>
                  <a:lnTo>
                    <a:pt x="627" y="179"/>
                  </a:lnTo>
                  <a:lnTo>
                    <a:pt x="627" y="177"/>
                  </a:lnTo>
                  <a:lnTo>
                    <a:pt x="627" y="171"/>
                  </a:lnTo>
                  <a:lnTo>
                    <a:pt x="627" y="171"/>
                  </a:lnTo>
                  <a:lnTo>
                    <a:pt x="629" y="171"/>
                  </a:lnTo>
                  <a:lnTo>
                    <a:pt x="633" y="171"/>
                  </a:lnTo>
                  <a:lnTo>
                    <a:pt x="633" y="171"/>
                  </a:lnTo>
                  <a:lnTo>
                    <a:pt x="639" y="177"/>
                  </a:lnTo>
                  <a:lnTo>
                    <a:pt x="639" y="177"/>
                  </a:lnTo>
                  <a:lnTo>
                    <a:pt x="646" y="185"/>
                  </a:lnTo>
                  <a:lnTo>
                    <a:pt x="646" y="185"/>
                  </a:lnTo>
                  <a:lnTo>
                    <a:pt x="652" y="189"/>
                  </a:lnTo>
                  <a:lnTo>
                    <a:pt x="652" y="189"/>
                  </a:lnTo>
                  <a:lnTo>
                    <a:pt x="656" y="193"/>
                  </a:lnTo>
                  <a:lnTo>
                    <a:pt x="658" y="199"/>
                  </a:lnTo>
                  <a:lnTo>
                    <a:pt x="658" y="199"/>
                  </a:lnTo>
                  <a:lnTo>
                    <a:pt x="660" y="199"/>
                  </a:lnTo>
                  <a:lnTo>
                    <a:pt x="662" y="199"/>
                  </a:lnTo>
                  <a:lnTo>
                    <a:pt x="662" y="199"/>
                  </a:lnTo>
                  <a:lnTo>
                    <a:pt x="664" y="195"/>
                  </a:lnTo>
                  <a:lnTo>
                    <a:pt x="662" y="193"/>
                  </a:lnTo>
                  <a:lnTo>
                    <a:pt x="662" y="193"/>
                  </a:lnTo>
                  <a:lnTo>
                    <a:pt x="658" y="185"/>
                  </a:lnTo>
                  <a:lnTo>
                    <a:pt x="658" y="185"/>
                  </a:lnTo>
                  <a:lnTo>
                    <a:pt x="652" y="183"/>
                  </a:lnTo>
                  <a:lnTo>
                    <a:pt x="652" y="183"/>
                  </a:lnTo>
                  <a:lnTo>
                    <a:pt x="646" y="177"/>
                  </a:lnTo>
                  <a:lnTo>
                    <a:pt x="646" y="177"/>
                  </a:lnTo>
                  <a:lnTo>
                    <a:pt x="644" y="163"/>
                  </a:lnTo>
                  <a:lnTo>
                    <a:pt x="644" y="163"/>
                  </a:lnTo>
                  <a:lnTo>
                    <a:pt x="644" y="161"/>
                  </a:lnTo>
                  <a:lnTo>
                    <a:pt x="644" y="161"/>
                  </a:lnTo>
                  <a:lnTo>
                    <a:pt x="646" y="155"/>
                  </a:lnTo>
                  <a:lnTo>
                    <a:pt x="648" y="151"/>
                  </a:lnTo>
                  <a:lnTo>
                    <a:pt x="648" y="151"/>
                  </a:lnTo>
                  <a:lnTo>
                    <a:pt x="656" y="147"/>
                  </a:lnTo>
                  <a:lnTo>
                    <a:pt x="660" y="147"/>
                  </a:lnTo>
                  <a:lnTo>
                    <a:pt x="664" y="147"/>
                  </a:lnTo>
                  <a:lnTo>
                    <a:pt x="664" y="147"/>
                  </a:lnTo>
                  <a:lnTo>
                    <a:pt x="666" y="151"/>
                  </a:lnTo>
                  <a:lnTo>
                    <a:pt x="666" y="155"/>
                  </a:lnTo>
                  <a:lnTo>
                    <a:pt x="664" y="163"/>
                  </a:lnTo>
                  <a:lnTo>
                    <a:pt x="664" y="175"/>
                  </a:lnTo>
                  <a:lnTo>
                    <a:pt x="664" y="177"/>
                  </a:lnTo>
                  <a:lnTo>
                    <a:pt x="666" y="179"/>
                  </a:lnTo>
                  <a:lnTo>
                    <a:pt x="666" y="179"/>
                  </a:lnTo>
                  <a:lnTo>
                    <a:pt x="668" y="177"/>
                  </a:lnTo>
                  <a:lnTo>
                    <a:pt x="668" y="171"/>
                  </a:lnTo>
                  <a:lnTo>
                    <a:pt x="672" y="165"/>
                  </a:lnTo>
                  <a:lnTo>
                    <a:pt x="672" y="165"/>
                  </a:lnTo>
                  <a:lnTo>
                    <a:pt x="672" y="153"/>
                  </a:lnTo>
                  <a:lnTo>
                    <a:pt x="672" y="153"/>
                  </a:lnTo>
                  <a:lnTo>
                    <a:pt x="678" y="141"/>
                  </a:lnTo>
                  <a:lnTo>
                    <a:pt x="678" y="141"/>
                  </a:lnTo>
                  <a:lnTo>
                    <a:pt x="680" y="135"/>
                  </a:lnTo>
                  <a:lnTo>
                    <a:pt x="680" y="135"/>
                  </a:lnTo>
                  <a:lnTo>
                    <a:pt x="684" y="133"/>
                  </a:lnTo>
                  <a:lnTo>
                    <a:pt x="686" y="133"/>
                  </a:lnTo>
                  <a:lnTo>
                    <a:pt x="686" y="133"/>
                  </a:lnTo>
                  <a:lnTo>
                    <a:pt x="688" y="133"/>
                  </a:lnTo>
                  <a:lnTo>
                    <a:pt x="688" y="137"/>
                  </a:lnTo>
                  <a:lnTo>
                    <a:pt x="688" y="145"/>
                  </a:lnTo>
                  <a:lnTo>
                    <a:pt x="688" y="145"/>
                  </a:lnTo>
                  <a:lnTo>
                    <a:pt x="688" y="155"/>
                  </a:lnTo>
                  <a:lnTo>
                    <a:pt x="688" y="155"/>
                  </a:lnTo>
                  <a:lnTo>
                    <a:pt x="690" y="167"/>
                  </a:lnTo>
                  <a:lnTo>
                    <a:pt x="690" y="167"/>
                  </a:lnTo>
                  <a:lnTo>
                    <a:pt x="688" y="171"/>
                  </a:lnTo>
                  <a:lnTo>
                    <a:pt x="686" y="175"/>
                  </a:lnTo>
                  <a:lnTo>
                    <a:pt x="686" y="175"/>
                  </a:lnTo>
                  <a:lnTo>
                    <a:pt x="684" y="181"/>
                  </a:lnTo>
                  <a:lnTo>
                    <a:pt x="682" y="185"/>
                  </a:lnTo>
                  <a:lnTo>
                    <a:pt x="684" y="187"/>
                  </a:lnTo>
                  <a:lnTo>
                    <a:pt x="684" y="187"/>
                  </a:lnTo>
                  <a:lnTo>
                    <a:pt x="686" y="185"/>
                  </a:lnTo>
                  <a:lnTo>
                    <a:pt x="688" y="183"/>
                  </a:lnTo>
                  <a:lnTo>
                    <a:pt x="688" y="183"/>
                  </a:lnTo>
                  <a:lnTo>
                    <a:pt x="692" y="171"/>
                  </a:lnTo>
                  <a:lnTo>
                    <a:pt x="692" y="171"/>
                  </a:lnTo>
                  <a:lnTo>
                    <a:pt x="696" y="167"/>
                  </a:lnTo>
                  <a:lnTo>
                    <a:pt x="702" y="161"/>
                  </a:lnTo>
                  <a:lnTo>
                    <a:pt x="702" y="161"/>
                  </a:lnTo>
                  <a:lnTo>
                    <a:pt x="700" y="157"/>
                  </a:lnTo>
                  <a:lnTo>
                    <a:pt x="700" y="157"/>
                  </a:lnTo>
                  <a:lnTo>
                    <a:pt x="696" y="153"/>
                  </a:lnTo>
                  <a:lnTo>
                    <a:pt x="696" y="149"/>
                  </a:lnTo>
                  <a:lnTo>
                    <a:pt x="696" y="149"/>
                  </a:lnTo>
                  <a:lnTo>
                    <a:pt x="702" y="147"/>
                  </a:lnTo>
                  <a:lnTo>
                    <a:pt x="702" y="147"/>
                  </a:lnTo>
                  <a:lnTo>
                    <a:pt x="704" y="139"/>
                  </a:lnTo>
                  <a:lnTo>
                    <a:pt x="704" y="139"/>
                  </a:lnTo>
                  <a:lnTo>
                    <a:pt x="706" y="133"/>
                  </a:lnTo>
                  <a:lnTo>
                    <a:pt x="706" y="133"/>
                  </a:lnTo>
                  <a:lnTo>
                    <a:pt x="708" y="131"/>
                  </a:lnTo>
                  <a:lnTo>
                    <a:pt x="712" y="131"/>
                  </a:lnTo>
                  <a:lnTo>
                    <a:pt x="712" y="131"/>
                  </a:lnTo>
                  <a:lnTo>
                    <a:pt x="710" y="133"/>
                  </a:lnTo>
                  <a:lnTo>
                    <a:pt x="710" y="137"/>
                  </a:lnTo>
                  <a:lnTo>
                    <a:pt x="710" y="137"/>
                  </a:lnTo>
                  <a:lnTo>
                    <a:pt x="710" y="139"/>
                  </a:lnTo>
                  <a:lnTo>
                    <a:pt x="710" y="139"/>
                  </a:lnTo>
                  <a:lnTo>
                    <a:pt x="712" y="141"/>
                  </a:lnTo>
                  <a:lnTo>
                    <a:pt x="712" y="141"/>
                  </a:lnTo>
                  <a:lnTo>
                    <a:pt x="714" y="139"/>
                  </a:lnTo>
                  <a:lnTo>
                    <a:pt x="714" y="137"/>
                  </a:lnTo>
                  <a:lnTo>
                    <a:pt x="714" y="137"/>
                  </a:lnTo>
                  <a:lnTo>
                    <a:pt x="718" y="137"/>
                  </a:lnTo>
                  <a:lnTo>
                    <a:pt x="718" y="137"/>
                  </a:lnTo>
                  <a:lnTo>
                    <a:pt x="718" y="135"/>
                  </a:lnTo>
                  <a:lnTo>
                    <a:pt x="718" y="133"/>
                  </a:lnTo>
                  <a:lnTo>
                    <a:pt x="718" y="133"/>
                  </a:lnTo>
                  <a:lnTo>
                    <a:pt x="722" y="133"/>
                  </a:lnTo>
                  <a:lnTo>
                    <a:pt x="722" y="133"/>
                  </a:lnTo>
                  <a:lnTo>
                    <a:pt x="722" y="129"/>
                  </a:lnTo>
                  <a:lnTo>
                    <a:pt x="720" y="127"/>
                  </a:lnTo>
                  <a:lnTo>
                    <a:pt x="718" y="123"/>
                  </a:lnTo>
                  <a:lnTo>
                    <a:pt x="718" y="121"/>
                  </a:lnTo>
                  <a:lnTo>
                    <a:pt x="718" y="121"/>
                  </a:lnTo>
                  <a:lnTo>
                    <a:pt x="720" y="121"/>
                  </a:lnTo>
                  <a:lnTo>
                    <a:pt x="724" y="123"/>
                  </a:lnTo>
                  <a:lnTo>
                    <a:pt x="730" y="129"/>
                  </a:lnTo>
                  <a:lnTo>
                    <a:pt x="730" y="129"/>
                  </a:lnTo>
                  <a:lnTo>
                    <a:pt x="744" y="145"/>
                  </a:lnTo>
                  <a:lnTo>
                    <a:pt x="744" y="145"/>
                  </a:lnTo>
                  <a:lnTo>
                    <a:pt x="746" y="147"/>
                  </a:lnTo>
                  <a:lnTo>
                    <a:pt x="748" y="149"/>
                  </a:lnTo>
                  <a:lnTo>
                    <a:pt x="748" y="149"/>
                  </a:lnTo>
                  <a:lnTo>
                    <a:pt x="748" y="145"/>
                  </a:lnTo>
                  <a:lnTo>
                    <a:pt x="748" y="139"/>
                  </a:lnTo>
                  <a:lnTo>
                    <a:pt x="748" y="139"/>
                  </a:lnTo>
                  <a:lnTo>
                    <a:pt x="744" y="133"/>
                  </a:lnTo>
                  <a:lnTo>
                    <a:pt x="744" y="133"/>
                  </a:lnTo>
                  <a:lnTo>
                    <a:pt x="744" y="127"/>
                  </a:lnTo>
                  <a:lnTo>
                    <a:pt x="744" y="127"/>
                  </a:lnTo>
                  <a:lnTo>
                    <a:pt x="744" y="121"/>
                  </a:lnTo>
                  <a:lnTo>
                    <a:pt x="744" y="121"/>
                  </a:lnTo>
                  <a:lnTo>
                    <a:pt x="744" y="119"/>
                  </a:lnTo>
                  <a:lnTo>
                    <a:pt x="744" y="113"/>
                  </a:lnTo>
                  <a:lnTo>
                    <a:pt x="744" y="113"/>
                  </a:lnTo>
                  <a:lnTo>
                    <a:pt x="740" y="113"/>
                  </a:lnTo>
                  <a:lnTo>
                    <a:pt x="740" y="113"/>
                  </a:lnTo>
                  <a:lnTo>
                    <a:pt x="734" y="113"/>
                  </a:lnTo>
                  <a:lnTo>
                    <a:pt x="728" y="109"/>
                  </a:lnTo>
                  <a:lnTo>
                    <a:pt x="728" y="109"/>
                  </a:lnTo>
                  <a:lnTo>
                    <a:pt x="724" y="103"/>
                  </a:lnTo>
                  <a:lnTo>
                    <a:pt x="724" y="99"/>
                  </a:lnTo>
                  <a:lnTo>
                    <a:pt x="724" y="95"/>
                  </a:lnTo>
                  <a:lnTo>
                    <a:pt x="724" y="95"/>
                  </a:lnTo>
                  <a:lnTo>
                    <a:pt x="730" y="97"/>
                  </a:lnTo>
                  <a:lnTo>
                    <a:pt x="730" y="97"/>
                  </a:lnTo>
                  <a:lnTo>
                    <a:pt x="732" y="103"/>
                  </a:lnTo>
                  <a:lnTo>
                    <a:pt x="732" y="103"/>
                  </a:lnTo>
                  <a:lnTo>
                    <a:pt x="734" y="105"/>
                  </a:lnTo>
                  <a:lnTo>
                    <a:pt x="736" y="107"/>
                  </a:lnTo>
                  <a:lnTo>
                    <a:pt x="736" y="107"/>
                  </a:lnTo>
                  <a:lnTo>
                    <a:pt x="738" y="105"/>
                  </a:lnTo>
                  <a:lnTo>
                    <a:pt x="736" y="103"/>
                  </a:lnTo>
                  <a:lnTo>
                    <a:pt x="736" y="99"/>
                  </a:lnTo>
                  <a:lnTo>
                    <a:pt x="736" y="99"/>
                  </a:lnTo>
                  <a:lnTo>
                    <a:pt x="738" y="95"/>
                  </a:lnTo>
                  <a:lnTo>
                    <a:pt x="738" y="95"/>
                  </a:lnTo>
                  <a:lnTo>
                    <a:pt x="740" y="97"/>
                  </a:lnTo>
                  <a:lnTo>
                    <a:pt x="740" y="97"/>
                  </a:lnTo>
                  <a:lnTo>
                    <a:pt x="742" y="97"/>
                  </a:lnTo>
                  <a:lnTo>
                    <a:pt x="744" y="95"/>
                  </a:lnTo>
                  <a:lnTo>
                    <a:pt x="744" y="95"/>
                  </a:lnTo>
                  <a:lnTo>
                    <a:pt x="744" y="97"/>
                  </a:lnTo>
                  <a:lnTo>
                    <a:pt x="746" y="101"/>
                  </a:lnTo>
                  <a:lnTo>
                    <a:pt x="746" y="101"/>
                  </a:lnTo>
                  <a:lnTo>
                    <a:pt x="748" y="99"/>
                  </a:lnTo>
                  <a:lnTo>
                    <a:pt x="748" y="99"/>
                  </a:lnTo>
                  <a:lnTo>
                    <a:pt x="748" y="101"/>
                  </a:lnTo>
                  <a:lnTo>
                    <a:pt x="750" y="103"/>
                  </a:lnTo>
                  <a:lnTo>
                    <a:pt x="750" y="103"/>
                  </a:lnTo>
                  <a:lnTo>
                    <a:pt x="750" y="107"/>
                  </a:lnTo>
                  <a:lnTo>
                    <a:pt x="750" y="107"/>
                  </a:lnTo>
                  <a:lnTo>
                    <a:pt x="756" y="109"/>
                  </a:lnTo>
                  <a:lnTo>
                    <a:pt x="756" y="109"/>
                  </a:lnTo>
                  <a:lnTo>
                    <a:pt x="760" y="107"/>
                  </a:lnTo>
                  <a:lnTo>
                    <a:pt x="760" y="107"/>
                  </a:lnTo>
                  <a:lnTo>
                    <a:pt x="758" y="105"/>
                  </a:lnTo>
                  <a:lnTo>
                    <a:pt x="756" y="101"/>
                  </a:lnTo>
                  <a:lnTo>
                    <a:pt x="756" y="101"/>
                  </a:lnTo>
                  <a:lnTo>
                    <a:pt x="760" y="99"/>
                  </a:lnTo>
                  <a:lnTo>
                    <a:pt x="766" y="99"/>
                  </a:lnTo>
                  <a:lnTo>
                    <a:pt x="776" y="101"/>
                  </a:lnTo>
                  <a:lnTo>
                    <a:pt x="776" y="101"/>
                  </a:lnTo>
                  <a:lnTo>
                    <a:pt x="776" y="103"/>
                  </a:lnTo>
                  <a:lnTo>
                    <a:pt x="776" y="103"/>
                  </a:lnTo>
                  <a:lnTo>
                    <a:pt x="774" y="105"/>
                  </a:lnTo>
                  <a:lnTo>
                    <a:pt x="772" y="109"/>
                  </a:lnTo>
                  <a:lnTo>
                    <a:pt x="772" y="109"/>
                  </a:lnTo>
                  <a:lnTo>
                    <a:pt x="774" y="109"/>
                  </a:lnTo>
                  <a:lnTo>
                    <a:pt x="776" y="109"/>
                  </a:lnTo>
                  <a:lnTo>
                    <a:pt x="780" y="109"/>
                  </a:lnTo>
                  <a:lnTo>
                    <a:pt x="780" y="109"/>
                  </a:lnTo>
                  <a:lnTo>
                    <a:pt x="780" y="109"/>
                  </a:lnTo>
                  <a:lnTo>
                    <a:pt x="780" y="111"/>
                  </a:lnTo>
                  <a:lnTo>
                    <a:pt x="778" y="111"/>
                  </a:lnTo>
                  <a:lnTo>
                    <a:pt x="778" y="111"/>
                  </a:lnTo>
                  <a:lnTo>
                    <a:pt x="778" y="119"/>
                  </a:lnTo>
                  <a:lnTo>
                    <a:pt x="778" y="119"/>
                  </a:lnTo>
                  <a:lnTo>
                    <a:pt x="782" y="121"/>
                  </a:lnTo>
                  <a:lnTo>
                    <a:pt x="782" y="121"/>
                  </a:lnTo>
                  <a:lnTo>
                    <a:pt x="788" y="121"/>
                  </a:lnTo>
                  <a:lnTo>
                    <a:pt x="788" y="121"/>
                  </a:lnTo>
                  <a:lnTo>
                    <a:pt x="790" y="117"/>
                  </a:lnTo>
                  <a:lnTo>
                    <a:pt x="788" y="111"/>
                  </a:lnTo>
                  <a:lnTo>
                    <a:pt x="788" y="111"/>
                  </a:lnTo>
                  <a:lnTo>
                    <a:pt x="790" y="105"/>
                  </a:lnTo>
                  <a:lnTo>
                    <a:pt x="790" y="105"/>
                  </a:lnTo>
                  <a:lnTo>
                    <a:pt x="786" y="101"/>
                  </a:lnTo>
                  <a:lnTo>
                    <a:pt x="786" y="101"/>
                  </a:lnTo>
                  <a:lnTo>
                    <a:pt x="786" y="97"/>
                  </a:lnTo>
                  <a:lnTo>
                    <a:pt x="786" y="97"/>
                  </a:lnTo>
                  <a:lnTo>
                    <a:pt x="790" y="93"/>
                  </a:lnTo>
                  <a:lnTo>
                    <a:pt x="794" y="89"/>
                  </a:lnTo>
                  <a:lnTo>
                    <a:pt x="794" y="89"/>
                  </a:lnTo>
                  <a:lnTo>
                    <a:pt x="796" y="81"/>
                  </a:lnTo>
                  <a:lnTo>
                    <a:pt x="796" y="81"/>
                  </a:lnTo>
                  <a:lnTo>
                    <a:pt x="798" y="77"/>
                  </a:lnTo>
                  <a:lnTo>
                    <a:pt x="802" y="73"/>
                  </a:lnTo>
                  <a:lnTo>
                    <a:pt x="802" y="73"/>
                  </a:lnTo>
                  <a:lnTo>
                    <a:pt x="804" y="73"/>
                  </a:lnTo>
                  <a:lnTo>
                    <a:pt x="808" y="73"/>
                  </a:lnTo>
                  <a:lnTo>
                    <a:pt x="814" y="73"/>
                  </a:lnTo>
                  <a:lnTo>
                    <a:pt x="818" y="71"/>
                  </a:lnTo>
                  <a:lnTo>
                    <a:pt x="818" y="71"/>
                  </a:lnTo>
                  <a:lnTo>
                    <a:pt x="816" y="67"/>
                  </a:lnTo>
                  <a:lnTo>
                    <a:pt x="814" y="65"/>
                  </a:lnTo>
                  <a:lnTo>
                    <a:pt x="814" y="65"/>
                  </a:lnTo>
                  <a:lnTo>
                    <a:pt x="818" y="57"/>
                  </a:lnTo>
                  <a:lnTo>
                    <a:pt x="818" y="57"/>
                  </a:lnTo>
                  <a:lnTo>
                    <a:pt x="822" y="53"/>
                  </a:lnTo>
                  <a:lnTo>
                    <a:pt x="824" y="51"/>
                  </a:lnTo>
                  <a:lnTo>
                    <a:pt x="824" y="51"/>
                  </a:lnTo>
                  <a:lnTo>
                    <a:pt x="822" y="49"/>
                  </a:lnTo>
                  <a:lnTo>
                    <a:pt x="822" y="49"/>
                  </a:lnTo>
                  <a:lnTo>
                    <a:pt x="818" y="46"/>
                  </a:lnTo>
                  <a:lnTo>
                    <a:pt x="818" y="46"/>
                  </a:lnTo>
                  <a:lnTo>
                    <a:pt x="814" y="44"/>
                  </a:lnTo>
                  <a:lnTo>
                    <a:pt x="814" y="42"/>
                  </a:lnTo>
                  <a:lnTo>
                    <a:pt x="814" y="40"/>
                  </a:lnTo>
                  <a:lnTo>
                    <a:pt x="814" y="40"/>
                  </a:lnTo>
                  <a:lnTo>
                    <a:pt x="814" y="40"/>
                  </a:lnTo>
                  <a:lnTo>
                    <a:pt x="818" y="40"/>
                  </a:lnTo>
                  <a:lnTo>
                    <a:pt x="820" y="42"/>
                  </a:lnTo>
                  <a:lnTo>
                    <a:pt x="822" y="42"/>
                  </a:lnTo>
                  <a:lnTo>
                    <a:pt x="822" y="42"/>
                  </a:lnTo>
                  <a:lnTo>
                    <a:pt x="822" y="38"/>
                  </a:lnTo>
                  <a:lnTo>
                    <a:pt x="822" y="36"/>
                  </a:lnTo>
                  <a:lnTo>
                    <a:pt x="820" y="32"/>
                  </a:lnTo>
                  <a:lnTo>
                    <a:pt x="820" y="28"/>
                  </a:lnTo>
                  <a:lnTo>
                    <a:pt x="820" y="28"/>
                  </a:lnTo>
                  <a:lnTo>
                    <a:pt x="824" y="28"/>
                  </a:lnTo>
                  <a:lnTo>
                    <a:pt x="824" y="28"/>
                  </a:lnTo>
                  <a:lnTo>
                    <a:pt x="826" y="32"/>
                  </a:lnTo>
                  <a:lnTo>
                    <a:pt x="826" y="32"/>
                  </a:lnTo>
                  <a:lnTo>
                    <a:pt x="828" y="30"/>
                  </a:lnTo>
                  <a:lnTo>
                    <a:pt x="828" y="28"/>
                  </a:lnTo>
                  <a:lnTo>
                    <a:pt x="830" y="24"/>
                  </a:lnTo>
                  <a:lnTo>
                    <a:pt x="830" y="22"/>
                  </a:lnTo>
                  <a:lnTo>
                    <a:pt x="830" y="22"/>
                  </a:lnTo>
                  <a:lnTo>
                    <a:pt x="832" y="24"/>
                  </a:lnTo>
                  <a:lnTo>
                    <a:pt x="832" y="28"/>
                  </a:lnTo>
                  <a:lnTo>
                    <a:pt x="832" y="28"/>
                  </a:lnTo>
                  <a:lnTo>
                    <a:pt x="836" y="30"/>
                  </a:lnTo>
                  <a:lnTo>
                    <a:pt x="836" y="30"/>
                  </a:lnTo>
                  <a:lnTo>
                    <a:pt x="838" y="32"/>
                  </a:lnTo>
                  <a:lnTo>
                    <a:pt x="838" y="32"/>
                  </a:lnTo>
                  <a:lnTo>
                    <a:pt x="842" y="36"/>
                  </a:lnTo>
                  <a:lnTo>
                    <a:pt x="842" y="38"/>
                  </a:lnTo>
                  <a:lnTo>
                    <a:pt x="842" y="38"/>
                  </a:lnTo>
                  <a:lnTo>
                    <a:pt x="846" y="38"/>
                  </a:lnTo>
                  <a:lnTo>
                    <a:pt x="848" y="38"/>
                  </a:lnTo>
                  <a:lnTo>
                    <a:pt x="848" y="38"/>
                  </a:lnTo>
                  <a:lnTo>
                    <a:pt x="852" y="34"/>
                  </a:lnTo>
                  <a:lnTo>
                    <a:pt x="854" y="30"/>
                  </a:lnTo>
                  <a:lnTo>
                    <a:pt x="854" y="30"/>
                  </a:lnTo>
                  <a:lnTo>
                    <a:pt x="857" y="30"/>
                  </a:lnTo>
                  <a:lnTo>
                    <a:pt x="859" y="32"/>
                  </a:lnTo>
                  <a:lnTo>
                    <a:pt x="859" y="32"/>
                  </a:lnTo>
                  <a:lnTo>
                    <a:pt x="859" y="36"/>
                  </a:lnTo>
                  <a:lnTo>
                    <a:pt x="857" y="40"/>
                  </a:lnTo>
                  <a:lnTo>
                    <a:pt x="857" y="40"/>
                  </a:lnTo>
                  <a:lnTo>
                    <a:pt x="848" y="59"/>
                  </a:lnTo>
                  <a:lnTo>
                    <a:pt x="848" y="59"/>
                  </a:lnTo>
                  <a:lnTo>
                    <a:pt x="846" y="67"/>
                  </a:lnTo>
                  <a:lnTo>
                    <a:pt x="846" y="67"/>
                  </a:lnTo>
                  <a:lnTo>
                    <a:pt x="848" y="71"/>
                  </a:lnTo>
                  <a:lnTo>
                    <a:pt x="848" y="71"/>
                  </a:lnTo>
                  <a:lnTo>
                    <a:pt x="848" y="81"/>
                  </a:lnTo>
                  <a:lnTo>
                    <a:pt x="848" y="81"/>
                  </a:lnTo>
                  <a:lnTo>
                    <a:pt x="850" y="87"/>
                  </a:lnTo>
                  <a:lnTo>
                    <a:pt x="850" y="87"/>
                  </a:lnTo>
                  <a:lnTo>
                    <a:pt x="846" y="89"/>
                  </a:lnTo>
                  <a:lnTo>
                    <a:pt x="846" y="89"/>
                  </a:lnTo>
                  <a:lnTo>
                    <a:pt x="844" y="93"/>
                  </a:lnTo>
                  <a:lnTo>
                    <a:pt x="844" y="93"/>
                  </a:lnTo>
                  <a:lnTo>
                    <a:pt x="844" y="99"/>
                  </a:lnTo>
                  <a:lnTo>
                    <a:pt x="844" y="99"/>
                  </a:lnTo>
                  <a:lnTo>
                    <a:pt x="844" y="103"/>
                  </a:lnTo>
                  <a:lnTo>
                    <a:pt x="846" y="105"/>
                  </a:lnTo>
                  <a:lnTo>
                    <a:pt x="846" y="105"/>
                  </a:lnTo>
                  <a:lnTo>
                    <a:pt x="848" y="105"/>
                  </a:lnTo>
                  <a:lnTo>
                    <a:pt x="850" y="103"/>
                  </a:lnTo>
                  <a:lnTo>
                    <a:pt x="850" y="103"/>
                  </a:lnTo>
                  <a:lnTo>
                    <a:pt x="857" y="93"/>
                  </a:lnTo>
                  <a:lnTo>
                    <a:pt x="859" y="87"/>
                  </a:lnTo>
                  <a:lnTo>
                    <a:pt x="859" y="81"/>
                  </a:lnTo>
                  <a:lnTo>
                    <a:pt x="859" y="81"/>
                  </a:lnTo>
                  <a:lnTo>
                    <a:pt x="859" y="81"/>
                  </a:lnTo>
                  <a:lnTo>
                    <a:pt x="857" y="81"/>
                  </a:lnTo>
                  <a:lnTo>
                    <a:pt x="857" y="83"/>
                  </a:lnTo>
                  <a:lnTo>
                    <a:pt x="855" y="87"/>
                  </a:lnTo>
                  <a:lnTo>
                    <a:pt x="855" y="87"/>
                  </a:lnTo>
                  <a:lnTo>
                    <a:pt x="854" y="83"/>
                  </a:lnTo>
                  <a:lnTo>
                    <a:pt x="855" y="81"/>
                  </a:lnTo>
                  <a:lnTo>
                    <a:pt x="857" y="75"/>
                  </a:lnTo>
                  <a:lnTo>
                    <a:pt x="857" y="75"/>
                  </a:lnTo>
                  <a:lnTo>
                    <a:pt x="861" y="69"/>
                  </a:lnTo>
                  <a:lnTo>
                    <a:pt x="861" y="69"/>
                  </a:lnTo>
                  <a:lnTo>
                    <a:pt x="863" y="61"/>
                  </a:lnTo>
                  <a:lnTo>
                    <a:pt x="863" y="61"/>
                  </a:lnTo>
                  <a:lnTo>
                    <a:pt x="865" y="57"/>
                  </a:lnTo>
                  <a:lnTo>
                    <a:pt x="865" y="57"/>
                  </a:lnTo>
                  <a:lnTo>
                    <a:pt x="873" y="40"/>
                  </a:lnTo>
                  <a:lnTo>
                    <a:pt x="877" y="30"/>
                  </a:lnTo>
                  <a:lnTo>
                    <a:pt x="881" y="22"/>
                  </a:lnTo>
                  <a:lnTo>
                    <a:pt x="881" y="22"/>
                  </a:lnTo>
                  <a:lnTo>
                    <a:pt x="883" y="20"/>
                  </a:lnTo>
                  <a:lnTo>
                    <a:pt x="883" y="20"/>
                  </a:lnTo>
                  <a:lnTo>
                    <a:pt x="887" y="20"/>
                  </a:lnTo>
                  <a:lnTo>
                    <a:pt x="887" y="20"/>
                  </a:lnTo>
                  <a:lnTo>
                    <a:pt x="887" y="22"/>
                  </a:lnTo>
                  <a:lnTo>
                    <a:pt x="889" y="28"/>
                  </a:lnTo>
                  <a:lnTo>
                    <a:pt x="889" y="28"/>
                  </a:lnTo>
                  <a:lnTo>
                    <a:pt x="889" y="34"/>
                  </a:lnTo>
                  <a:lnTo>
                    <a:pt x="891" y="38"/>
                  </a:lnTo>
                  <a:lnTo>
                    <a:pt x="891" y="38"/>
                  </a:lnTo>
                  <a:lnTo>
                    <a:pt x="887" y="42"/>
                  </a:lnTo>
                  <a:lnTo>
                    <a:pt x="887" y="44"/>
                  </a:lnTo>
                  <a:lnTo>
                    <a:pt x="887" y="44"/>
                  </a:lnTo>
                  <a:lnTo>
                    <a:pt x="889" y="47"/>
                  </a:lnTo>
                  <a:lnTo>
                    <a:pt x="893" y="49"/>
                  </a:lnTo>
                  <a:lnTo>
                    <a:pt x="893" y="49"/>
                  </a:lnTo>
                  <a:lnTo>
                    <a:pt x="893" y="53"/>
                  </a:lnTo>
                  <a:lnTo>
                    <a:pt x="893" y="61"/>
                  </a:lnTo>
                  <a:lnTo>
                    <a:pt x="893" y="61"/>
                  </a:lnTo>
                  <a:lnTo>
                    <a:pt x="893" y="65"/>
                  </a:lnTo>
                  <a:lnTo>
                    <a:pt x="893" y="67"/>
                  </a:lnTo>
                  <a:lnTo>
                    <a:pt x="893" y="69"/>
                  </a:lnTo>
                  <a:lnTo>
                    <a:pt x="893" y="69"/>
                  </a:lnTo>
                  <a:lnTo>
                    <a:pt x="895" y="69"/>
                  </a:lnTo>
                  <a:lnTo>
                    <a:pt x="899" y="65"/>
                  </a:lnTo>
                  <a:lnTo>
                    <a:pt x="901" y="61"/>
                  </a:lnTo>
                  <a:lnTo>
                    <a:pt x="901" y="61"/>
                  </a:lnTo>
                  <a:lnTo>
                    <a:pt x="905" y="59"/>
                  </a:lnTo>
                  <a:lnTo>
                    <a:pt x="909" y="59"/>
                  </a:lnTo>
                  <a:lnTo>
                    <a:pt x="909" y="59"/>
                  </a:lnTo>
                  <a:lnTo>
                    <a:pt x="907" y="53"/>
                  </a:lnTo>
                  <a:lnTo>
                    <a:pt x="907" y="49"/>
                  </a:lnTo>
                  <a:lnTo>
                    <a:pt x="907" y="49"/>
                  </a:lnTo>
                  <a:lnTo>
                    <a:pt x="907" y="46"/>
                  </a:lnTo>
                  <a:lnTo>
                    <a:pt x="907" y="46"/>
                  </a:lnTo>
                  <a:lnTo>
                    <a:pt x="911" y="44"/>
                  </a:lnTo>
                  <a:lnTo>
                    <a:pt x="911" y="44"/>
                  </a:lnTo>
                  <a:lnTo>
                    <a:pt x="911" y="42"/>
                  </a:lnTo>
                  <a:lnTo>
                    <a:pt x="909" y="38"/>
                  </a:lnTo>
                  <a:lnTo>
                    <a:pt x="909" y="38"/>
                  </a:lnTo>
                  <a:lnTo>
                    <a:pt x="909" y="34"/>
                  </a:lnTo>
                  <a:lnTo>
                    <a:pt x="909" y="34"/>
                  </a:lnTo>
                  <a:lnTo>
                    <a:pt x="913" y="30"/>
                  </a:lnTo>
                  <a:lnTo>
                    <a:pt x="913" y="30"/>
                  </a:lnTo>
                  <a:lnTo>
                    <a:pt x="913" y="20"/>
                  </a:lnTo>
                  <a:lnTo>
                    <a:pt x="913" y="20"/>
                  </a:lnTo>
                  <a:lnTo>
                    <a:pt x="915" y="10"/>
                  </a:lnTo>
                  <a:lnTo>
                    <a:pt x="915" y="10"/>
                  </a:lnTo>
                  <a:lnTo>
                    <a:pt x="913" y="6"/>
                  </a:lnTo>
                  <a:lnTo>
                    <a:pt x="913" y="2"/>
                  </a:lnTo>
                  <a:lnTo>
                    <a:pt x="913" y="2"/>
                  </a:lnTo>
                  <a:lnTo>
                    <a:pt x="913" y="2"/>
                  </a:lnTo>
                  <a:lnTo>
                    <a:pt x="915" y="2"/>
                  </a:lnTo>
                  <a:lnTo>
                    <a:pt x="917" y="4"/>
                  </a:lnTo>
                  <a:lnTo>
                    <a:pt x="919" y="6"/>
                  </a:lnTo>
                  <a:lnTo>
                    <a:pt x="921" y="6"/>
                  </a:lnTo>
                  <a:lnTo>
                    <a:pt x="921" y="6"/>
                  </a:lnTo>
                  <a:lnTo>
                    <a:pt x="923" y="4"/>
                  </a:lnTo>
                  <a:lnTo>
                    <a:pt x="929" y="0"/>
                  </a:lnTo>
                  <a:lnTo>
                    <a:pt x="929" y="0"/>
                  </a:lnTo>
                  <a:lnTo>
                    <a:pt x="933" y="0"/>
                  </a:lnTo>
                  <a:lnTo>
                    <a:pt x="933" y="0"/>
                  </a:lnTo>
                  <a:lnTo>
                    <a:pt x="937" y="2"/>
                  </a:lnTo>
                  <a:lnTo>
                    <a:pt x="937" y="2"/>
                  </a:lnTo>
                  <a:lnTo>
                    <a:pt x="937" y="6"/>
                  </a:lnTo>
                  <a:lnTo>
                    <a:pt x="937" y="8"/>
                  </a:lnTo>
                  <a:lnTo>
                    <a:pt x="937" y="8"/>
                  </a:lnTo>
                  <a:lnTo>
                    <a:pt x="941" y="8"/>
                  </a:lnTo>
                  <a:lnTo>
                    <a:pt x="943" y="6"/>
                  </a:lnTo>
                  <a:lnTo>
                    <a:pt x="943" y="6"/>
                  </a:lnTo>
                  <a:lnTo>
                    <a:pt x="945" y="10"/>
                  </a:lnTo>
                  <a:lnTo>
                    <a:pt x="945" y="14"/>
                  </a:lnTo>
                  <a:lnTo>
                    <a:pt x="945" y="14"/>
                  </a:lnTo>
                  <a:lnTo>
                    <a:pt x="945" y="18"/>
                  </a:lnTo>
                  <a:lnTo>
                    <a:pt x="943" y="22"/>
                  </a:lnTo>
                  <a:lnTo>
                    <a:pt x="943" y="22"/>
                  </a:lnTo>
                  <a:lnTo>
                    <a:pt x="937" y="22"/>
                  </a:lnTo>
                  <a:lnTo>
                    <a:pt x="933" y="22"/>
                  </a:lnTo>
                  <a:lnTo>
                    <a:pt x="933" y="22"/>
                  </a:lnTo>
                  <a:lnTo>
                    <a:pt x="931" y="24"/>
                  </a:lnTo>
                  <a:lnTo>
                    <a:pt x="931" y="30"/>
                  </a:lnTo>
                  <a:lnTo>
                    <a:pt x="931" y="30"/>
                  </a:lnTo>
                  <a:lnTo>
                    <a:pt x="933" y="32"/>
                  </a:lnTo>
                  <a:lnTo>
                    <a:pt x="937" y="34"/>
                  </a:lnTo>
                  <a:lnTo>
                    <a:pt x="937" y="34"/>
                  </a:lnTo>
                  <a:lnTo>
                    <a:pt x="935" y="36"/>
                  </a:lnTo>
                  <a:lnTo>
                    <a:pt x="933" y="38"/>
                  </a:lnTo>
                  <a:lnTo>
                    <a:pt x="931" y="40"/>
                  </a:lnTo>
                  <a:lnTo>
                    <a:pt x="929" y="42"/>
                  </a:lnTo>
                  <a:lnTo>
                    <a:pt x="929" y="42"/>
                  </a:lnTo>
                  <a:lnTo>
                    <a:pt x="933" y="42"/>
                  </a:lnTo>
                  <a:lnTo>
                    <a:pt x="935" y="40"/>
                  </a:lnTo>
                  <a:lnTo>
                    <a:pt x="935" y="40"/>
                  </a:lnTo>
                  <a:lnTo>
                    <a:pt x="939" y="36"/>
                  </a:lnTo>
                  <a:lnTo>
                    <a:pt x="941" y="34"/>
                  </a:lnTo>
                  <a:lnTo>
                    <a:pt x="943" y="34"/>
                  </a:lnTo>
                  <a:lnTo>
                    <a:pt x="943" y="34"/>
                  </a:lnTo>
                  <a:lnTo>
                    <a:pt x="945" y="36"/>
                  </a:lnTo>
                  <a:lnTo>
                    <a:pt x="945" y="38"/>
                  </a:lnTo>
                  <a:lnTo>
                    <a:pt x="945" y="38"/>
                  </a:lnTo>
                  <a:lnTo>
                    <a:pt x="945" y="42"/>
                  </a:lnTo>
                  <a:lnTo>
                    <a:pt x="943" y="46"/>
                  </a:lnTo>
                  <a:lnTo>
                    <a:pt x="943" y="46"/>
                  </a:lnTo>
                  <a:lnTo>
                    <a:pt x="939" y="49"/>
                  </a:lnTo>
                  <a:lnTo>
                    <a:pt x="937" y="51"/>
                  </a:lnTo>
                  <a:lnTo>
                    <a:pt x="937" y="51"/>
                  </a:lnTo>
                  <a:lnTo>
                    <a:pt x="939" y="53"/>
                  </a:lnTo>
                  <a:lnTo>
                    <a:pt x="939" y="53"/>
                  </a:lnTo>
                  <a:lnTo>
                    <a:pt x="943" y="53"/>
                  </a:lnTo>
                  <a:lnTo>
                    <a:pt x="945" y="51"/>
                  </a:lnTo>
                  <a:lnTo>
                    <a:pt x="945" y="51"/>
                  </a:lnTo>
                  <a:lnTo>
                    <a:pt x="951" y="53"/>
                  </a:lnTo>
                  <a:lnTo>
                    <a:pt x="951" y="53"/>
                  </a:lnTo>
                  <a:lnTo>
                    <a:pt x="957" y="51"/>
                  </a:lnTo>
                  <a:lnTo>
                    <a:pt x="961" y="49"/>
                  </a:lnTo>
                  <a:lnTo>
                    <a:pt x="961" y="49"/>
                  </a:lnTo>
                  <a:lnTo>
                    <a:pt x="959" y="46"/>
                  </a:lnTo>
                  <a:lnTo>
                    <a:pt x="957" y="44"/>
                  </a:lnTo>
                  <a:lnTo>
                    <a:pt x="957" y="44"/>
                  </a:lnTo>
                  <a:lnTo>
                    <a:pt x="953" y="34"/>
                  </a:lnTo>
                  <a:lnTo>
                    <a:pt x="953" y="34"/>
                  </a:lnTo>
                  <a:lnTo>
                    <a:pt x="953" y="24"/>
                  </a:lnTo>
                  <a:lnTo>
                    <a:pt x="953" y="24"/>
                  </a:lnTo>
                  <a:lnTo>
                    <a:pt x="953" y="20"/>
                  </a:lnTo>
                  <a:lnTo>
                    <a:pt x="957" y="16"/>
                  </a:lnTo>
                  <a:lnTo>
                    <a:pt x="957" y="16"/>
                  </a:lnTo>
                  <a:lnTo>
                    <a:pt x="961" y="14"/>
                  </a:lnTo>
                  <a:lnTo>
                    <a:pt x="961" y="14"/>
                  </a:lnTo>
                  <a:lnTo>
                    <a:pt x="965" y="16"/>
                  </a:lnTo>
                  <a:lnTo>
                    <a:pt x="965" y="16"/>
                  </a:lnTo>
                  <a:lnTo>
                    <a:pt x="967" y="14"/>
                  </a:lnTo>
                  <a:lnTo>
                    <a:pt x="969" y="12"/>
                  </a:lnTo>
                  <a:lnTo>
                    <a:pt x="969" y="12"/>
                  </a:lnTo>
                  <a:lnTo>
                    <a:pt x="971" y="16"/>
                  </a:lnTo>
                  <a:lnTo>
                    <a:pt x="971" y="16"/>
                  </a:lnTo>
                  <a:lnTo>
                    <a:pt x="975" y="16"/>
                  </a:lnTo>
                  <a:lnTo>
                    <a:pt x="975" y="16"/>
                  </a:lnTo>
                  <a:lnTo>
                    <a:pt x="977" y="22"/>
                  </a:lnTo>
                  <a:lnTo>
                    <a:pt x="977" y="22"/>
                  </a:lnTo>
                  <a:lnTo>
                    <a:pt x="977" y="24"/>
                  </a:lnTo>
                  <a:lnTo>
                    <a:pt x="977" y="24"/>
                  </a:lnTo>
                  <a:lnTo>
                    <a:pt x="977" y="28"/>
                  </a:lnTo>
                  <a:lnTo>
                    <a:pt x="977" y="28"/>
                  </a:lnTo>
                  <a:lnTo>
                    <a:pt x="979" y="30"/>
                  </a:lnTo>
                  <a:lnTo>
                    <a:pt x="979" y="30"/>
                  </a:lnTo>
                  <a:lnTo>
                    <a:pt x="981" y="28"/>
                  </a:lnTo>
                  <a:lnTo>
                    <a:pt x="985" y="24"/>
                  </a:lnTo>
                  <a:lnTo>
                    <a:pt x="989" y="22"/>
                  </a:lnTo>
                  <a:lnTo>
                    <a:pt x="991" y="22"/>
                  </a:lnTo>
                  <a:lnTo>
                    <a:pt x="991" y="22"/>
                  </a:lnTo>
                  <a:lnTo>
                    <a:pt x="993" y="24"/>
                  </a:lnTo>
                  <a:lnTo>
                    <a:pt x="993" y="24"/>
                  </a:lnTo>
                  <a:lnTo>
                    <a:pt x="993" y="28"/>
                  </a:lnTo>
                  <a:lnTo>
                    <a:pt x="993" y="30"/>
                  </a:lnTo>
                  <a:lnTo>
                    <a:pt x="993" y="30"/>
                  </a:lnTo>
                  <a:lnTo>
                    <a:pt x="997" y="28"/>
                  </a:lnTo>
                  <a:lnTo>
                    <a:pt x="997" y="28"/>
                  </a:lnTo>
                  <a:lnTo>
                    <a:pt x="997" y="22"/>
                  </a:lnTo>
                  <a:lnTo>
                    <a:pt x="999" y="20"/>
                  </a:lnTo>
                  <a:lnTo>
                    <a:pt x="999" y="20"/>
                  </a:lnTo>
                  <a:lnTo>
                    <a:pt x="1001" y="22"/>
                  </a:lnTo>
                  <a:lnTo>
                    <a:pt x="1003" y="24"/>
                  </a:lnTo>
                  <a:lnTo>
                    <a:pt x="1003" y="24"/>
                  </a:lnTo>
                  <a:lnTo>
                    <a:pt x="1009" y="28"/>
                  </a:lnTo>
                  <a:lnTo>
                    <a:pt x="1013" y="28"/>
                  </a:lnTo>
                  <a:lnTo>
                    <a:pt x="1015" y="28"/>
                  </a:lnTo>
                  <a:lnTo>
                    <a:pt x="1015" y="28"/>
                  </a:lnTo>
                  <a:lnTo>
                    <a:pt x="1013" y="32"/>
                  </a:lnTo>
                  <a:lnTo>
                    <a:pt x="1009" y="34"/>
                  </a:lnTo>
                  <a:lnTo>
                    <a:pt x="1009" y="34"/>
                  </a:lnTo>
                  <a:lnTo>
                    <a:pt x="1013" y="34"/>
                  </a:lnTo>
                  <a:lnTo>
                    <a:pt x="1017" y="34"/>
                  </a:lnTo>
                  <a:lnTo>
                    <a:pt x="1017" y="34"/>
                  </a:lnTo>
                  <a:lnTo>
                    <a:pt x="1021" y="34"/>
                  </a:lnTo>
                  <a:lnTo>
                    <a:pt x="1025" y="32"/>
                  </a:lnTo>
                  <a:lnTo>
                    <a:pt x="1025" y="32"/>
                  </a:lnTo>
                  <a:lnTo>
                    <a:pt x="1029" y="36"/>
                  </a:lnTo>
                  <a:lnTo>
                    <a:pt x="1031" y="40"/>
                  </a:lnTo>
                  <a:lnTo>
                    <a:pt x="1031" y="40"/>
                  </a:lnTo>
                  <a:lnTo>
                    <a:pt x="1039" y="40"/>
                  </a:lnTo>
                  <a:lnTo>
                    <a:pt x="1039" y="40"/>
                  </a:lnTo>
                  <a:lnTo>
                    <a:pt x="1043" y="44"/>
                  </a:lnTo>
                  <a:lnTo>
                    <a:pt x="1045" y="47"/>
                  </a:lnTo>
                  <a:lnTo>
                    <a:pt x="1045" y="47"/>
                  </a:lnTo>
                  <a:lnTo>
                    <a:pt x="1039" y="51"/>
                  </a:lnTo>
                  <a:lnTo>
                    <a:pt x="1039" y="51"/>
                  </a:lnTo>
                  <a:lnTo>
                    <a:pt x="1033" y="57"/>
                  </a:lnTo>
                  <a:lnTo>
                    <a:pt x="1033" y="57"/>
                  </a:lnTo>
                  <a:lnTo>
                    <a:pt x="1025" y="67"/>
                  </a:lnTo>
                  <a:lnTo>
                    <a:pt x="1021" y="73"/>
                  </a:lnTo>
                  <a:lnTo>
                    <a:pt x="1017" y="75"/>
                  </a:lnTo>
                  <a:lnTo>
                    <a:pt x="1017" y="75"/>
                  </a:lnTo>
                  <a:lnTo>
                    <a:pt x="1009" y="77"/>
                  </a:lnTo>
                  <a:lnTo>
                    <a:pt x="1001" y="77"/>
                  </a:lnTo>
                  <a:lnTo>
                    <a:pt x="985" y="77"/>
                  </a:lnTo>
                  <a:lnTo>
                    <a:pt x="985" y="77"/>
                  </a:lnTo>
                  <a:lnTo>
                    <a:pt x="977" y="75"/>
                  </a:lnTo>
                  <a:lnTo>
                    <a:pt x="973" y="73"/>
                  </a:lnTo>
                  <a:lnTo>
                    <a:pt x="969" y="75"/>
                  </a:lnTo>
                  <a:lnTo>
                    <a:pt x="969" y="75"/>
                  </a:lnTo>
                  <a:lnTo>
                    <a:pt x="969" y="77"/>
                  </a:lnTo>
                  <a:lnTo>
                    <a:pt x="969" y="77"/>
                  </a:lnTo>
                  <a:lnTo>
                    <a:pt x="969" y="79"/>
                  </a:lnTo>
                  <a:lnTo>
                    <a:pt x="969" y="79"/>
                  </a:lnTo>
                  <a:lnTo>
                    <a:pt x="973" y="81"/>
                  </a:lnTo>
                  <a:lnTo>
                    <a:pt x="973" y="81"/>
                  </a:lnTo>
                  <a:lnTo>
                    <a:pt x="981" y="81"/>
                  </a:lnTo>
                  <a:lnTo>
                    <a:pt x="981" y="81"/>
                  </a:lnTo>
                  <a:lnTo>
                    <a:pt x="991" y="89"/>
                  </a:lnTo>
                  <a:lnTo>
                    <a:pt x="991" y="89"/>
                  </a:lnTo>
                  <a:lnTo>
                    <a:pt x="999" y="91"/>
                  </a:lnTo>
                  <a:lnTo>
                    <a:pt x="999" y="91"/>
                  </a:lnTo>
                  <a:lnTo>
                    <a:pt x="1001" y="91"/>
                  </a:lnTo>
                  <a:lnTo>
                    <a:pt x="1003" y="93"/>
                  </a:lnTo>
                  <a:lnTo>
                    <a:pt x="1003" y="93"/>
                  </a:lnTo>
                  <a:lnTo>
                    <a:pt x="1003" y="95"/>
                  </a:lnTo>
                  <a:lnTo>
                    <a:pt x="1001" y="97"/>
                  </a:lnTo>
                  <a:lnTo>
                    <a:pt x="1001" y="97"/>
                  </a:lnTo>
                  <a:lnTo>
                    <a:pt x="1005" y="97"/>
                  </a:lnTo>
                  <a:lnTo>
                    <a:pt x="1007" y="95"/>
                  </a:lnTo>
                  <a:lnTo>
                    <a:pt x="1015" y="93"/>
                  </a:lnTo>
                  <a:lnTo>
                    <a:pt x="1015" y="93"/>
                  </a:lnTo>
                  <a:lnTo>
                    <a:pt x="1019" y="97"/>
                  </a:lnTo>
                  <a:lnTo>
                    <a:pt x="1019" y="97"/>
                  </a:lnTo>
                  <a:lnTo>
                    <a:pt x="1021" y="99"/>
                  </a:lnTo>
                  <a:lnTo>
                    <a:pt x="1021" y="99"/>
                  </a:lnTo>
                  <a:lnTo>
                    <a:pt x="1021" y="103"/>
                  </a:lnTo>
                  <a:lnTo>
                    <a:pt x="1021" y="103"/>
                  </a:lnTo>
                  <a:lnTo>
                    <a:pt x="1017" y="105"/>
                  </a:lnTo>
                  <a:lnTo>
                    <a:pt x="1017" y="105"/>
                  </a:lnTo>
                  <a:lnTo>
                    <a:pt x="1013" y="109"/>
                  </a:lnTo>
                  <a:lnTo>
                    <a:pt x="1013" y="109"/>
                  </a:lnTo>
                  <a:lnTo>
                    <a:pt x="1009" y="113"/>
                  </a:lnTo>
                  <a:lnTo>
                    <a:pt x="1013" y="117"/>
                  </a:lnTo>
                  <a:lnTo>
                    <a:pt x="1013" y="117"/>
                  </a:lnTo>
                  <a:lnTo>
                    <a:pt x="1015" y="113"/>
                  </a:lnTo>
                  <a:lnTo>
                    <a:pt x="1017" y="111"/>
                  </a:lnTo>
                  <a:lnTo>
                    <a:pt x="1017" y="111"/>
                  </a:lnTo>
                  <a:lnTo>
                    <a:pt x="1021" y="109"/>
                  </a:lnTo>
                  <a:lnTo>
                    <a:pt x="1025" y="109"/>
                  </a:lnTo>
                  <a:lnTo>
                    <a:pt x="1025" y="109"/>
                  </a:lnTo>
                  <a:lnTo>
                    <a:pt x="1027" y="111"/>
                  </a:lnTo>
                  <a:lnTo>
                    <a:pt x="1029" y="113"/>
                  </a:lnTo>
                  <a:lnTo>
                    <a:pt x="1029" y="113"/>
                  </a:lnTo>
                  <a:lnTo>
                    <a:pt x="1029" y="111"/>
                  </a:lnTo>
                  <a:lnTo>
                    <a:pt x="1029" y="111"/>
                  </a:lnTo>
                  <a:lnTo>
                    <a:pt x="1029" y="109"/>
                  </a:lnTo>
                  <a:lnTo>
                    <a:pt x="1027" y="107"/>
                  </a:lnTo>
                  <a:lnTo>
                    <a:pt x="1027" y="105"/>
                  </a:lnTo>
                  <a:lnTo>
                    <a:pt x="1027" y="105"/>
                  </a:lnTo>
                  <a:lnTo>
                    <a:pt x="1029" y="107"/>
                  </a:lnTo>
                  <a:lnTo>
                    <a:pt x="1031" y="109"/>
                  </a:lnTo>
                  <a:lnTo>
                    <a:pt x="1031" y="109"/>
                  </a:lnTo>
                  <a:lnTo>
                    <a:pt x="1035" y="109"/>
                  </a:lnTo>
                  <a:lnTo>
                    <a:pt x="1037" y="109"/>
                  </a:lnTo>
                  <a:lnTo>
                    <a:pt x="1037" y="109"/>
                  </a:lnTo>
                  <a:lnTo>
                    <a:pt x="1037" y="111"/>
                  </a:lnTo>
                  <a:lnTo>
                    <a:pt x="1037" y="111"/>
                  </a:lnTo>
                  <a:lnTo>
                    <a:pt x="1043" y="109"/>
                  </a:lnTo>
                  <a:lnTo>
                    <a:pt x="1043" y="109"/>
                  </a:lnTo>
                  <a:lnTo>
                    <a:pt x="1043" y="107"/>
                  </a:lnTo>
                  <a:lnTo>
                    <a:pt x="1039" y="105"/>
                  </a:lnTo>
                  <a:lnTo>
                    <a:pt x="1039" y="101"/>
                  </a:lnTo>
                  <a:lnTo>
                    <a:pt x="1039" y="99"/>
                  </a:lnTo>
                  <a:lnTo>
                    <a:pt x="1039" y="99"/>
                  </a:lnTo>
                  <a:lnTo>
                    <a:pt x="1043" y="97"/>
                  </a:lnTo>
                  <a:lnTo>
                    <a:pt x="1049" y="99"/>
                  </a:lnTo>
                  <a:lnTo>
                    <a:pt x="1053" y="99"/>
                  </a:lnTo>
                  <a:lnTo>
                    <a:pt x="1055" y="99"/>
                  </a:lnTo>
                  <a:lnTo>
                    <a:pt x="1055" y="99"/>
                  </a:lnTo>
                  <a:lnTo>
                    <a:pt x="1057" y="101"/>
                  </a:lnTo>
                  <a:lnTo>
                    <a:pt x="1057" y="101"/>
                  </a:lnTo>
                  <a:lnTo>
                    <a:pt x="1059" y="107"/>
                  </a:lnTo>
                  <a:lnTo>
                    <a:pt x="1059" y="107"/>
                  </a:lnTo>
                  <a:lnTo>
                    <a:pt x="1057" y="113"/>
                  </a:lnTo>
                  <a:lnTo>
                    <a:pt x="1057" y="113"/>
                  </a:lnTo>
                  <a:lnTo>
                    <a:pt x="1057" y="119"/>
                  </a:lnTo>
                  <a:lnTo>
                    <a:pt x="1057" y="119"/>
                  </a:lnTo>
                  <a:lnTo>
                    <a:pt x="1051" y="121"/>
                  </a:lnTo>
                  <a:lnTo>
                    <a:pt x="1051" y="121"/>
                  </a:lnTo>
                  <a:lnTo>
                    <a:pt x="1047" y="121"/>
                  </a:lnTo>
                  <a:lnTo>
                    <a:pt x="1043" y="119"/>
                  </a:lnTo>
                  <a:lnTo>
                    <a:pt x="1037" y="117"/>
                  </a:lnTo>
                  <a:lnTo>
                    <a:pt x="1033" y="117"/>
                  </a:lnTo>
                  <a:lnTo>
                    <a:pt x="1033" y="117"/>
                  </a:lnTo>
                  <a:lnTo>
                    <a:pt x="1033" y="119"/>
                  </a:lnTo>
                  <a:lnTo>
                    <a:pt x="1033" y="125"/>
                  </a:lnTo>
                  <a:lnTo>
                    <a:pt x="1035" y="129"/>
                  </a:lnTo>
                  <a:lnTo>
                    <a:pt x="1035" y="133"/>
                  </a:lnTo>
                  <a:lnTo>
                    <a:pt x="1035" y="133"/>
                  </a:lnTo>
                  <a:lnTo>
                    <a:pt x="1031" y="139"/>
                  </a:lnTo>
                  <a:lnTo>
                    <a:pt x="1031" y="139"/>
                  </a:lnTo>
                  <a:lnTo>
                    <a:pt x="1023" y="147"/>
                  </a:lnTo>
                  <a:lnTo>
                    <a:pt x="1019" y="151"/>
                  </a:lnTo>
                  <a:lnTo>
                    <a:pt x="1015" y="155"/>
                  </a:lnTo>
                  <a:lnTo>
                    <a:pt x="1015" y="155"/>
                  </a:lnTo>
                  <a:lnTo>
                    <a:pt x="1015" y="157"/>
                  </a:lnTo>
                  <a:lnTo>
                    <a:pt x="1015" y="157"/>
                  </a:lnTo>
                  <a:lnTo>
                    <a:pt x="1017" y="163"/>
                  </a:lnTo>
                  <a:lnTo>
                    <a:pt x="1017" y="163"/>
                  </a:lnTo>
                  <a:lnTo>
                    <a:pt x="1015" y="165"/>
                  </a:lnTo>
                  <a:lnTo>
                    <a:pt x="1015" y="165"/>
                  </a:lnTo>
                  <a:lnTo>
                    <a:pt x="1009" y="171"/>
                  </a:lnTo>
                  <a:lnTo>
                    <a:pt x="1009" y="171"/>
                  </a:lnTo>
                  <a:lnTo>
                    <a:pt x="1007" y="175"/>
                  </a:lnTo>
                  <a:lnTo>
                    <a:pt x="1007" y="175"/>
                  </a:lnTo>
                  <a:lnTo>
                    <a:pt x="1005" y="171"/>
                  </a:lnTo>
                  <a:lnTo>
                    <a:pt x="1001" y="169"/>
                  </a:lnTo>
                  <a:lnTo>
                    <a:pt x="1001" y="169"/>
                  </a:lnTo>
                  <a:lnTo>
                    <a:pt x="999" y="163"/>
                  </a:lnTo>
                  <a:lnTo>
                    <a:pt x="999" y="163"/>
                  </a:lnTo>
                  <a:lnTo>
                    <a:pt x="999" y="155"/>
                  </a:lnTo>
                  <a:lnTo>
                    <a:pt x="999" y="155"/>
                  </a:lnTo>
                  <a:lnTo>
                    <a:pt x="1005" y="149"/>
                  </a:lnTo>
                  <a:lnTo>
                    <a:pt x="1007" y="145"/>
                  </a:lnTo>
                  <a:lnTo>
                    <a:pt x="1009" y="139"/>
                  </a:lnTo>
                  <a:lnTo>
                    <a:pt x="1009" y="139"/>
                  </a:lnTo>
                  <a:lnTo>
                    <a:pt x="1007" y="135"/>
                  </a:lnTo>
                  <a:lnTo>
                    <a:pt x="1005" y="129"/>
                  </a:lnTo>
                  <a:lnTo>
                    <a:pt x="1005" y="129"/>
                  </a:lnTo>
                  <a:lnTo>
                    <a:pt x="1001" y="123"/>
                  </a:lnTo>
                  <a:lnTo>
                    <a:pt x="997" y="117"/>
                  </a:lnTo>
                  <a:lnTo>
                    <a:pt x="997" y="117"/>
                  </a:lnTo>
                  <a:lnTo>
                    <a:pt x="991" y="109"/>
                  </a:lnTo>
                  <a:lnTo>
                    <a:pt x="985" y="107"/>
                  </a:lnTo>
                  <a:lnTo>
                    <a:pt x="985" y="107"/>
                  </a:lnTo>
                  <a:lnTo>
                    <a:pt x="971" y="105"/>
                  </a:lnTo>
                  <a:lnTo>
                    <a:pt x="971" y="105"/>
                  </a:lnTo>
                  <a:lnTo>
                    <a:pt x="963" y="101"/>
                  </a:lnTo>
                  <a:lnTo>
                    <a:pt x="963" y="101"/>
                  </a:lnTo>
                  <a:lnTo>
                    <a:pt x="953" y="91"/>
                  </a:lnTo>
                  <a:lnTo>
                    <a:pt x="953" y="91"/>
                  </a:lnTo>
                  <a:lnTo>
                    <a:pt x="949" y="89"/>
                  </a:lnTo>
                  <a:lnTo>
                    <a:pt x="949" y="89"/>
                  </a:lnTo>
                  <a:lnTo>
                    <a:pt x="943" y="91"/>
                  </a:lnTo>
                  <a:lnTo>
                    <a:pt x="937" y="93"/>
                  </a:lnTo>
                  <a:lnTo>
                    <a:pt x="937" y="93"/>
                  </a:lnTo>
                  <a:lnTo>
                    <a:pt x="925" y="101"/>
                  </a:lnTo>
                  <a:lnTo>
                    <a:pt x="915" y="107"/>
                  </a:lnTo>
                  <a:lnTo>
                    <a:pt x="915" y="107"/>
                  </a:lnTo>
                  <a:lnTo>
                    <a:pt x="907" y="109"/>
                  </a:lnTo>
                  <a:lnTo>
                    <a:pt x="901" y="109"/>
                  </a:lnTo>
                  <a:lnTo>
                    <a:pt x="901" y="109"/>
                  </a:lnTo>
                  <a:lnTo>
                    <a:pt x="891" y="117"/>
                  </a:lnTo>
                  <a:lnTo>
                    <a:pt x="891" y="117"/>
                  </a:lnTo>
                  <a:lnTo>
                    <a:pt x="887" y="125"/>
                  </a:lnTo>
                  <a:lnTo>
                    <a:pt x="887" y="125"/>
                  </a:lnTo>
                  <a:lnTo>
                    <a:pt x="883" y="145"/>
                  </a:lnTo>
                  <a:lnTo>
                    <a:pt x="883" y="145"/>
                  </a:lnTo>
                  <a:lnTo>
                    <a:pt x="883" y="157"/>
                  </a:lnTo>
                  <a:lnTo>
                    <a:pt x="885" y="169"/>
                  </a:lnTo>
                  <a:lnTo>
                    <a:pt x="885" y="169"/>
                  </a:lnTo>
                  <a:lnTo>
                    <a:pt x="887" y="177"/>
                  </a:lnTo>
                  <a:lnTo>
                    <a:pt x="887" y="177"/>
                  </a:lnTo>
                  <a:lnTo>
                    <a:pt x="889" y="191"/>
                  </a:lnTo>
                  <a:lnTo>
                    <a:pt x="889" y="191"/>
                  </a:lnTo>
                  <a:lnTo>
                    <a:pt x="889" y="197"/>
                  </a:lnTo>
                  <a:lnTo>
                    <a:pt x="889" y="197"/>
                  </a:lnTo>
                  <a:lnTo>
                    <a:pt x="887" y="201"/>
                  </a:lnTo>
                  <a:lnTo>
                    <a:pt x="883" y="205"/>
                  </a:lnTo>
                  <a:lnTo>
                    <a:pt x="877" y="213"/>
                  </a:lnTo>
                  <a:lnTo>
                    <a:pt x="877" y="213"/>
                  </a:lnTo>
                  <a:lnTo>
                    <a:pt x="873" y="221"/>
                  </a:lnTo>
                  <a:lnTo>
                    <a:pt x="873" y="221"/>
                  </a:lnTo>
                  <a:lnTo>
                    <a:pt x="863" y="227"/>
                  </a:lnTo>
                  <a:lnTo>
                    <a:pt x="863" y="227"/>
                  </a:lnTo>
                  <a:lnTo>
                    <a:pt x="855" y="235"/>
                  </a:lnTo>
                  <a:lnTo>
                    <a:pt x="855" y="235"/>
                  </a:lnTo>
                  <a:lnTo>
                    <a:pt x="850" y="231"/>
                  </a:lnTo>
                  <a:lnTo>
                    <a:pt x="850" y="231"/>
                  </a:lnTo>
                  <a:lnTo>
                    <a:pt x="846" y="227"/>
                  </a:lnTo>
                  <a:lnTo>
                    <a:pt x="846" y="227"/>
                  </a:lnTo>
                  <a:lnTo>
                    <a:pt x="838" y="219"/>
                  </a:lnTo>
                  <a:lnTo>
                    <a:pt x="838" y="219"/>
                  </a:lnTo>
                  <a:lnTo>
                    <a:pt x="834" y="217"/>
                  </a:lnTo>
                  <a:lnTo>
                    <a:pt x="832" y="217"/>
                  </a:lnTo>
                  <a:lnTo>
                    <a:pt x="832" y="217"/>
                  </a:lnTo>
                  <a:lnTo>
                    <a:pt x="828" y="219"/>
                  </a:lnTo>
                  <a:lnTo>
                    <a:pt x="826" y="223"/>
                  </a:lnTo>
                  <a:lnTo>
                    <a:pt x="822" y="229"/>
                  </a:lnTo>
                  <a:lnTo>
                    <a:pt x="822" y="229"/>
                  </a:lnTo>
                  <a:lnTo>
                    <a:pt x="814" y="237"/>
                  </a:lnTo>
                  <a:lnTo>
                    <a:pt x="814" y="237"/>
                  </a:lnTo>
                  <a:lnTo>
                    <a:pt x="804" y="239"/>
                  </a:lnTo>
                  <a:lnTo>
                    <a:pt x="804" y="239"/>
                  </a:lnTo>
                  <a:lnTo>
                    <a:pt x="794" y="235"/>
                  </a:lnTo>
                  <a:lnTo>
                    <a:pt x="794" y="235"/>
                  </a:lnTo>
                  <a:lnTo>
                    <a:pt x="786" y="235"/>
                  </a:lnTo>
                  <a:lnTo>
                    <a:pt x="776" y="235"/>
                  </a:lnTo>
                  <a:lnTo>
                    <a:pt x="776" y="235"/>
                  </a:lnTo>
                  <a:lnTo>
                    <a:pt x="772" y="229"/>
                  </a:lnTo>
                  <a:lnTo>
                    <a:pt x="772" y="229"/>
                  </a:lnTo>
                  <a:lnTo>
                    <a:pt x="768" y="217"/>
                  </a:lnTo>
                  <a:lnTo>
                    <a:pt x="768" y="217"/>
                  </a:lnTo>
                  <a:lnTo>
                    <a:pt x="758" y="205"/>
                  </a:lnTo>
                  <a:lnTo>
                    <a:pt x="744" y="193"/>
                  </a:lnTo>
                  <a:lnTo>
                    <a:pt x="744" y="193"/>
                  </a:lnTo>
                  <a:lnTo>
                    <a:pt x="736" y="187"/>
                  </a:lnTo>
                  <a:lnTo>
                    <a:pt x="736" y="187"/>
                  </a:lnTo>
                  <a:lnTo>
                    <a:pt x="732" y="185"/>
                  </a:lnTo>
                  <a:lnTo>
                    <a:pt x="728" y="185"/>
                  </a:lnTo>
                  <a:lnTo>
                    <a:pt x="728" y="185"/>
                  </a:lnTo>
                  <a:lnTo>
                    <a:pt x="722" y="185"/>
                  </a:lnTo>
                  <a:lnTo>
                    <a:pt x="718" y="189"/>
                  </a:lnTo>
                  <a:lnTo>
                    <a:pt x="718" y="189"/>
                  </a:lnTo>
                  <a:lnTo>
                    <a:pt x="718" y="191"/>
                  </a:lnTo>
                  <a:lnTo>
                    <a:pt x="720" y="195"/>
                  </a:lnTo>
                  <a:lnTo>
                    <a:pt x="720" y="195"/>
                  </a:lnTo>
                  <a:lnTo>
                    <a:pt x="722" y="199"/>
                  </a:lnTo>
                  <a:lnTo>
                    <a:pt x="722" y="201"/>
                  </a:lnTo>
                  <a:lnTo>
                    <a:pt x="722" y="201"/>
                  </a:lnTo>
                  <a:lnTo>
                    <a:pt x="720" y="205"/>
                  </a:lnTo>
                  <a:lnTo>
                    <a:pt x="716" y="207"/>
                  </a:lnTo>
                  <a:lnTo>
                    <a:pt x="716" y="207"/>
                  </a:lnTo>
                  <a:lnTo>
                    <a:pt x="710" y="205"/>
                  </a:lnTo>
                  <a:lnTo>
                    <a:pt x="710" y="205"/>
                  </a:lnTo>
                  <a:lnTo>
                    <a:pt x="706" y="207"/>
                  </a:lnTo>
                  <a:lnTo>
                    <a:pt x="706" y="207"/>
                  </a:lnTo>
                  <a:lnTo>
                    <a:pt x="704" y="211"/>
                  </a:lnTo>
                  <a:lnTo>
                    <a:pt x="704" y="211"/>
                  </a:lnTo>
                  <a:lnTo>
                    <a:pt x="702" y="211"/>
                  </a:lnTo>
                  <a:lnTo>
                    <a:pt x="696" y="211"/>
                  </a:lnTo>
                  <a:lnTo>
                    <a:pt x="688" y="211"/>
                  </a:lnTo>
                  <a:lnTo>
                    <a:pt x="688" y="211"/>
                  </a:lnTo>
                  <a:lnTo>
                    <a:pt x="686" y="213"/>
                  </a:lnTo>
                  <a:lnTo>
                    <a:pt x="686" y="213"/>
                  </a:lnTo>
                  <a:lnTo>
                    <a:pt x="686" y="217"/>
                  </a:lnTo>
                  <a:lnTo>
                    <a:pt x="686" y="219"/>
                  </a:lnTo>
                  <a:lnTo>
                    <a:pt x="686" y="219"/>
                  </a:lnTo>
                  <a:lnTo>
                    <a:pt x="690" y="221"/>
                  </a:lnTo>
                  <a:lnTo>
                    <a:pt x="690" y="221"/>
                  </a:lnTo>
                  <a:lnTo>
                    <a:pt x="692" y="227"/>
                  </a:lnTo>
                  <a:lnTo>
                    <a:pt x="692" y="227"/>
                  </a:lnTo>
                  <a:lnTo>
                    <a:pt x="690" y="235"/>
                  </a:lnTo>
                  <a:lnTo>
                    <a:pt x="690" y="235"/>
                  </a:lnTo>
                  <a:lnTo>
                    <a:pt x="688" y="237"/>
                  </a:lnTo>
                  <a:lnTo>
                    <a:pt x="688" y="237"/>
                  </a:lnTo>
                  <a:lnTo>
                    <a:pt x="686" y="247"/>
                  </a:lnTo>
                  <a:lnTo>
                    <a:pt x="686" y="247"/>
                  </a:lnTo>
                  <a:lnTo>
                    <a:pt x="684" y="253"/>
                  </a:lnTo>
                  <a:lnTo>
                    <a:pt x="684" y="253"/>
                  </a:lnTo>
                  <a:lnTo>
                    <a:pt x="684" y="258"/>
                  </a:lnTo>
                  <a:lnTo>
                    <a:pt x="684" y="258"/>
                  </a:lnTo>
                  <a:lnTo>
                    <a:pt x="688" y="260"/>
                  </a:lnTo>
                  <a:lnTo>
                    <a:pt x="692" y="266"/>
                  </a:lnTo>
                  <a:lnTo>
                    <a:pt x="692" y="266"/>
                  </a:lnTo>
                  <a:lnTo>
                    <a:pt x="690" y="268"/>
                  </a:lnTo>
                  <a:lnTo>
                    <a:pt x="688" y="270"/>
                  </a:lnTo>
                  <a:lnTo>
                    <a:pt x="688" y="270"/>
                  </a:lnTo>
                  <a:lnTo>
                    <a:pt x="682" y="272"/>
                  </a:lnTo>
                  <a:lnTo>
                    <a:pt x="682" y="272"/>
                  </a:lnTo>
                  <a:lnTo>
                    <a:pt x="676" y="272"/>
                  </a:lnTo>
                  <a:lnTo>
                    <a:pt x="666" y="268"/>
                  </a:lnTo>
                  <a:lnTo>
                    <a:pt x="652" y="264"/>
                  </a:lnTo>
                  <a:lnTo>
                    <a:pt x="652" y="264"/>
                  </a:lnTo>
                  <a:lnTo>
                    <a:pt x="631" y="264"/>
                  </a:lnTo>
                  <a:lnTo>
                    <a:pt x="631" y="264"/>
                  </a:lnTo>
                  <a:lnTo>
                    <a:pt x="625" y="264"/>
                  </a:lnTo>
                  <a:lnTo>
                    <a:pt x="625" y="264"/>
                  </a:lnTo>
                  <a:lnTo>
                    <a:pt x="623" y="268"/>
                  </a:lnTo>
                  <a:lnTo>
                    <a:pt x="623" y="268"/>
                  </a:lnTo>
                  <a:lnTo>
                    <a:pt x="619" y="272"/>
                  </a:lnTo>
                  <a:lnTo>
                    <a:pt x="619" y="272"/>
                  </a:lnTo>
                  <a:lnTo>
                    <a:pt x="621" y="280"/>
                  </a:lnTo>
                  <a:lnTo>
                    <a:pt x="621" y="286"/>
                  </a:lnTo>
                  <a:lnTo>
                    <a:pt x="621" y="286"/>
                  </a:lnTo>
                  <a:lnTo>
                    <a:pt x="621" y="294"/>
                  </a:lnTo>
                  <a:lnTo>
                    <a:pt x="621" y="294"/>
                  </a:lnTo>
                  <a:lnTo>
                    <a:pt x="617" y="308"/>
                  </a:lnTo>
                  <a:lnTo>
                    <a:pt x="617" y="308"/>
                  </a:lnTo>
                  <a:lnTo>
                    <a:pt x="615" y="312"/>
                  </a:lnTo>
                  <a:lnTo>
                    <a:pt x="611" y="318"/>
                  </a:lnTo>
                  <a:lnTo>
                    <a:pt x="611" y="318"/>
                  </a:lnTo>
                  <a:lnTo>
                    <a:pt x="607" y="316"/>
                  </a:lnTo>
                  <a:lnTo>
                    <a:pt x="607" y="316"/>
                  </a:lnTo>
                  <a:lnTo>
                    <a:pt x="601" y="308"/>
                  </a:lnTo>
                  <a:lnTo>
                    <a:pt x="601" y="308"/>
                  </a:lnTo>
                  <a:lnTo>
                    <a:pt x="593" y="306"/>
                  </a:lnTo>
                  <a:lnTo>
                    <a:pt x="593" y="306"/>
                  </a:lnTo>
                  <a:lnTo>
                    <a:pt x="585" y="308"/>
                  </a:lnTo>
                  <a:lnTo>
                    <a:pt x="585" y="308"/>
                  </a:lnTo>
                  <a:lnTo>
                    <a:pt x="577" y="312"/>
                  </a:lnTo>
                  <a:lnTo>
                    <a:pt x="571" y="320"/>
                  </a:lnTo>
                  <a:lnTo>
                    <a:pt x="571" y="320"/>
                  </a:lnTo>
                  <a:lnTo>
                    <a:pt x="567" y="328"/>
                  </a:lnTo>
                  <a:lnTo>
                    <a:pt x="567" y="328"/>
                  </a:lnTo>
                  <a:lnTo>
                    <a:pt x="563" y="338"/>
                  </a:lnTo>
                  <a:lnTo>
                    <a:pt x="563" y="338"/>
                  </a:lnTo>
                  <a:lnTo>
                    <a:pt x="563" y="346"/>
                  </a:lnTo>
                  <a:lnTo>
                    <a:pt x="563" y="346"/>
                  </a:lnTo>
                  <a:lnTo>
                    <a:pt x="559" y="354"/>
                  </a:lnTo>
                  <a:lnTo>
                    <a:pt x="559" y="354"/>
                  </a:lnTo>
                  <a:lnTo>
                    <a:pt x="553" y="360"/>
                  </a:lnTo>
                  <a:lnTo>
                    <a:pt x="547" y="364"/>
                  </a:lnTo>
                  <a:lnTo>
                    <a:pt x="547" y="364"/>
                  </a:lnTo>
                  <a:lnTo>
                    <a:pt x="547" y="370"/>
                  </a:lnTo>
                  <a:lnTo>
                    <a:pt x="545" y="374"/>
                  </a:lnTo>
                  <a:lnTo>
                    <a:pt x="545" y="374"/>
                  </a:lnTo>
                  <a:lnTo>
                    <a:pt x="551" y="382"/>
                  </a:lnTo>
                  <a:lnTo>
                    <a:pt x="557" y="390"/>
                  </a:lnTo>
                  <a:lnTo>
                    <a:pt x="557" y="390"/>
                  </a:lnTo>
                  <a:lnTo>
                    <a:pt x="559" y="398"/>
                  </a:lnTo>
                  <a:lnTo>
                    <a:pt x="559" y="398"/>
                  </a:lnTo>
                  <a:lnTo>
                    <a:pt x="557" y="402"/>
                  </a:lnTo>
                  <a:lnTo>
                    <a:pt x="557" y="402"/>
                  </a:lnTo>
                  <a:lnTo>
                    <a:pt x="551" y="412"/>
                  </a:lnTo>
                  <a:lnTo>
                    <a:pt x="551" y="412"/>
                  </a:lnTo>
                  <a:lnTo>
                    <a:pt x="541" y="422"/>
                  </a:lnTo>
                  <a:lnTo>
                    <a:pt x="541" y="422"/>
                  </a:lnTo>
                  <a:lnTo>
                    <a:pt x="537" y="430"/>
                  </a:lnTo>
                  <a:lnTo>
                    <a:pt x="537" y="430"/>
                  </a:lnTo>
                  <a:lnTo>
                    <a:pt x="529" y="442"/>
                  </a:lnTo>
                  <a:lnTo>
                    <a:pt x="519" y="452"/>
                  </a:lnTo>
                  <a:lnTo>
                    <a:pt x="519" y="452"/>
                  </a:lnTo>
                  <a:lnTo>
                    <a:pt x="515" y="462"/>
                  </a:lnTo>
                  <a:lnTo>
                    <a:pt x="515" y="462"/>
                  </a:lnTo>
                  <a:lnTo>
                    <a:pt x="513" y="475"/>
                  </a:lnTo>
                  <a:lnTo>
                    <a:pt x="513" y="475"/>
                  </a:lnTo>
                  <a:lnTo>
                    <a:pt x="511" y="483"/>
                  </a:lnTo>
                  <a:lnTo>
                    <a:pt x="511" y="483"/>
                  </a:lnTo>
                  <a:lnTo>
                    <a:pt x="505" y="489"/>
                  </a:lnTo>
                  <a:lnTo>
                    <a:pt x="499" y="493"/>
                  </a:lnTo>
                  <a:lnTo>
                    <a:pt x="499" y="493"/>
                  </a:lnTo>
                  <a:lnTo>
                    <a:pt x="489" y="493"/>
                  </a:lnTo>
                  <a:lnTo>
                    <a:pt x="489" y="493"/>
                  </a:lnTo>
                  <a:lnTo>
                    <a:pt x="483" y="495"/>
                  </a:lnTo>
                  <a:lnTo>
                    <a:pt x="483" y="495"/>
                  </a:lnTo>
                  <a:lnTo>
                    <a:pt x="483" y="503"/>
                  </a:lnTo>
                  <a:lnTo>
                    <a:pt x="485" y="507"/>
                  </a:lnTo>
                  <a:lnTo>
                    <a:pt x="485" y="507"/>
                  </a:lnTo>
                  <a:lnTo>
                    <a:pt x="485" y="521"/>
                  </a:lnTo>
                  <a:lnTo>
                    <a:pt x="485" y="521"/>
                  </a:lnTo>
                  <a:lnTo>
                    <a:pt x="483" y="543"/>
                  </a:lnTo>
                  <a:lnTo>
                    <a:pt x="483" y="543"/>
                  </a:lnTo>
                  <a:lnTo>
                    <a:pt x="481" y="563"/>
                  </a:lnTo>
                  <a:lnTo>
                    <a:pt x="477" y="579"/>
                  </a:lnTo>
                  <a:lnTo>
                    <a:pt x="477" y="579"/>
                  </a:lnTo>
                  <a:lnTo>
                    <a:pt x="471" y="593"/>
                  </a:lnTo>
                  <a:lnTo>
                    <a:pt x="463" y="607"/>
                  </a:lnTo>
                  <a:lnTo>
                    <a:pt x="463" y="607"/>
                  </a:lnTo>
                  <a:lnTo>
                    <a:pt x="453" y="619"/>
                  </a:lnTo>
                  <a:lnTo>
                    <a:pt x="449" y="625"/>
                  </a:lnTo>
                  <a:lnTo>
                    <a:pt x="447" y="629"/>
                  </a:lnTo>
                  <a:lnTo>
                    <a:pt x="447" y="629"/>
                  </a:lnTo>
                  <a:lnTo>
                    <a:pt x="447" y="637"/>
                  </a:lnTo>
                  <a:lnTo>
                    <a:pt x="447" y="637"/>
                  </a:lnTo>
                  <a:lnTo>
                    <a:pt x="453" y="643"/>
                  </a:lnTo>
                  <a:lnTo>
                    <a:pt x="459" y="651"/>
                  </a:lnTo>
                  <a:lnTo>
                    <a:pt x="459" y="651"/>
                  </a:lnTo>
                  <a:lnTo>
                    <a:pt x="463" y="657"/>
                  </a:lnTo>
                  <a:lnTo>
                    <a:pt x="463" y="657"/>
                  </a:lnTo>
                  <a:lnTo>
                    <a:pt x="463" y="665"/>
                  </a:lnTo>
                  <a:lnTo>
                    <a:pt x="463" y="673"/>
                  </a:lnTo>
                  <a:lnTo>
                    <a:pt x="463" y="673"/>
                  </a:lnTo>
                  <a:lnTo>
                    <a:pt x="461" y="682"/>
                  </a:lnTo>
                  <a:lnTo>
                    <a:pt x="461" y="682"/>
                  </a:lnTo>
                  <a:lnTo>
                    <a:pt x="457" y="686"/>
                  </a:lnTo>
                  <a:lnTo>
                    <a:pt x="453" y="690"/>
                  </a:lnTo>
                  <a:lnTo>
                    <a:pt x="453" y="690"/>
                  </a:lnTo>
                  <a:lnTo>
                    <a:pt x="447" y="690"/>
                  </a:lnTo>
                  <a:lnTo>
                    <a:pt x="443" y="690"/>
                  </a:lnTo>
                  <a:lnTo>
                    <a:pt x="443" y="690"/>
                  </a:lnTo>
                  <a:lnTo>
                    <a:pt x="433" y="688"/>
                  </a:lnTo>
                  <a:lnTo>
                    <a:pt x="428" y="686"/>
                  </a:lnTo>
                  <a:lnTo>
                    <a:pt x="428" y="686"/>
                  </a:lnTo>
                  <a:lnTo>
                    <a:pt x="420" y="688"/>
                  </a:lnTo>
                  <a:lnTo>
                    <a:pt x="410" y="690"/>
                  </a:lnTo>
                  <a:lnTo>
                    <a:pt x="410" y="690"/>
                  </a:lnTo>
                  <a:lnTo>
                    <a:pt x="396" y="698"/>
                  </a:lnTo>
                  <a:lnTo>
                    <a:pt x="396" y="698"/>
                  </a:lnTo>
                  <a:lnTo>
                    <a:pt x="386" y="710"/>
                  </a:lnTo>
                  <a:lnTo>
                    <a:pt x="374" y="722"/>
                  </a:lnTo>
                  <a:lnTo>
                    <a:pt x="374" y="722"/>
                  </a:lnTo>
                  <a:lnTo>
                    <a:pt x="370" y="732"/>
                  </a:lnTo>
                  <a:lnTo>
                    <a:pt x="370" y="732"/>
                  </a:lnTo>
                  <a:lnTo>
                    <a:pt x="366" y="748"/>
                  </a:lnTo>
                  <a:lnTo>
                    <a:pt x="366" y="748"/>
                  </a:lnTo>
                  <a:lnTo>
                    <a:pt x="368" y="762"/>
                  </a:lnTo>
                  <a:lnTo>
                    <a:pt x="368" y="762"/>
                  </a:lnTo>
                  <a:lnTo>
                    <a:pt x="372" y="774"/>
                  </a:lnTo>
                  <a:lnTo>
                    <a:pt x="372" y="774"/>
                  </a:lnTo>
                  <a:lnTo>
                    <a:pt x="374" y="776"/>
                  </a:lnTo>
                  <a:lnTo>
                    <a:pt x="376" y="778"/>
                  </a:lnTo>
                  <a:lnTo>
                    <a:pt x="376" y="778"/>
                  </a:lnTo>
                  <a:lnTo>
                    <a:pt x="374" y="782"/>
                  </a:lnTo>
                  <a:lnTo>
                    <a:pt x="370" y="786"/>
                  </a:lnTo>
                  <a:lnTo>
                    <a:pt x="370" y="786"/>
                  </a:lnTo>
                  <a:lnTo>
                    <a:pt x="368" y="796"/>
                  </a:lnTo>
                  <a:lnTo>
                    <a:pt x="368" y="796"/>
                  </a:lnTo>
                  <a:lnTo>
                    <a:pt x="366" y="804"/>
                  </a:lnTo>
                  <a:lnTo>
                    <a:pt x="366" y="804"/>
                  </a:lnTo>
                  <a:lnTo>
                    <a:pt x="366" y="818"/>
                  </a:lnTo>
                  <a:lnTo>
                    <a:pt x="366" y="818"/>
                  </a:lnTo>
                  <a:lnTo>
                    <a:pt x="362" y="828"/>
                  </a:lnTo>
                  <a:lnTo>
                    <a:pt x="362" y="828"/>
                  </a:lnTo>
                  <a:lnTo>
                    <a:pt x="362" y="832"/>
                  </a:lnTo>
                  <a:lnTo>
                    <a:pt x="362" y="836"/>
                  </a:lnTo>
                  <a:lnTo>
                    <a:pt x="362" y="836"/>
                  </a:lnTo>
                  <a:lnTo>
                    <a:pt x="364" y="838"/>
                  </a:lnTo>
                  <a:lnTo>
                    <a:pt x="364" y="838"/>
                  </a:lnTo>
                  <a:lnTo>
                    <a:pt x="366" y="844"/>
                  </a:lnTo>
                  <a:lnTo>
                    <a:pt x="366" y="850"/>
                  </a:lnTo>
                  <a:lnTo>
                    <a:pt x="366" y="850"/>
                  </a:lnTo>
                  <a:lnTo>
                    <a:pt x="366" y="870"/>
                  </a:lnTo>
                  <a:lnTo>
                    <a:pt x="364" y="887"/>
                  </a:lnTo>
                  <a:lnTo>
                    <a:pt x="364" y="887"/>
                  </a:lnTo>
                  <a:lnTo>
                    <a:pt x="364" y="895"/>
                  </a:lnTo>
                  <a:lnTo>
                    <a:pt x="364" y="903"/>
                  </a:lnTo>
                  <a:lnTo>
                    <a:pt x="364" y="903"/>
                  </a:lnTo>
                  <a:lnTo>
                    <a:pt x="368" y="909"/>
                  </a:lnTo>
                  <a:lnTo>
                    <a:pt x="372" y="917"/>
                  </a:lnTo>
                  <a:lnTo>
                    <a:pt x="372" y="917"/>
                  </a:lnTo>
                  <a:lnTo>
                    <a:pt x="380" y="923"/>
                  </a:lnTo>
                  <a:lnTo>
                    <a:pt x="386" y="927"/>
                  </a:lnTo>
                  <a:lnTo>
                    <a:pt x="390" y="929"/>
                  </a:lnTo>
                  <a:lnTo>
                    <a:pt x="390" y="929"/>
                  </a:lnTo>
                  <a:lnTo>
                    <a:pt x="392" y="937"/>
                  </a:lnTo>
                  <a:lnTo>
                    <a:pt x="392" y="949"/>
                  </a:lnTo>
                  <a:lnTo>
                    <a:pt x="392" y="949"/>
                  </a:lnTo>
                  <a:lnTo>
                    <a:pt x="390" y="955"/>
                  </a:lnTo>
                  <a:lnTo>
                    <a:pt x="386" y="963"/>
                  </a:lnTo>
                  <a:lnTo>
                    <a:pt x="386" y="963"/>
                  </a:lnTo>
                  <a:lnTo>
                    <a:pt x="376" y="973"/>
                  </a:lnTo>
                  <a:lnTo>
                    <a:pt x="376" y="973"/>
                  </a:lnTo>
                  <a:lnTo>
                    <a:pt x="370" y="975"/>
                  </a:lnTo>
                  <a:lnTo>
                    <a:pt x="364" y="977"/>
                  </a:lnTo>
                  <a:lnTo>
                    <a:pt x="364" y="977"/>
                  </a:lnTo>
                  <a:lnTo>
                    <a:pt x="360" y="983"/>
                  </a:lnTo>
                  <a:lnTo>
                    <a:pt x="360" y="983"/>
                  </a:lnTo>
                  <a:lnTo>
                    <a:pt x="362" y="985"/>
                  </a:lnTo>
                  <a:lnTo>
                    <a:pt x="364" y="989"/>
                  </a:lnTo>
                  <a:lnTo>
                    <a:pt x="368" y="993"/>
                  </a:lnTo>
                  <a:lnTo>
                    <a:pt x="368" y="993"/>
                  </a:lnTo>
                  <a:lnTo>
                    <a:pt x="372" y="1009"/>
                  </a:lnTo>
                  <a:lnTo>
                    <a:pt x="374" y="1023"/>
                  </a:lnTo>
                  <a:lnTo>
                    <a:pt x="374" y="1023"/>
                  </a:lnTo>
                  <a:lnTo>
                    <a:pt x="374" y="1031"/>
                  </a:lnTo>
                  <a:lnTo>
                    <a:pt x="370" y="1037"/>
                  </a:lnTo>
                  <a:lnTo>
                    <a:pt x="368" y="1043"/>
                  </a:lnTo>
                  <a:lnTo>
                    <a:pt x="366" y="1049"/>
                  </a:lnTo>
                  <a:lnTo>
                    <a:pt x="366" y="1049"/>
                  </a:lnTo>
                  <a:lnTo>
                    <a:pt x="370" y="1057"/>
                  </a:lnTo>
                  <a:lnTo>
                    <a:pt x="370" y="1057"/>
                  </a:lnTo>
                  <a:lnTo>
                    <a:pt x="370" y="1065"/>
                  </a:lnTo>
                  <a:lnTo>
                    <a:pt x="368" y="1071"/>
                  </a:lnTo>
                  <a:lnTo>
                    <a:pt x="368" y="1071"/>
                  </a:lnTo>
                  <a:lnTo>
                    <a:pt x="366" y="1075"/>
                  </a:lnTo>
                  <a:lnTo>
                    <a:pt x="364" y="1079"/>
                  </a:lnTo>
                  <a:lnTo>
                    <a:pt x="364" y="1079"/>
                  </a:lnTo>
                  <a:lnTo>
                    <a:pt x="358" y="1083"/>
                  </a:lnTo>
                  <a:lnTo>
                    <a:pt x="348" y="1083"/>
                  </a:lnTo>
                  <a:lnTo>
                    <a:pt x="342" y="1085"/>
                  </a:lnTo>
                  <a:lnTo>
                    <a:pt x="336" y="1091"/>
                  </a:lnTo>
                  <a:lnTo>
                    <a:pt x="336" y="1091"/>
                  </a:lnTo>
                  <a:lnTo>
                    <a:pt x="336" y="1094"/>
                  </a:lnTo>
                  <a:lnTo>
                    <a:pt x="336" y="1100"/>
                  </a:lnTo>
                  <a:lnTo>
                    <a:pt x="336" y="1100"/>
                  </a:lnTo>
                  <a:lnTo>
                    <a:pt x="330" y="1110"/>
                  </a:lnTo>
                  <a:lnTo>
                    <a:pt x="324" y="1114"/>
                  </a:lnTo>
                  <a:lnTo>
                    <a:pt x="322" y="1120"/>
                  </a:lnTo>
                  <a:lnTo>
                    <a:pt x="322" y="1120"/>
                  </a:lnTo>
                  <a:lnTo>
                    <a:pt x="322" y="1128"/>
                  </a:lnTo>
                  <a:lnTo>
                    <a:pt x="322" y="1134"/>
                  </a:lnTo>
                  <a:lnTo>
                    <a:pt x="322" y="1134"/>
                  </a:lnTo>
                  <a:lnTo>
                    <a:pt x="328" y="1144"/>
                  </a:lnTo>
                  <a:lnTo>
                    <a:pt x="328" y="1144"/>
                  </a:lnTo>
                  <a:lnTo>
                    <a:pt x="324" y="1164"/>
                  </a:lnTo>
                  <a:lnTo>
                    <a:pt x="320" y="1172"/>
                  </a:lnTo>
                  <a:lnTo>
                    <a:pt x="318" y="1180"/>
                  </a:lnTo>
                  <a:lnTo>
                    <a:pt x="318" y="1180"/>
                  </a:lnTo>
                  <a:lnTo>
                    <a:pt x="314" y="1184"/>
                  </a:lnTo>
                  <a:lnTo>
                    <a:pt x="310" y="1186"/>
                  </a:lnTo>
                  <a:lnTo>
                    <a:pt x="310" y="1186"/>
                  </a:lnTo>
                  <a:lnTo>
                    <a:pt x="308" y="1184"/>
                  </a:lnTo>
                  <a:lnTo>
                    <a:pt x="308" y="1182"/>
                  </a:lnTo>
                  <a:lnTo>
                    <a:pt x="308" y="1176"/>
                  </a:lnTo>
                  <a:lnTo>
                    <a:pt x="306" y="1176"/>
                  </a:lnTo>
                  <a:lnTo>
                    <a:pt x="306" y="1176"/>
                  </a:lnTo>
                  <a:lnTo>
                    <a:pt x="306" y="1180"/>
                  </a:lnTo>
                  <a:lnTo>
                    <a:pt x="304" y="1184"/>
                  </a:lnTo>
                  <a:lnTo>
                    <a:pt x="304" y="1188"/>
                  </a:lnTo>
                  <a:lnTo>
                    <a:pt x="304" y="1190"/>
                  </a:lnTo>
                  <a:lnTo>
                    <a:pt x="304" y="1190"/>
                  </a:lnTo>
                  <a:lnTo>
                    <a:pt x="302" y="1188"/>
                  </a:lnTo>
                  <a:lnTo>
                    <a:pt x="302" y="1186"/>
                  </a:lnTo>
                  <a:lnTo>
                    <a:pt x="302" y="1182"/>
                  </a:lnTo>
                  <a:lnTo>
                    <a:pt x="304" y="1172"/>
                  </a:lnTo>
                  <a:lnTo>
                    <a:pt x="304" y="1168"/>
                  </a:lnTo>
                  <a:lnTo>
                    <a:pt x="304" y="1168"/>
                  </a:lnTo>
                  <a:lnTo>
                    <a:pt x="302" y="1164"/>
                  </a:lnTo>
                  <a:lnTo>
                    <a:pt x="302" y="1164"/>
                  </a:lnTo>
                  <a:lnTo>
                    <a:pt x="302" y="1160"/>
                  </a:lnTo>
                  <a:lnTo>
                    <a:pt x="300" y="1158"/>
                  </a:lnTo>
                  <a:lnTo>
                    <a:pt x="300" y="1158"/>
                  </a:lnTo>
                  <a:lnTo>
                    <a:pt x="294" y="1158"/>
                  </a:lnTo>
                  <a:lnTo>
                    <a:pt x="292" y="1158"/>
                  </a:lnTo>
                  <a:lnTo>
                    <a:pt x="292" y="1158"/>
                  </a:lnTo>
                  <a:lnTo>
                    <a:pt x="288" y="1154"/>
                  </a:lnTo>
                  <a:lnTo>
                    <a:pt x="284" y="1150"/>
                  </a:lnTo>
                  <a:lnTo>
                    <a:pt x="284" y="1150"/>
                  </a:lnTo>
                  <a:lnTo>
                    <a:pt x="280" y="1152"/>
                  </a:lnTo>
                  <a:lnTo>
                    <a:pt x="276" y="1152"/>
                  </a:lnTo>
                  <a:lnTo>
                    <a:pt x="276" y="1152"/>
                  </a:lnTo>
                  <a:lnTo>
                    <a:pt x="276" y="1148"/>
                  </a:lnTo>
                  <a:lnTo>
                    <a:pt x="274" y="1140"/>
                  </a:lnTo>
                  <a:lnTo>
                    <a:pt x="274" y="1140"/>
                  </a:lnTo>
                  <a:lnTo>
                    <a:pt x="274" y="1112"/>
                  </a:lnTo>
                  <a:lnTo>
                    <a:pt x="274" y="1112"/>
                  </a:lnTo>
                  <a:lnTo>
                    <a:pt x="274" y="1102"/>
                  </a:lnTo>
                  <a:lnTo>
                    <a:pt x="274" y="1102"/>
                  </a:lnTo>
                  <a:lnTo>
                    <a:pt x="274" y="1098"/>
                  </a:lnTo>
                  <a:lnTo>
                    <a:pt x="274" y="1098"/>
                  </a:lnTo>
                  <a:lnTo>
                    <a:pt x="278" y="1096"/>
                  </a:lnTo>
                  <a:lnTo>
                    <a:pt x="280" y="1096"/>
                  </a:lnTo>
                  <a:lnTo>
                    <a:pt x="280" y="1096"/>
                  </a:lnTo>
                  <a:lnTo>
                    <a:pt x="282" y="1093"/>
                  </a:lnTo>
                  <a:lnTo>
                    <a:pt x="282" y="1091"/>
                  </a:lnTo>
                  <a:lnTo>
                    <a:pt x="282" y="1091"/>
                  </a:lnTo>
                  <a:lnTo>
                    <a:pt x="276" y="1085"/>
                  </a:lnTo>
                  <a:lnTo>
                    <a:pt x="276" y="1085"/>
                  </a:lnTo>
                  <a:lnTo>
                    <a:pt x="272" y="1091"/>
                  </a:lnTo>
                  <a:lnTo>
                    <a:pt x="272" y="1091"/>
                  </a:lnTo>
                  <a:lnTo>
                    <a:pt x="266" y="1089"/>
                  </a:lnTo>
                  <a:lnTo>
                    <a:pt x="266" y="1089"/>
                  </a:lnTo>
                  <a:lnTo>
                    <a:pt x="266" y="1093"/>
                  </a:lnTo>
                  <a:lnTo>
                    <a:pt x="266" y="1093"/>
                  </a:lnTo>
                  <a:lnTo>
                    <a:pt x="264" y="1098"/>
                  </a:lnTo>
                  <a:lnTo>
                    <a:pt x="266" y="1104"/>
                  </a:lnTo>
                  <a:lnTo>
                    <a:pt x="266" y="1104"/>
                  </a:lnTo>
                  <a:lnTo>
                    <a:pt x="270" y="1112"/>
                  </a:lnTo>
                  <a:lnTo>
                    <a:pt x="270" y="1112"/>
                  </a:lnTo>
                  <a:lnTo>
                    <a:pt x="266" y="1120"/>
                  </a:lnTo>
                  <a:lnTo>
                    <a:pt x="266" y="1120"/>
                  </a:lnTo>
                  <a:lnTo>
                    <a:pt x="264" y="1120"/>
                  </a:lnTo>
                  <a:lnTo>
                    <a:pt x="262" y="1120"/>
                  </a:lnTo>
                  <a:lnTo>
                    <a:pt x="262" y="1120"/>
                  </a:lnTo>
                  <a:lnTo>
                    <a:pt x="262" y="1116"/>
                  </a:lnTo>
                  <a:lnTo>
                    <a:pt x="262" y="1112"/>
                  </a:lnTo>
                  <a:lnTo>
                    <a:pt x="262" y="1112"/>
                  </a:lnTo>
                  <a:lnTo>
                    <a:pt x="258" y="1106"/>
                  </a:lnTo>
                  <a:lnTo>
                    <a:pt x="258" y="1106"/>
                  </a:lnTo>
                  <a:lnTo>
                    <a:pt x="258" y="1102"/>
                  </a:lnTo>
                  <a:lnTo>
                    <a:pt x="256" y="1102"/>
                  </a:lnTo>
                  <a:lnTo>
                    <a:pt x="256" y="1102"/>
                  </a:lnTo>
                  <a:lnTo>
                    <a:pt x="254" y="1104"/>
                  </a:lnTo>
                  <a:lnTo>
                    <a:pt x="256" y="1106"/>
                  </a:lnTo>
                  <a:lnTo>
                    <a:pt x="256" y="1112"/>
                  </a:lnTo>
                  <a:lnTo>
                    <a:pt x="256" y="1112"/>
                  </a:lnTo>
                  <a:lnTo>
                    <a:pt x="256" y="1116"/>
                  </a:lnTo>
                  <a:lnTo>
                    <a:pt x="256" y="1116"/>
                  </a:lnTo>
                  <a:lnTo>
                    <a:pt x="252" y="1120"/>
                  </a:lnTo>
                  <a:lnTo>
                    <a:pt x="252" y="1120"/>
                  </a:lnTo>
                  <a:lnTo>
                    <a:pt x="254" y="1124"/>
                  </a:lnTo>
                  <a:lnTo>
                    <a:pt x="256" y="1126"/>
                  </a:lnTo>
                  <a:lnTo>
                    <a:pt x="256" y="1126"/>
                  </a:lnTo>
                  <a:lnTo>
                    <a:pt x="262" y="1134"/>
                  </a:lnTo>
                  <a:lnTo>
                    <a:pt x="262" y="1134"/>
                  </a:lnTo>
                  <a:lnTo>
                    <a:pt x="262" y="1138"/>
                  </a:lnTo>
                  <a:lnTo>
                    <a:pt x="260" y="1142"/>
                  </a:lnTo>
                  <a:lnTo>
                    <a:pt x="260" y="1142"/>
                  </a:lnTo>
                  <a:lnTo>
                    <a:pt x="258" y="1148"/>
                  </a:lnTo>
                  <a:lnTo>
                    <a:pt x="254" y="1150"/>
                  </a:lnTo>
                  <a:lnTo>
                    <a:pt x="254" y="1150"/>
                  </a:lnTo>
                  <a:lnTo>
                    <a:pt x="252" y="1156"/>
                  </a:lnTo>
                  <a:lnTo>
                    <a:pt x="252" y="1156"/>
                  </a:lnTo>
                  <a:lnTo>
                    <a:pt x="252" y="1162"/>
                  </a:lnTo>
                  <a:lnTo>
                    <a:pt x="248" y="1166"/>
                  </a:lnTo>
                  <a:lnTo>
                    <a:pt x="248" y="1166"/>
                  </a:lnTo>
                  <a:lnTo>
                    <a:pt x="242" y="1168"/>
                  </a:lnTo>
                  <a:lnTo>
                    <a:pt x="242" y="1168"/>
                  </a:lnTo>
                  <a:lnTo>
                    <a:pt x="234" y="1170"/>
                  </a:lnTo>
                  <a:lnTo>
                    <a:pt x="228" y="1168"/>
                  </a:lnTo>
                  <a:lnTo>
                    <a:pt x="228" y="1168"/>
                  </a:lnTo>
                  <a:lnTo>
                    <a:pt x="222" y="1164"/>
                  </a:lnTo>
                  <a:lnTo>
                    <a:pt x="220" y="1162"/>
                  </a:lnTo>
                  <a:lnTo>
                    <a:pt x="219" y="1162"/>
                  </a:lnTo>
                  <a:lnTo>
                    <a:pt x="219" y="1162"/>
                  </a:lnTo>
                  <a:lnTo>
                    <a:pt x="217" y="1162"/>
                  </a:lnTo>
                  <a:lnTo>
                    <a:pt x="219" y="1164"/>
                  </a:lnTo>
                  <a:lnTo>
                    <a:pt x="219" y="1168"/>
                  </a:lnTo>
                  <a:lnTo>
                    <a:pt x="219" y="1168"/>
                  </a:lnTo>
                  <a:lnTo>
                    <a:pt x="217" y="1172"/>
                  </a:lnTo>
                  <a:lnTo>
                    <a:pt x="211" y="1176"/>
                  </a:lnTo>
                  <a:lnTo>
                    <a:pt x="201" y="1184"/>
                  </a:lnTo>
                  <a:lnTo>
                    <a:pt x="201" y="1184"/>
                  </a:lnTo>
                  <a:lnTo>
                    <a:pt x="199" y="1190"/>
                  </a:lnTo>
                  <a:lnTo>
                    <a:pt x="199" y="1190"/>
                  </a:lnTo>
                  <a:lnTo>
                    <a:pt x="193" y="1194"/>
                  </a:lnTo>
                  <a:lnTo>
                    <a:pt x="193" y="1194"/>
                  </a:lnTo>
                  <a:lnTo>
                    <a:pt x="191" y="1200"/>
                  </a:lnTo>
                  <a:lnTo>
                    <a:pt x="189" y="1204"/>
                  </a:lnTo>
                  <a:lnTo>
                    <a:pt x="189" y="1204"/>
                  </a:lnTo>
                  <a:lnTo>
                    <a:pt x="181" y="1208"/>
                  </a:lnTo>
                  <a:lnTo>
                    <a:pt x="175" y="1210"/>
                  </a:lnTo>
                  <a:lnTo>
                    <a:pt x="175" y="1210"/>
                  </a:lnTo>
                  <a:lnTo>
                    <a:pt x="171" y="1214"/>
                  </a:lnTo>
                  <a:lnTo>
                    <a:pt x="165" y="1222"/>
                  </a:lnTo>
                  <a:lnTo>
                    <a:pt x="153" y="1232"/>
                  </a:lnTo>
                  <a:lnTo>
                    <a:pt x="153" y="1232"/>
                  </a:lnTo>
                  <a:lnTo>
                    <a:pt x="145" y="1242"/>
                  </a:lnTo>
                  <a:lnTo>
                    <a:pt x="139" y="1244"/>
                  </a:lnTo>
                  <a:lnTo>
                    <a:pt x="135" y="1244"/>
                  </a:lnTo>
                  <a:lnTo>
                    <a:pt x="135" y="1244"/>
                  </a:lnTo>
                  <a:lnTo>
                    <a:pt x="133" y="1242"/>
                  </a:lnTo>
                  <a:lnTo>
                    <a:pt x="131" y="1240"/>
                  </a:lnTo>
                  <a:lnTo>
                    <a:pt x="131" y="1234"/>
                  </a:lnTo>
                  <a:lnTo>
                    <a:pt x="129" y="1232"/>
                  </a:lnTo>
                  <a:lnTo>
                    <a:pt x="129" y="1232"/>
                  </a:lnTo>
                  <a:lnTo>
                    <a:pt x="125" y="1234"/>
                  </a:lnTo>
                  <a:lnTo>
                    <a:pt x="123" y="1240"/>
                  </a:lnTo>
                  <a:lnTo>
                    <a:pt x="121" y="1246"/>
                  </a:lnTo>
                  <a:lnTo>
                    <a:pt x="121" y="1246"/>
                  </a:lnTo>
                  <a:lnTo>
                    <a:pt x="115" y="1250"/>
                  </a:lnTo>
                  <a:lnTo>
                    <a:pt x="109" y="1254"/>
                  </a:lnTo>
                  <a:lnTo>
                    <a:pt x="109" y="1254"/>
                  </a:lnTo>
                  <a:lnTo>
                    <a:pt x="103" y="1256"/>
                  </a:lnTo>
                  <a:lnTo>
                    <a:pt x="95" y="1258"/>
                  </a:lnTo>
                  <a:lnTo>
                    <a:pt x="95" y="1258"/>
                  </a:lnTo>
                  <a:lnTo>
                    <a:pt x="87" y="1256"/>
                  </a:lnTo>
                  <a:lnTo>
                    <a:pt x="83" y="1254"/>
                  </a:lnTo>
                  <a:lnTo>
                    <a:pt x="81" y="1250"/>
                  </a:lnTo>
                  <a:lnTo>
                    <a:pt x="81" y="1250"/>
                  </a:lnTo>
                  <a:lnTo>
                    <a:pt x="83" y="1248"/>
                  </a:lnTo>
                  <a:lnTo>
                    <a:pt x="85" y="1248"/>
                  </a:lnTo>
                  <a:lnTo>
                    <a:pt x="87" y="1246"/>
                  </a:lnTo>
                  <a:lnTo>
                    <a:pt x="89" y="1244"/>
                  </a:lnTo>
                  <a:lnTo>
                    <a:pt x="89" y="1244"/>
                  </a:lnTo>
                  <a:lnTo>
                    <a:pt x="87" y="1242"/>
                  </a:lnTo>
                  <a:lnTo>
                    <a:pt x="83" y="1240"/>
                  </a:lnTo>
                  <a:lnTo>
                    <a:pt x="75" y="1242"/>
                  </a:lnTo>
                  <a:lnTo>
                    <a:pt x="75" y="1242"/>
                  </a:lnTo>
                  <a:lnTo>
                    <a:pt x="73" y="1246"/>
                  </a:lnTo>
                  <a:lnTo>
                    <a:pt x="71" y="1248"/>
                  </a:lnTo>
                  <a:lnTo>
                    <a:pt x="71" y="1248"/>
                  </a:lnTo>
                  <a:lnTo>
                    <a:pt x="67" y="1248"/>
                  </a:lnTo>
                  <a:lnTo>
                    <a:pt x="65" y="1246"/>
                  </a:lnTo>
                  <a:lnTo>
                    <a:pt x="61" y="1244"/>
                  </a:lnTo>
                  <a:lnTo>
                    <a:pt x="61" y="1244"/>
                  </a:lnTo>
                  <a:lnTo>
                    <a:pt x="57" y="1246"/>
                  </a:lnTo>
                  <a:lnTo>
                    <a:pt x="55" y="1248"/>
                  </a:lnTo>
                  <a:lnTo>
                    <a:pt x="55" y="1248"/>
                  </a:lnTo>
                  <a:lnTo>
                    <a:pt x="55" y="1248"/>
                  </a:lnTo>
                  <a:lnTo>
                    <a:pt x="55" y="1246"/>
                  </a:lnTo>
                  <a:lnTo>
                    <a:pt x="55" y="1242"/>
                  </a:lnTo>
                  <a:lnTo>
                    <a:pt x="59" y="1234"/>
                  </a:lnTo>
                  <a:lnTo>
                    <a:pt x="59" y="1234"/>
                  </a:lnTo>
                  <a:lnTo>
                    <a:pt x="61" y="1226"/>
                  </a:lnTo>
                  <a:lnTo>
                    <a:pt x="61" y="1220"/>
                  </a:lnTo>
                  <a:lnTo>
                    <a:pt x="61" y="1218"/>
                  </a:lnTo>
                  <a:lnTo>
                    <a:pt x="61" y="1218"/>
                  </a:lnTo>
                  <a:lnTo>
                    <a:pt x="59" y="1220"/>
                  </a:lnTo>
                  <a:lnTo>
                    <a:pt x="57" y="1222"/>
                  </a:lnTo>
                  <a:lnTo>
                    <a:pt x="55" y="1226"/>
                  </a:lnTo>
                  <a:lnTo>
                    <a:pt x="53" y="1228"/>
                  </a:lnTo>
                  <a:lnTo>
                    <a:pt x="53" y="1228"/>
                  </a:lnTo>
                  <a:lnTo>
                    <a:pt x="47" y="1228"/>
                  </a:lnTo>
                  <a:lnTo>
                    <a:pt x="41" y="1226"/>
                  </a:lnTo>
                  <a:lnTo>
                    <a:pt x="41" y="1226"/>
                  </a:lnTo>
                  <a:lnTo>
                    <a:pt x="29" y="1216"/>
                  </a:lnTo>
                  <a:lnTo>
                    <a:pt x="29" y="1216"/>
                  </a:lnTo>
                  <a:lnTo>
                    <a:pt x="9" y="1196"/>
                  </a:lnTo>
                  <a:lnTo>
                    <a:pt x="9" y="1196"/>
                  </a:lnTo>
                  <a:lnTo>
                    <a:pt x="6" y="1188"/>
                  </a:lnTo>
                  <a:lnTo>
                    <a:pt x="2" y="1180"/>
                  </a:lnTo>
                  <a:lnTo>
                    <a:pt x="2" y="1180"/>
                  </a:lnTo>
                  <a:lnTo>
                    <a:pt x="2" y="1172"/>
                  </a:lnTo>
                  <a:lnTo>
                    <a:pt x="4" y="1164"/>
                  </a:lnTo>
                  <a:lnTo>
                    <a:pt x="8" y="1156"/>
                  </a:lnTo>
                  <a:lnTo>
                    <a:pt x="13" y="1152"/>
                  </a:lnTo>
                  <a:lnTo>
                    <a:pt x="13" y="1152"/>
                  </a:lnTo>
                  <a:lnTo>
                    <a:pt x="17" y="1152"/>
                  </a:lnTo>
                  <a:lnTo>
                    <a:pt x="17" y="1152"/>
                  </a:lnTo>
                  <a:lnTo>
                    <a:pt x="17" y="1156"/>
                  </a:lnTo>
                  <a:lnTo>
                    <a:pt x="19" y="1158"/>
                  </a:lnTo>
                  <a:lnTo>
                    <a:pt x="19" y="1158"/>
                  </a:lnTo>
                  <a:lnTo>
                    <a:pt x="21" y="1158"/>
                  </a:lnTo>
                  <a:lnTo>
                    <a:pt x="23" y="1158"/>
                  </a:lnTo>
                  <a:lnTo>
                    <a:pt x="23" y="1158"/>
                  </a:lnTo>
                  <a:lnTo>
                    <a:pt x="27" y="1158"/>
                  </a:lnTo>
                  <a:lnTo>
                    <a:pt x="27" y="1158"/>
                  </a:lnTo>
                  <a:lnTo>
                    <a:pt x="29" y="1154"/>
                  </a:lnTo>
                  <a:lnTo>
                    <a:pt x="29" y="1154"/>
                  </a:lnTo>
                  <a:lnTo>
                    <a:pt x="29" y="1148"/>
                  </a:lnTo>
                  <a:lnTo>
                    <a:pt x="29" y="1148"/>
                  </a:lnTo>
                  <a:lnTo>
                    <a:pt x="31" y="1144"/>
                  </a:lnTo>
                  <a:lnTo>
                    <a:pt x="35" y="1142"/>
                  </a:lnTo>
                  <a:lnTo>
                    <a:pt x="35" y="1142"/>
                  </a:lnTo>
                  <a:lnTo>
                    <a:pt x="37" y="1136"/>
                  </a:lnTo>
                  <a:lnTo>
                    <a:pt x="37" y="1136"/>
                  </a:lnTo>
                  <a:lnTo>
                    <a:pt x="45" y="1130"/>
                  </a:lnTo>
                  <a:lnTo>
                    <a:pt x="45" y="1130"/>
                  </a:lnTo>
                  <a:lnTo>
                    <a:pt x="47" y="1126"/>
                  </a:lnTo>
                  <a:lnTo>
                    <a:pt x="47" y="1120"/>
                  </a:lnTo>
                  <a:lnTo>
                    <a:pt x="47" y="1120"/>
                  </a:lnTo>
                  <a:lnTo>
                    <a:pt x="45" y="1120"/>
                  </a:lnTo>
                  <a:lnTo>
                    <a:pt x="41" y="1120"/>
                  </a:lnTo>
                  <a:lnTo>
                    <a:pt x="41" y="1120"/>
                  </a:lnTo>
                  <a:lnTo>
                    <a:pt x="41" y="1116"/>
                  </a:lnTo>
                  <a:lnTo>
                    <a:pt x="43" y="1116"/>
                  </a:lnTo>
                  <a:lnTo>
                    <a:pt x="49" y="1112"/>
                  </a:lnTo>
                  <a:lnTo>
                    <a:pt x="53" y="1108"/>
                  </a:lnTo>
                  <a:lnTo>
                    <a:pt x="55" y="1106"/>
                  </a:lnTo>
                  <a:lnTo>
                    <a:pt x="55" y="1106"/>
                  </a:lnTo>
                  <a:lnTo>
                    <a:pt x="55" y="1102"/>
                  </a:lnTo>
                  <a:lnTo>
                    <a:pt x="53" y="1102"/>
                  </a:lnTo>
                  <a:lnTo>
                    <a:pt x="53" y="1102"/>
                  </a:lnTo>
                  <a:lnTo>
                    <a:pt x="49" y="1104"/>
                  </a:lnTo>
                  <a:lnTo>
                    <a:pt x="47" y="1106"/>
                  </a:lnTo>
                  <a:lnTo>
                    <a:pt x="47" y="1106"/>
                  </a:lnTo>
                  <a:lnTo>
                    <a:pt x="41" y="1110"/>
                  </a:lnTo>
                  <a:lnTo>
                    <a:pt x="31" y="1112"/>
                  </a:lnTo>
                  <a:lnTo>
                    <a:pt x="31" y="1112"/>
                  </a:lnTo>
                  <a:lnTo>
                    <a:pt x="29" y="1110"/>
                  </a:lnTo>
                  <a:lnTo>
                    <a:pt x="25" y="1108"/>
                  </a:lnTo>
                  <a:lnTo>
                    <a:pt x="25" y="1108"/>
                  </a:lnTo>
                  <a:lnTo>
                    <a:pt x="25" y="1110"/>
                  </a:lnTo>
                  <a:lnTo>
                    <a:pt x="25" y="1112"/>
                  </a:lnTo>
                  <a:lnTo>
                    <a:pt x="25" y="1112"/>
                  </a:lnTo>
                  <a:lnTo>
                    <a:pt x="23" y="1120"/>
                  </a:lnTo>
                  <a:lnTo>
                    <a:pt x="23" y="1120"/>
                  </a:lnTo>
                  <a:lnTo>
                    <a:pt x="21" y="1120"/>
                  </a:lnTo>
                  <a:lnTo>
                    <a:pt x="17" y="1120"/>
                  </a:lnTo>
                  <a:lnTo>
                    <a:pt x="17" y="1120"/>
                  </a:lnTo>
                  <a:lnTo>
                    <a:pt x="17" y="1112"/>
                  </a:lnTo>
                  <a:lnTo>
                    <a:pt x="17" y="1110"/>
                  </a:lnTo>
                  <a:lnTo>
                    <a:pt x="17" y="1108"/>
                  </a:lnTo>
                  <a:lnTo>
                    <a:pt x="17" y="1108"/>
                  </a:lnTo>
                  <a:lnTo>
                    <a:pt x="15" y="1110"/>
                  </a:lnTo>
                  <a:lnTo>
                    <a:pt x="15" y="1112"/>
                  </a:lnTo>
                  <a:lnTo>
                    <a:pt x="13" y="1116"/>
                  </a:lnTo>
                  <a:lnTo>
                    <a:pt x="13" y="1116"/>
                  </a:lnTo>
                  <a:lnTo>
                    <a:pt x="6" y="1120"/>
                  </a:lnTo>
                  <a:lnTo>
                    <a:pt x="2" y="1120"/>
                  </a:lnTo>
                  <a:lnTo>
                    <a:pt x="2" y="1120"/>
                  </a:lnTo>
                  <a:lnTo>
                    <a:pt x="2" y="1114"/>
                  </a:lnTo>
                  <a:lnTo>
                    <a:pt x="2" y="1114"/>
                  </a:lnTo>
                  <a:lnTo>
                    <a:pt x="0" y="1110"/>
                  </a:lnTo>
                  <a:lnTo>
                    <a:pt x="0" y="1110"/>
                  </a:lnTo>
                  <a:lnTo>
                    <a:pt x="0" y="1104"/>
                  </a:lnTo>
                  <a:lnTo>
                    <a:pt x="0" y="1104"/>
                  </a:lnTo>
                  <a:lnTo>
                    <a:pt x="6" y="1096"/>
                  </a:lnTo>
                  <a:lnTo>
                    <a:pt x="6" y="1096"/>
                  </a:lnTo>
                  <a:lnTo>
                    <a:pt x="9" y="1091"/>
                  </a:lnTo>
                  <a:lnTo>
                    <a:pt x="13" y="1089"/>
                  </a:lnTo>
                  <a:lnTo>
                    <a:pt x="17" y="1089"/>
                  </a:lnTo>
                  <a:lnTo>
                    <a:pt x="17" y="1089"/>
                  </a:lnTo>
                  <a:lnTo>
                    <a:pt x="19" y="1089"/>
                  </a:lnTo>
                  <a:lnTo>
                    <a:pt x="21" y="1091"/>
                  </a:lnTo>
                  <a:lnTo>
                    <a:pt x="21" y="1091"/>
                  </a:lnTo>
                  <a:lnTo>
                    <a:pt x="25" y="1089"/>
                  </a:lnTo>
                  <a:lnTo>
                    <a:pt x="25" y="1089"/>
                  </a:lnTo>
                  <a:lnTo>
                    <a:pt x="29" y="1091"/>
                  </a:lnTo>
                  <a:lnTo>
                    <a:pt x="33" y="1091"/>
                  </a:lnTo>
                  <a:lnTo>
                    <a:pt x="33" y="1091"/>
                  </a:lnTo>
                  <a:lnTo>
                    <a:pt x="35" y="1085"/>
                  </a:lnTo>
                  <a:lnTo>
                    <a:pt x="35" y="1085"/>
                  </a:lnTo>
                  <a:lnTo>
                    <a:pt x="43" y="1081"/>
                  </a:lnTo>
                  <a:lnTo>
                    <a:pt x="43" y="1081"/>
                  </a:lnTo>
                  <a:lnTo>
                    <a:pt x="53" y="1079"/>
                  </a:lnTo>
                  <a:lnTo>
                    <a:pt x="57" y="1077"/>
                  </a:lnTo>
                  <a:lnTo>
                    <a:pt x="61" y="1075"/>
                  </a:lnTo>
                  <a:lnTo>
                    <a:pt x="61" y="1075"/>
                  </a:lnTo>
                  <a:lnTo>
                    <a:pt x="59" y="1073"/>
                  </a:lnTo>
                  <a:lnTo>
                    <a:pt x="59" y="1073"/>
                  </a:lnTo>
                  <a:lnTo>
                    <a:pt x="57" y="1073"/>
                  </a:lnTo>
                  <a:lnTo>
                    <a:pt x="55" y="1075"/>
                  </a:lnTo>
                  <a:lnTo>
                    <a:pt x="55" y="1075"/>
                  </a:lnTo>
                  <a:lnTo>
                    <a:pt x="45" y="1077"/>
                  </a:lnTo>
                  <a:lnTo>
                    <a:pt x="35" y="1075"/>
                  </a:lnTo>
                  <a:lnTo>
                    <a:pt x="35" y="1075"/>
                  </a:lnTo>
                  <a:lnTo>
                    <a:pt x="33" y="1073"/>
                  </a:lnTo>
                  <a:lnTo>
                    <a:pt x="29" y="1069"/>
                  </a:lnTo>
                  <a:lnTo>
                    <a:pt x="29" y="1069"/>
                  </a:lnTo>
                  <a:lnTo>
                    <a:pt x="33" y="1065"/>
                  </a:lnTo>
                  <a:lnTo>
                    <a:pt x="37" y="1057"/>
                  </a:lnTo>
                  <a:lnTo>
                    <a:pt x="51" y="1049"/>
                  </a:lnTo>
                  <a:lnTo>
                    <a:pt x="51" y="1049"/>
                  </a:lnTo>
                  <a:lnTo>
                    <a:pt x="57" y="1047"/>
                  </a:lnTo>
                  <a:lnTo>
                    <a:pt x="61" y="1045"/>
                  </a:lnTo>
                  <a:lnTo>
                    <a:pt x="61" y="1045"/>
                  </a:lnTo>
                  <a:lnTo>
                    <a:pt x="61" y="1041"/>
                  </a:lnTo>
                  <a:lnTo>
                    <a:pt x="61" y="1041"/>
                  </a:lnTo>
                  <a:lnTo>
                    <a:pt x="59" y="1039"/>
                  </a:lnTo>
                  <a:lnTo>
                    <a:pt x="57" y="1037"/>
                  </a:lnTo>
                  <a:lnTo>
                    <a:pt x="57" y="1037"/>
                  </a:lnTo>
                  <a:lnTo>
                    <a:pt x="59" y="1035"/>
                  </a:lnTo>
                  <a:lnTo>
                    <a:pt x="61" y="1033"/>
                  </a:lnTo>
                  <a:lnTo>
                    <a:pt x="67" y="1027"/>
                  </a:lnTo>
                  <a:lnTo>
                    <a:pt x="67" y="1027"/>
                  </a:lnTo>
                  <a:lnTo>
                    <a:pt x="73" y="1021"/>
                  </a:lnTo>
                  <a:lnTo>
                    <a:pt x="75" y="1017"/>
                  </a:lnTo>
                  <a:lnTo>
                    <a:pt x="79" y="1017"/>
                  </a:lnTo>
                  <a:lnTo>
                    <a:pt x="79" y="1017"/>
                  </a:lnTo>
                  <a:lnTo>
                    <a:pt x="81" y="1017"/>
                  </a:lnTo>
                  <a:lnTo>
                    <a:pt x="81" y="1017"/>
                  </a:lnTo>
                  <a:lnTo>
                    <a:pt x="81" y="1023"/>
                  </a:lnTo>
                  <a:lnTo>
                    <a:pt x="81" y="1025"/>
                  </a:lnTo>
                  <a:lnTo>
                    <a:pt x="83" y="1027"/>
                  </a:lnTo>
                  <a:lnTo>
                    <a:pt x="83" y="1027"/>
                  </a:lnTo>
                  <a:lnTo>
                    <a:pt x="85" y="1025"/>
                  </a:lnTo>
                  <a:lnTo>
                    <a:pt x="85" y="1021"/>
                  </a:lnTo>
                  <a:lnTo>
                    <a:pt x="85" y="1021"/>
                  </a:lnTo>
                  <a:lnTo>
                    <a:pt x="85" y="1017"/>
                  </a:lnTo>
                  <a:lnTo>
                    <a:pt x="87" y="1013"/>
                  </a:lnTo>
                  <a:lnTo>
                    <a:pt x="87" y="1013"/>
                  </a:lnTo>
                  <a:lnTo>
                    <a:pt x="91" y="1013"/>
                  </a:lnTo>
                  <a:lnTo>
                    <a:pt x="95" y="1011"/>
                  </a:lnTo>
                  <a:lnTo>
                    <a:pt x="103" y="1011"/>
                  </a:lnTo>
                  <a:lnTo>
                    <a:pt x="103" y="1009"/>
                  </a:lnTo>
                  <a:lnTo>
                    <a:pt x="103" y="1009"/>
                  </a:lnTo>
                  <a:lnTo>
                    <a:pt x="103" y="1007"/>
                  </a:lnTo>
                  <a:lnTo>
                    <a:pt x="101" y="1007"/>
                  </a:lnTo>
                  <a:lnTo>
                    <a:pt x="95" y="1007"/>
                  </a:lnTo>
                  <a:lnTo>
                    <a:pt x="95" y="1007"/>
                  </a:lnTo>
                  <a:lnTo>
                    <a:pt x="89" y="1007"/>
                  </a:lnTo>
                  <a:lnTo>
                    <a:pt x="85" y="1009"/>
                  </a:lnTo>
                  <a:lnTo>
                    <a:pt x="83" y="1009"/>
                  </a:lnTo>
                  <a:lnTo>
                    <a:pt x="83" y="1009"/>
                  </a:lnTo>
                  <a:lnTo>
                    <a:pt x="83" y="1005"/>
                  </a:lnTo>
                  <a:lnTo>
                    <a:pt x="83" y="1005"/>
                  </a:lnTo>
                  <a:lnTo>
                    <a:pt x="83" y="1003"/>
                  </a:lnTo>
                  <a:lnTo>
                    <a:pt x="81" y="1001"/>
                  </a:lnTo>
                  <a:lnTo>
                    <a:pt x="81" y="1001"/>
                  </a:lnTo>
                  <a:lnTo>
                    <a:pt x="75" y="1003"/>
                  </a:lnTo>
                  <a:lnTo>
                    <a:pt x="71" y="1007"/>
                  </a:lnTo>
                  <a:lnTo>
                    <a:pt x="71" y="1007"/>
                  </a:lnTo>
                  <a:lnTo>
                    <a:pt x="63" y="1013"/>
                  </a:lnTo>
                  <a:lnTo>
                    <a:pt x="59" y="1021"/>
                  </a:lnTo>
                  <a:lnTo>
                    <a:pt x="59" y="1021"/>
                  </a:lnTo>
                  <a:lnTo>
                    <a:pt x="49" y="1033"/>
                  </a:lnTo>
                  <a:lnTo>
                    <a:pt x="49" y="1033"/>
                  </a:lnTo>
                  <a:lnTo>
                    <a:pt x="45" y="1035"/>
                  </a:lnTo>
                  <a:lnTo>
                    <a:pt x="41" y="1037"/>
                  </a:lnTo>
                  <a:lnTo>
                    <a:pt x="41" y="1037"/>
                  </a:lnTo>
                  <a:lnTo>
                    <a:pt x="37" y="1041"/>
                  </a:lnTo>
                  <a:lnTo>
                    <a:pt x="37" y="1047"/>
                  </a:lnTo>
                  <a:lnTo>
                    <a:pt x="37" y="1047"/>
                  </a:lnTo>
                  <a:lnTo>
                    <a:pt x="31" y="1055"/>
                  </a:lnTo>
                  <a:lnTo>
                    <a:pt x="31" y="1055"/>
                  </a:lnTo>
                  <a:lnTo>
                    <a:pt x="25" y="1061"/>
                  </a:lnTo>
                  <a:lnTo>
                    <a:pt x="21" y="1063"/>
                  </a:lnTo>
                  <a:lnTo>
                    <a:pt x="21" y="1063"/>
                  </a:lnTo>
                  <a:lnTo>
                    <a:pt x="17" y="1057"/>
                  </a:lnTo>
                  <a:lnTo>
                    <a:pt x="17" y="1057"/>
                  </a:lnTo>
                  <a:lnTo>
                    <a:pt x="17" y="1053"/>
                  </a:lnTo>
                  <a:lnTo>
                    <a:pt x="17" y="1053"/>
                  </a:lnTo>
                  <a:lnTo>
                    <a:pt x="21" y="1049"/>
                  </a:lnTo>
                  <a:lnTo>
                    <a:pt x="25" y="1047"/>
                  </a:lnTo>
                  <a:lnTo>
                    <a:pt x="25" y="1047"/>
                  </a:lnTo>
                  <a:lnTo>
                    <a:pt x="29" y="1047"/>
                  </a:lnTo>
                  <a:lnTo>
                    <a:pt x="33" y="1047"/>
                  </a:lnTo>
                  <a:lnTo>
                    <a:pt x="33" y="1047"/>
                  </a:lnTo>
                  <a:lnTo>
                    <a:pt x="33" y="1045"/>
                  </a:lnTo>
                  <a:lnTo>
                    <a:pt x="31" y="1041"/>
                  </a:lnTo>
                  <a:lnTo>
                    <a:pt x="27" y="1035"/>
                  </a:lnTo>
                  <a:lnTo>
                    <a:pt x="27" y="1035"/>
                  </a:lnTo>
                  <a:lnTo>
                    <a:pt x="27" y="1031"/>
                  </a:lnTo>
                  <a:lnTo>
                    <a:pt x="29" y="1027"/>
                  </a:lnTo>
                  <a:lnTo>
                    <a:pt x="27" y="1027"/>
                  </a:lnTo>
                  <a:lnTo>
                    <a:pt x="27" y="1027"/>
                  </a:lnTo>
                  <a:lnTo>
                    <a:pt x="27" y="1027"/>
                  </a:lnTo>
                  <a:lnTo>
                    <a:pt x="25" y="1031"/>
                  </a:lnTo>
                  <a:lnTo>
                    <a:pt x="21" y="1033"/>
                  </a:lnTo>
                  <a:lnTo>
                    <a:pt x="21" y="1033"/>
                  </a:lnTo>
                  <a:lnTo>
                    <a:pt x="19" y="1035"/>
                  </a:lnTo>
                  <a:lnTo>
                    <a:pt x="15" y="1037"/>
                  </a:lnTo>
                  <a:lnTo>
                    <a:pt x="15" y="1037"/>
                  </a:lnTo>
                  <a:lnTo>
                    <a:pt x="15" y="1035"/>
                  </a:lnTo>
                  <a:lnTo>
                    <a:pt x="15" y="1031"/>
                  </a:lnTo>
                  <a:lnTo>
                    <a:pt x="15" y="1031"/>
                  </a:lnTo>
                  <a:lnTo>
                    <a:pt x="9" y="1025"/>
                  </a:lnTo>
                  <a:lnTo>
                    <a:pt x="9" y="1025"/>
                  </a:lnTo>
                  <a:lnTo>
                    <a:pt x="9" y="1017"/>
                  </a:lnTo>
                  <a:lnTo>
                    <a:pt x="9" y="1017"/>
                  </a:lnTo>
                  <a:lnTo>
                    <a:pt x="15" y="1013"/>
                  </a:lnTo>
                  <a:lnTo>
                    <a:pt x="15" y="1013"/>
                  </a:lnTo>
                  <a:lnTo>
                    <a:pt x="21" y="1011"/>
                  </a:lnTo>
                  <a:lnTo>
                    <a:pt x="23" y="1011"/>
                  </a:lnTo>
                  <a:lnTo>
                    <a:pt x="25" y="1009"/>
                  </a:lnTo>
                  <a:lnTo>
                    <a:pt x="25" y="1009"/>
                  </a:lnTo>
                  <a:lnTo>
                    <a:pt x="23" y="1007"/>
                  </a:lnTo>
                  <a:lnTo>
                    <a:pt x="23" y="1005"/>
                  </a:lnTo>
                  <a:lnTo>
                    <a:pt x="23" y="1005"/>
                  </a:lnTo>
                  <a:lnTo>
                    <a:pt x="25" y="1003"/>
                  </a:lnTo>
                  <a:lnTo>
                    <a:pt x="27" y="1001"/>
                  </a:lnTo>
                  <a:lnTo>
                    <a:pt x="27" y="1001"/>
                  </a:lnTo>
                  <a:lnTo>
                    <a:pt x="35" y="993"/>
                  </a:lnTo>
                  <a:lnTo>
                    <a:pt x="41" y="991"/>
                  </a:lnTo>
                  <a:lnTo>
                    <a:pt x="41" y="989"/>
                  </a:lnTo>
                  <a:lnTo>
                    <a:pt x="41" y="989"/>
                  </a:lnTo>
                  <a:lnTo>
                    <a:pt x="37" y="987"/>
                  </a:lnTo>
                  <a:lnTo>
                    <a:pt x="33" y="989"/>
                  </a:lnTo>
                  <a:lnTo>
                    <a:pt x="33" y="989"/>
                  </a:lnTo>
                  <a:lnTo>
                    <a:pt x="27" y="993"/>
                  </a:lnTo>
                  <a:lnTo>
                    <a:pt x="21" y="995"/>
                  </a:lnTo>
                  <a:lnTo>
                    <a:pt x="21" y="995"/>
                  </a:lnTo>
                  <a:lnTo>
                    <a:pt x="15" y="993"/>
                  </a:lnTo>
                  <a:lnTo>
                    <a:pt x="15" y="993"/>
                  </a:lnTo>
                  <a:lnTo>
                    <a:pt x="9" y="985"/>
                  </a:lnTo>
                  <a:lnTo>
                    <a:pt x="8" y="977"/>
                  </a:lnTo>
                  <a:lnTo>
                    <a:pt x="8" y="977"/>
                  </a:lnTo>
                  <a:lnTo>
                    <a:pt x="8" y="975"/>
                  </a:lnTo>
                  <a:lnTo>
                    <a:pt x="8" y="975"/>
                  </a:lnTo>
                  <a:lnTo>
                    <a:pt x="8" y="975"/>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10"/>
            <p:cNvSpPr/>
            <p:nvPr/>
          </p:nvSpPr>
          <p:spPr>
            <a:xfrm>
              <a:off x="3011" y="2317"/>
              <a:ext cx="40" cy="66"/>
            </a:xfrm>
            <a:custGeom>
              <a:avLst/>
              <a:gdLst/>
              <a:ahLst/>
              <a:cxnLst/>
              <a:rect l="l" t="t" r="r" b="b"/>
              <a:pathLst>
                <a:path w="40" h="66" extrusionOk="0">
                  <a:moveTo>
                    <a:pt x="40" y="42"/>
                  </a:moveTo>
                  <a:lnTo>
                    <a:pt x="40" y="42"/>
                  </a:lnTo>
                  <a:lnTo>
                    <a:pt x="40" y="50"/>
                  </a:lnTo>
                  <a:lnTo>
                    <a:pt x="40" y="58"/>
                  </a:lnTo>
                  <a:lnTo>
                    <a:pt x="40" y="58"/>
                  </a:lnTo>
                  <a:lnTo>
                    <a:pt x="38" y="62"/>
                  </a:lnTo>
                  <a:lnTo>
                    <a:pt x="34" y="64"/>
                  </a:lnTo>
                  <a:lnTo>
                    <a:pt x="34" y="64"/>
                  </a:lnTo>
                  <a:lnTo>
                    <a:pt x="26" y="66"/>
                  </a:lnTo>
                  <a:lnTo>
                    <a:pt x="20" y="66"/>
                  </a:lnTo>
                  <a:lnTo>
                    <a:pt x="18" y="64"/>
                  </a:lnTo>
                  <a:lnTo>
                    <a:pt x="18" y="64"/>
                  </a:lnTo>
                  <a:lnTo>
                    <a:pt x="18" y="62"/>
                  </a:lnTo>
                  <a:lnTo>
                    <a:pt x="16" y="60"/>
                  </a:lnTo>
                  <a:lnTo>
                    <a:pt x="10" y="60"/>
                  </a:lnTo>
                  <a:lnTo>
                    <a:pt x="4" y="58"/>
                  </a:lnTo>
                  <a:lnTo>
                    <a:pt x="0" y="56"/>
                  </a:lnTo>
                  <a:lnTo>
                    <a:pt x="0" y="56"/>
                  </a:lnTo>
                  <a:lnTo>
                    <a:pt x="0" y="52"/>
                  </a:lnTo>
                  <a:lnTo>
                    <a:pt x="0" y="48"/>
                  </a:lnTo>
                  <a:lnTo>
                    <a:pt x="2" y="38"/>
                  </a:lnTo>
                  <a:lnTo>
                    <a:pt x="2" y="38"/>
                  </a:lnTo>
                  <a:lnTo>
                    <a:pt x="0" y="30"/>
                  </a:lnTo>
                  <a:lnTo>
                    <a:pt x="0" y="22"/>
                  </a:lnTo>
                  <a:lnTo>
                    <a:pt x="0" y="22"/>
                  </a:lnTo>
                  <a:lnTo>
                    <a:pt x="4" y="16"/>
                  </a:lnTo>
                  <a:lnTo>
                    <a:pt x="8" y="8"/>
                  </a:lnTo>
                  <a:lnTo>
                    <a:pt x="8" y="8"/>
                  </a:lnTo>
                  <a:lnTo>
                    <a:pt x="14" y="4"/>
                  </a:lnTo>
                  <a:lnTo>
                    <a:pt x="20" y="0"/>
                  </a:lnTo>
                  <a:lnTo>
                    <a:pt x="20" y="0"/>
                  </a:lnTo>
                  <a:lnTo>
                    <a:pt x="30" y="0"/>
                  </a:lnTo>
                  <a:lnTo>
                    <a:pt x="30" y="0"/>
                  </a:lnTo>
                  <a:lnTo>
                    <a:pt x="34" y="4"/>
                  </a:lnTo>
                  <a:lnTo>
                    <a:pt x="36" y="6"/>
                  </a:lnTo>
                  <a:lnTo>
                    <a:pt x="36" y="6"/>
                  </a:lnTo>
                  <a:lnTo>
                    <a:pt x="36" y="10"/>
                  </a:lnTo>
                  <a:lnTo>
                    <a:pt x="34" y="16"/>
                  </a:lnTo>
                  <a:lnTo>
                    <a:pt x="34" y="16"/>
                  </a:lnTo>
                  <a:lnTo>
                    <a:pt x="34" y="24"/>
                  </a:lnTo>
                  <a:lnTo>
                    <a:pt x="34" y="24"/>
                  </a:lnTo>
                  <a:lnTo>
                    <a:pt x="38" y="34"/>
                  </a:lnTo>
                  <a:lnTo>
                    <a:pt x="38" y="34"/>
                  </a:lnTo>
                  <a:lnTo>
                    <a:pt x="40" y="42"/>
                  </a:lnTo>
                  <a:lnTo>
                    <a:pt x="40" y="42"/>
                  </a:lnTo>
                  <a:lnTo>
                    <a:pt x="40" y="4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10"/>
            <p:cNvSpPr/>
            <p:nvPr/>
          </p:nvSpPr>
          <p:spPr>
            <a:xfrm>
              <a:off x="2846" y="2182"/>
              <a:ext cx="209" cy="193"/>
            </a:xfrm>
            <a:custGeom>
              <a:avLst/>
              <a:gdLst/>
              <a:ahLst/>
              <a:cxnLst/>
              <a:rect l="l" t="t" r="r" b="b"/>
              <a:pathLst>
                <a:path w="209" h="193" extrusionOk="0">
                  <a:moveTo>
                    <a:pt x="199" y="77"/>
                  </a:moveTo>
                  <a:lnTo>
                    <a:pt x="199" y="77"/>
                  </a:lnTo>
                  <a:lnTo>
                    <a:pt x="203" y="85"/>
                  </a:lnTo>
                  <a:lnTo>
                    <a:pt x="203" y="85"/>
                  </a:lnTo>
                  <a:lnTo>
                    <a:pt x="203" y="99"/>
                  </a:lnTo>
                  <a:lnTo>
                    <a:pt x="203" y="99"/>
                  </a:lnTo>
                  <a:lnTo>
                    <a:pt x="209" y="109"/>
                  </a:lnTo>
                  <a:lnTo>
                    <a:pt x="209" y="109"/>
                  </a:lnTo>
                  <a:lnTo>
                    <a:pt x="207" y="117"/>
                  </a:lnTo>
                  <a:lnTo>
                    <a:pt x="207" y="117"/>
                  </a:lnTo>
                  <a:lnTo>
                    <a:pt x="205" y="123"/>
                  </a:lnTo>
                  <a:lnTo>
                    <a:pt x="199" y="127"/>
                  </a:lnTo>
                  <a:lnTo>
                    <a:pt x="195" y="131"/>
                  </a:lnTo>
                  <a:lnTo>
                    <a:pt x="195" y="135"/>
                  </a:lnTo>
                  <a:lnTo>
                    <a:pt x="195" y="135"/>
                  </a:lnTo>
                  <a:lnTo>
                    <a:pt x="185" y="135"/>
                  </a:lnTo>
                  <a:lnTo>
                    <a:pt x="185" y="135"/>
                  </a:lnTo>
                  <a:lnTo>
                    <a:pt x="179" y="139"/>
                  </a:lnTo>
                  <a:lnTo>
                    <a:pt x="173" y="143"/>
                  </a:lnTo>
                  <a:lnTo>
                    <a:pt x="173" y="143"/>
                  </a:lnTo>
                  <a:lnTo>
                    <a:pt x="169" y="151"/>
                  </a:lnTo>
                  <a:lnTo>
                    <a:pt x="165" y="157"/>
                  </a:lnTo>
                  <a:lnTo>
                    <a:pt x="165" y="157"/>
                  </a:lnTo>
                  <a:lnTo>
                    <a:pt x="165" y="165"/>
                  </a:lnTo>
                  <a:lnTo>
                    <a:pt x="167" y="173"/>
                  </a:lnTo>
                  <a:lnTo>
                    <a:pt x="167" y="173"/>
                  </a:lnTo>
                  <a:lnTo>
                    <a:pt x="165" y="183"/>
                  </a:lnTo>
                  <a:lnTo>
                    <a:pt x="165" y="187"/>
                  </a:lnTo>
                  <a:lnTo>
                    <a:pt x="165" y="191"/>
                  </a:lnTo>
                  <a:lnTo>
                    <a:pt x="165" y="191"/>
                  </a:lnTo>
                  <a:lnTo>
                    <a:pt x="153" y="193"/>
                  </a:lnTo>
                  <a:lnTo>
                    <a:pt x="153" y="193"/>
                  </a:lnTo>
                  <a:lnTo>
                    <a:pt x="147" y="191"/>
                  </a:lnTo>
                  <a:lnTo>
                    <a:pt x="141" y="187"/>
                  </a:lnTo>
                  <a:lnTo>
                    <a:pt x="141" y="187"/>
                  </a:lnTo>
                  <a:lnTo>
                    <a:pt x="135" y="177"/>
                  </a:lnTo>
                  <a:lnTo>
                    <a:pt x="135" y="177"/>
                  </a:lnTo>
                  <a:lnTo>
                    <a:pt x="125" y="173"/>
                  </a:lnTo>
                  <a:lnTo>
                    <a:pt x="123" y="171"/>
                  </a:lnTo>
                  <a:lnTo>
                    <a:pt x="121" y="169"/>
                  </a:lnTo>
                  <a:lnTo>
                    <a:pt x="121" y="169"/>
                  </a:lnTo>
                  <a:lnTo>
                    <a:pt x="123" y="165"/>
                  </a:lnTo>
                  <a:lnTo>
                    <a:pt x="125" y="163"/>
                  </a:lnTo>
                  <a:lnTo>
                    <a:pt x="125" y="163"/>
                  </a:lnTo>
                  <a:lnTo>
                    <a:pt x="121" y="161"/>
                  </a:lnTo>
                  <a:lnTo>
                    <a:pt x="119" y="159"/>
                  </a:lnTo>
                  <a:lnTo>
                    <a:pt x="119" y="159"/>
                  </a:lnTo>
                  <a:lnTo>
                    <a:pt x="119" y="153"/>
                  </a:lnTo>
                  <a:lnTo>
                    <a:pt x="121" y="145"/>
                  </a:lnTo>
                  <a:lnTo>
                    <a:pt x="123" y="137"/>
                  </a:lnTo>
                  <a:lnTo>
                    <a:pt x="123" y="133"/>
                  </a:lnTo>
                  <a:lnTo>
                    <a:pt x="123" y="131"/>
                  </a:lnTo>
                  <a:lnTo>
                    <a:pt x="123" y="131"/>
                  </a:lnTo>
                  <a:lnTo>
                    <a:pt x="119" y="131"/>
                  </a:lnTo>
                  <a:lnTo>
                    <a:pt x="117" y="131"/>
                  </a:lnTo>
                  <a:lnTo>
                    <a:pt x="117" y="131"/>
                  </a:lnTo>
                  <a:lnTo>
                    <a:pt x="111" y="133"/>
                  </a:lnTo>
                  <a:lnTo>
                    <a:pt x="107" y="139"/>
                  </a:lnTo>
                  <a:lnTo>
                    <a:pt x="107" y="139"/>
                  </a:lnTo>
                  <a:lnTo>
                    <a:pt x="103" y="143"/>
                  </a:lnTo>
                  <a:lnTo>
                    <a:pt x="99" y="145"/>
                  </a:lnTo>
                  <a:lnTo>
                    <a:pt x="99" y="145"/>
                  </a:lnTo>
                  <a:lnTo>
                    <a:pt x="95" y="145"/>
                  </a:lnTo>
                  <a:lnTo>
                    <a:pt x="89" y="145"/>
                  </a:lnTo>
                  <a:lnTo>
                    <a:pt x="89" y="145"/>
                  </a:lnTo>
                  <a:lnTo>
                    <a:pt x="83" y="141"/>
                  </a:lnTo>
                  <a:lnTo>
                    <a:pt x="79" y="139"/>
                  </a:lnTo>
                  <a:lnTo>
                    <a:pt x="79" y="139"/>
                  </a:lnTo>
                  <a:lnTo>
                    <a:pt x="75" y="135"/>
                  </a:lnTo>
                  <a:lnTo>
                    <a:pt x="75" y="129"/>
                  </a:lnTo>
                  <a:lnTo>
                    <a:pt x="79" y="121"/>
                  </a:lnTo>
                  <a:lnTo>
                    <a:pt x="79" y="121"/>
                  </a:lnTo>
                  <a:lnTo>
                    <a:pt x="75" y="109"/>
                  </a:lnTo>
                  <a:lnTo>
                    <a:pt x="75" y="109"/>
                  </a:lnTo>
                  <a:lnTo>
                    <a:pt x="71" y="103"/>
                  </a:lnTo>
                  <a:lnTo>
                    <a:pt x="71" y="103"/>
                  </a:lnTo>
                  <a:lnTo>
                    <a:pt x="64" y="99"/>
                  </a:lnTo>
                  <a:lnTo>
                    <a:pt x="58" y="97"/>
                  </a:lnTo>
                  <a:lnTo>
                    <a:pt x="58" y="97"/>
                  </a:lnTo>
                  <a:lnTo>
                    <a:pt x="42" y="83"/>
                  </a:lnTo>
                  <a:lnTo>
                    <a:pt x="42" y="83"/>
                  </a:lnTo>
                  <a:lnTo>
                    <a:pt x="36" y="81"/>
                  </a:lnTo>
                  <a:lnTo>
                    <a:pt x="32" y="79"/>
                  </a:lnTo>
                  <a:lnTo>
                    <a:pt x="32" y="79"/>
                  </a:lnTo>
                  <a:lnTo>
                    <a:pt x="30" y="73"/>
                  </a:lnTo>
                  <a:lnTo>
                    <a:pt x="28" y="67"/>
                  </a:lnTo>
                  <a:lnTo>
                    <a:pt x="28" y="61"/>
                  </a:lnTo>
                  <a:lnTo>
                    <a:pt x="26" y="55"/>
                  </a:lnTo>
                  <a:lnTo>
                    <a:pt x="26" y="55"/>
                  </a:lnTo>
                  <a:lnTo>
                    <a:pt x="18" y="53"/>
                  </a:lnTo>
                  <a:lnTo>
                    <a:pt x="12" y="55"/>
                  </a:lnTo>
                  <a:lnTo>
                    <a:pt x="12" y="55"/>
                  </a:lnTo>
                  <a:lnTo>
                    <a:pt x="6" y="51"/>
                  </a:lnTo>
                  <a:lnTo>
                    <a:pt x="0" y="47"/>
                  </a:lnTo>
                  <a:lnTo>
                    <a:pt x="0" y="47"/>
                  </a:lnTo>
                  <a:lnTo>
                    <a:pt x="0" y="41"/>
                  </a:lnTo>
                  <a:lnTo>
                    <a:pt x="0" y="38"/>
                  </a:lnTo>
                  <a:lnTo>
                    <a:pt x="0" y="38"/>
                  </a:lnTo>
                  <a:lnTo>
                    <a:pt x="2" y="18"/>
                  </a:lnTo>
                  <a:lnTo>
                    <a:pt x="2" y="18"/>
                  </a:lnTo>
                  <a:lnTo>
                    <a:pt x="2" y="14"/>
                  </a:lnTo>
                  <a:lnTo>
                    <a:pt x="2" y="14"/>
                  </a:lnTo>
                  <a:lnTo>
                    <a:pt x="8" y="10"/>
                  </a:lnTo>
                  <a:lnTo>
                    <a:pt x="16" y="8"/>
                  </a:lnTo>
                  <a:lnTo>
                    <a:pt x="32" y="4"/>
                  </a:lnTo>
                  <a:lnTo>
                    <a:pt x="32" y="4"/>
                  </a:lnTo>
                  <a:lnTo>
                    <a:pt x="42" y="0"/>
                  </a:lnTo>
                  <a:lnTo>
                    <a:pt x="42" y="0"/>
                  </a:lnTo>
                  <a:lnTo>
                    <a:pt x="46" y="0"/>
                  </a:lnTo>
                  <a:lnTo>
                    <a:pt x="52" y="0"/>
                  </a:lnTo>
                  <a:lnTo>
                    <a:pt x="52" y="0"/>
                  </a:lnTo>
                  <a:lnTo>
                    <a:pt x="52" y="2"/>
                  </a:lnTo>
                  <a:lnTo>
                    <a:pt x="52" y="2"/>
                  </a:lnTo>
                  <a:lnTo>
                    <a:pt x="60" y="8"/>
                  </a:lnTo>
                  <a:lnTo>
                    <a:pt x="68" y="14"/>
                  </a:lnTo>
                  <a:lnTo>
                    <a:pt x="68" y="14"/>
                  </a:lnTo>
                  <a:lnTo>
                    <a:pt x="73" y="14"/>
                  </a:lnTo>
                  <a:lnTo>
                    <a:pt x="81" y="12"/>
                  </a:lnTo>
                  <a:lnTo>
                    <a:pt x="91" y="10"/>
                  </a:lnTo>
                  <a:lnTo>
                    <a:pt x="91" y="10"/>
                  </a:lnTo>
                  <a:lnTo>
                    <a:pt x="111" y="2"/>
                  </a:lnTo>
                  <a:lnTo>
                    <a:pt x="111" y="2"/>
                  </a:lnTo>
                  <a:lnTo>
                    <a:pt x="123" y="0"/>
                  </a:lnTo>
                  <a:lnTo>
                    <a:pt x="123" y="0"/>
                  </a:lnTo>
                  <a:lnTo>
                    <a:pt x="135" y="0"/>
                  </a:lnTo>
                  <a:lnTo>
                    <a:pt x="143" y="2"/>
                  </a:lnTo>
                  <a:lnTo>
                    <a:pt x="143" y="2"/>
                  </a:lnTo>
                  <a:lnTo>
                    <a:pt x="145" y="6"/>
                  </a:lnTo>
                  <a:lnTo>
                    <a:pt x="147" y="8"/>
                  </a:lnTo>
                  <a:lnTo>
                    <a:pt x="147" y="8"/>
                  </a:lnTo>
                  <a:lnTo>
                    <a:pt x="151" y="10"/>
                  </a:lnTo>
                  <a:lnTo>
                    <a:pt x="151" y="10"/>
                  </a:lnTo>
                  <a:lnTo>
                    <a:pt x="151" y="12"/>
                  </a:lnTo>
                  <a:lnTo>
                    <a:pt x="151" y="16"/>
                  </a:lnTo>
                  <a:lnTo>
                    <a:pt x="151" y="16"/>
                  </a:lnTo>
                  <a:lnTo>
                    <a:pt x="155" y="20"/>
                  </a:lnTo>
                  <a:lnTo>
                    <a:pt x="161" y="22"/>
                  </a:lnTo>
                  <a:lnTo>
                    <a:pt x="161" y="22"/>
                  </a:lnTo>
                  <a:lnTo>
                    <a:pt x="171" y="24"/>
                  </a:lnTo>
                  <a:lnTo>
                    <a:pt x="171" y="24"/>
                  </a:lnTo>
                  <a:lnTo>
                    <a:pt x="177" y="30"/>
                  </a:lnTo>
                  <a:lnTo>
                    <a:pt x="179" y="34"/>
                  </a:lnTo>
                  <a:lnTo>
                    <a:pt x="179" y="34"/>
                  </a:lnTo>
                  <a:lnTo>
                    <a:pt x="179" y="38"/>
                  </a:lnTo>
                  <a:lnTo>
                    <a:pt x="179" y="43"/>
                  </a:lnTo>
                  <a:lnTo>
                    <a:pt x="179" y="43"/>
                  </a:lnTo>
                  <a:lnTo>
                    <a:pt x="177" y="55"/>
                  </a:lnTo>
                  <a:lnTo>
                    <a:pt x="177" y="55"/>
                  </a:lnTo>
                  <a:lnTo>
                    <a:pt x="175" y="63"/>
                  </a:lnTo>
                  <a:lnTo>
                    <a:pt x="177" y="69"/>
                  </a:lnTo>
                  <a:lnTo>
                    <a:pt x="177" y="69"/>
                  </a:lnTo>
                  <a:lnTo>
                    <a:pt x="179" y="73"/>
                  </a:lnTo>
                  <a:lnTo>
                    <a:pt x="185" y="75"/>
                  </a:lnTo>
                  <a:lnTo>
                    <a:pt x="185" y="75"/>
                  </a:lnTo>
                  <a:lnTo>
                    <a:pt x="193" y="75"/>
                  </a:lnTo>
                  <a:lnTo>
                    <a:pt x="197" y="75"/>
                  </a:lnTo>
                  <a:lnTo>
                    <a:pt x="199" y="77"/>
                  </a:lnTo>
                  <a:lnTo>
                    <a:pt x="199" y="77"/>
                  </a:lnTo>
                  <a:lnTo>
                    <a:pt x="199" y="77"/>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10"/>
            <p:cNvSpPr/>
            <p:nvPr/>
          </p:nvSpPr>
          <p:spPr>
            <a:xfrm>
              <a:off x="2997" y="2003"/>
              <a:ext cx="24" cy="29"/>
            </a:xfrm>
            <a:custGeom>
              <a:avLst/>
              <a:gdLst/>
              <a:ahLst/>
              <a:cxnLst/>
              <a:rect l="l" t="t" r="r" b="b"/>
              <a:pathLst>
                <a:path w="24" h="29" extrusionOk="0">
                  <a:moveTo>
                    <a:pt x="22" y="0"/>
                  </a:moveTo>
                  <a:lnTo>
                    <a:pt x="22" y="0"/>
                  </a:lnTo>
                  <a:lnTo>
                    <a:pt x="24" y="2"/>
                  </a:lnTo>
                  <a:lnTo>
                    <a:pt x="22" y="6"/>
                  </a:lnTo>
                  <a:lnTo>
                    <a:pt x="20" y="11"/>
                  </a:lnTo>
                  <a:lnTo>
                    <a:pt x="20" y="11"/>
                  </a:lnTo>
                  <a:lnTo>
                    <a:pt x="18" y="13"/>
                  </a:lnTo>
                  <a:lnTo>
                    <a:pt x="16" y="15"/>
                  </a:lnTo>
                  <a:lnTo>
                    <a:pt x="16" y="15"/>
                  </a:lnTo>
                  <a:lnTo>
                    <a:pt x="8" y="25"/>
                  </a:lnTo>
                  <a:lnTo>
                    <a:pt x="8" y="25"/>
                  </a:lnTo>
                  <a:lnTo>
                    <a:pt x="4" y="27"/>
                  </a:lnTo>
                  <a:lnTo>
                    <a:pt x="2" y="29"/>
                  </a:lnTo>
                  <a:lnTo>
                    <a:pt x="0" y="29"/>
                  </a:lnTo>
                  <a:lnTo>
                    <a:pt x="0" y="29"/>
                  </a:lnTo>
                  <a:lnTo>
                    <a:pt x="0" y="27"/>
                  </a:lnTo>
                  <a:lnTo>
                    <a:pt x="0" y="25"/>
                  </a:lnTo>
                  <a:lnTo>
                    <a:pt x="4" y="21"/>
                  </a:lnTo>
                  <a:lnTo>
                    <a:pt x="4" y="21"/>
                  </a:lnTo>
                  <a:lnTo>
                    <a:pt x="16" y="11"/>
                  </a:lnTo>
                  <a:lnTo>
                    <a:pt x="16" y="11"/>
                  </a:lnTo>
                  <a:lnTo>
                    <a:pt x="20" y="8"/>
                  </a:lnTo>
                  <a:lnTo>
                    <a:pt x="22" y="2"/>
                  </a:lnTo>
                  <a:lnTo>
                    <a:pt x="22" y="2"/>
                  </a:lnTo>
                  <a:lnTo>
                    <a:pt x="22" y="0"/>
                  </a:lnTo>
                  <a:lnTo>
                    <a:pt x="22" y="0"/>
                  </a:lnTo>
                  <a:lnTo>
                    <a:pt x="22"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10"/>
            <p:cNvSpPr/>
            <p:nvPr/>
          </p:nvSpPr>
          <p:spPr>
            <a:xfrm>
              <a:off x="2906" y="2164"/>
              <a:ext cx="8" cy="10"/>
            </a:xfrm>
            <a:custGeom>
              <a:avLst/>
              <a:gdLst/>
              <a:ahLst/>
              <a:cxnLst/>
              <a:rect l="l" t="t" r="r" b="b"/>
              <a:pathLst>
                <a:path w="8" h="10" extrusionOk="0">
                  <a:moveTo>
                    <a:pt x="8" y="4"/>
                  </a:moveTo>
                  <a:lnTo>
                    <a:pt x="8" y="4"/>
                  </a:lnTo>
                  <a:lnTo>
                    <a:pt x="6" y="8"/>
                  </a:lnTo>
                  <a:lnTo>
                    <a:pt x="6" y="8"/>
                  </a:lnTo>
                  <a:lnTo>
                    <a:pt x="4" y="10"/>
                  </a:lnTo>
                  <a:lnTo>
                    <a:pt x="4" y="10"/>
                  </a:lnTo>
                  <a:lnTo>
                    <a:pt x="0" y="10"/>
                  </a:lnTo>
                  <a:lnTo>
                    <a:pt x="0" y="10"/>
                  </a:lnTo>
                  <a:lnTo>
                    <a:pt x="0" y="4"/>
                  </a:lnTo>
                  <a:lnTo>
                    <a:pt x="2" y="0"/>
                  </a:lnTo>
                  <a:lnTo>
                    <a:pt x="2" y="0"/>
                  </a:lnTo>
                  <a:lnTo>
                    <a:pt x="6" y="0"/>
                  </a:lnTo>
                  <a:lnTo>
                    <a:pt x="8" y="4"/>
                  </a:lnTo>
                  <a:lnTo>
                    <a:pt x="8" y="4"/>
                  </a:lnTo>
                  <a:lnTo>
                    <a:pt x="8" y="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10"/>
            <p:cNvSpPr/>
            <p:nvPr/>
          </p:nvSpPr>
          <p:spPr>
            <a:xfrm>
              <a:off x="2921" y="2146"/>
              <a:ext cx="16" cy="12"/>
            </a:xfrm>
            <a:custGeom>
              <a:avLst/>
              <a:gdLst/>
              <a:ahLst/>
              <a:cxnLst/>
              <a:rect l="l" t="t" r="r" b="b"/>
              <a:pathLst>
                <a:path w="16" h="12" extrusionOk="0">
                  <a:moveTo>
                    <a:pt x="16" y="6"/>
                  </a:moveTo>
                  <a:lnTo>
                    <a:pt x="16" y="6"/>
                  </a:lnTo>
                  <a:lnTo>
                    <a:pt x="16" y="12"/>
                  </a:lnTo>
                  <a:lnTo>
                    <a:pt x="16" y="12"/>
                  </a:lnTo>
                  <a:lnTo>
                    <a:pt x="12" y="12"/>
                  </a:lnTo>
                  <a:lnTo>
                    <a:pt x="6" y="10"/>
                  </a:lnTo>
                  <a:lnTo>
                    <a:pt x="2" y="6"/>
                  </a:lnTo>
                  <a:lnTo>
                    <a:pt x="0" y="2"/>
                  </a:lnTo>
                  <a:lnTo>
                    <a:pt x="0" y="2"/>
                  </a:lnTo>
                  <a:lnTo>
                    <a:pt x="2" y="2"/>
                  </a:lnTo>
                  <a:lnTo>
                    <a:pt x="6" y="0"/>
                  </a:lnTo>
                  <a:lnTo>
                    <a:pt x="6" y="0"/>
                  </a:lnTo>
                  <a:lnTo>
                    <a:pt x="12" y="2"/>
                  </a:lnTo>
                  <a:lnTo>
                    <a:pt x="16" y="6"/>
                  </a:lnTo>
                  <a:lnTo>
                    <a:pt x="16" y="6"/>
                  </a:lnTo>
                  <a:lnTo>
                    <a:pt x="16" y="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10"/>
            <p:cNvSpPr/>
            <p:nvPr/>
          </p:nvSpPr>
          <p:spPr>
            <a:xfrm>
              <a:off x="2933" y="2140"/>
              <a:ext cx="18" cy="16"/>
            </a:xfrm>
            <a:custGeom>
              <a:avLst/>
              <a:gdLst/>
              <a:ahLst/>
              <a:cxnLst/>
              <a:rect l="l" t="t" r="r" b="b"/>
              <a:pathLst>
                <a:path w="18" h="16" extrusionOk="0">
                  <a:moveTo>
                    <a:pt x="16" y="14"/>
                  </a:moveTo>
                  <a:lnTo>
                    <a:pt x="16" y="14"/>
                  </a:lnTo>
                  <a:lnTo>
                    <a:pt x="18" y="16"/>
                  </a:lnTo>
                  <a:lnTo>
                    <a:pt x="18" y="16"/>
                  </a:lnTo>
                  <a:lnTo>
                    <a:pt x="14" y="16"/>
                  </a:lnTo>
                  <a:lnTo>
                    <a:pt x="8" y="14"/>
                  </a:lnTo>
                  <a:lnTo>
                    <a:pt x="4" y="8"/>
                  </a:lnTo>
                  <a:lnTo>
                    <a:pt x="2" y="4"/>
                  </a:lnTo>
                  <a:lnTo>
                    <a:pt x="2" y="4"/>
                  </a:lnTo>
                  <a:lnTo>
                    <a:pt x="0" y="2"/>
                  </a:lnTo>
                  <a:lnTo>
                    <a:pt x="0" y="2"/>
                  </a:lnTo>
                  <a:lnTo>
                    <a:pt x="4" y="0"/>
                  </a:lnTo>
                  <a:lnTo>
                    <a:pt x="8" y="2"/>
                  </a:lnTo>
                  <a:lnTo>
                    <a:pt x="8" y="2"/>
                  </a:lnTo>
                  <a:lnTo>
                    <a:pt x="14" y="6"/>
                  </a:lnTo>
                  <a:lnTo>
                    <a:pt x="16" y="14"/>
                  </a:lnTo>
                  <a:lnTo>
                    <a:pt x="16" y="14"/>
                  </a:lnTo>
                  <a:lnTo>
                    <a:pt x="16" y="1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10"/>
            <p:cNvSpPr/>
            <p:nvPr/>
          </p:nvSpPr>
          <p:spPr>
            <a:xfrm>
              <a:off x="2898" y="1997"/>
              <a:ext cx="242" cy="262"/>
            </a:xfrm>
            <a:custGeom>
              <a:avLst/>
              <a:gdLst/>
              <a:ahLst/>
              <a:cxnLst/>
              <a:rect l="l" t="t" r="r" b="b"/>
              <a:pathLst>
                <a:path w="242" h="262" extrusionOk="0">
                  <a:moveTo>
                    <a:pt x="242" y="19"/>
                  </a:moveTo>
                  <a:lnTo>
                    <a:pt x="242" y="19"/>
                  </a:lnTo>
                  <a:lnTo>
                    <a:pt x="240" y="31"/>
                  </a:lnTo>
                  <a:lnTo>
                    <a:pt x="238" y="45"/>
                  </a:lnTo>
                  <a:lnTo>
                    <a:pt x="232" y="59"/>
                  </a:lnTo>
                  <a:lnTo>
                    <a:pt x="225" y="67"/>
                  </a:lnTo>
                  <a:lnTo>
                    <a:pt x="225" y="67"/>
                  </a:lnTo>
                  <a:lnTo>
                    <a:pt x="221" y="73"/>
                  </a:lnTo>
                  <a:lnTo>
                    <a:pt x="215" y="73"/>
                  </a:lnTo>
                  <a:lnTo>
                    <a:pt x="211" y="75"/>
                  </a:lnTo>
                  <a:lnTo>
                    <a:pt x="207" y="79"/>
                  </a:lnTo>
                  <a:lnTo>
                    <a:pt x="207" y="79"/>
                  </a:lnTo>
                  <a:lnTo>
                    <a:pt x="207" y="85"/>
                  </a:lnTo>
                  <a:lnTo>
                    <a:pt x="209" y="89"/>
                  </a:lnTo>
                  <a:lnTo>
                    <a:pt x="209" y="89"/>
                  </a:lnTo>
                  <a:lnTo>
                    <a:pt x="213" y="91"/>
                  </a:lnTo>
                  <a:lnTo>
                    <a:pt x="219" y="95"/>
                  </a:lnTo>
                  <a:lnTo>
                    <a:pt x="223" y="97"/>
                  </a:lnTo>
                  <a:lnTo>
                    <a:pt x="228" y="99"/>
                  </a:lnTo>
                  <a:lnTo>
                    <a:pt x="228" y="99"/>
                  </a:lnTo>
                  <a:lnTo>
                    <a:pt x="228" y="107"/>
                  </a:lnTo>
                  <a:lnTo>
                    <a:pt x="225" y="113"/>
                  </a:lnTo>
                  <a:lnTo>
                    <a:pt x="225" y="113"/>
                  </a:lnTo>
                  <a:lnTo>
                    <a:pt x="221" y="119"/>
                  </a:lnTo>
                  <a:lnTo>
                    <a:pt x="215" y="123"/>
                  </a:lnTo>
                  <a:lnTo>
                    <a:pt x="215" y="123"/>
                  </a:lnTo>
                  <a:lnTo>
                    <a:pt x="211" y="125"/>
                  </a:lnTo>
                  <a:lnTo>
                    <a:pt x="205" y="129"/>
                  </a:lnTo>
                  <a:lnTo>
                    <a:pt x="205" y="129"/>
                  </a:lnTo>
                  <a:lnTo>
                    <a:pt x="203" y="137"/>
                  </a:lnTo>
                  <a:lnTo>
                    <a:pt x="201" y="143"/>
                  </a:lnTo>
                  <a:lnTo>
                    <a:pt x="201" y="143"/>
                  </a:lnTo>
                  <a:lnTo>
                    <a:pt x="199" y="149"/>
                  </a:lnTo>
                  <a:lnTo>
                    <a:pt x="193" y="153"/>
                  </a:lnTo>
                  <a:lnTo>
                    <a:pt x="193" y="153"/>
                  </a:lnTo>
                  <a:lnTo>
                    <a:pt x="189" y="155"/>
                  </a:lnTo>
                  <a:lnTo>
                    <a:pt x="185" y="155"/>
                  </a:lnTo>
                  <a:lnTo>
                    <a:pt x="185" y="155"/>
                  </a:lnTo>
                  <a:lnTo>
                    <a:pt x="179" y="151"/>
                  </a:lnTo>
                  <a:lnTo>
                    <a:pt x="171" y="147"/>
                  </a:lnTo>
                  <a:lnTo>
                    <a:pt x="171" y="147"/>
                  </a:lnTo>
                  <a:lnTo>
                    <a:pt x="165" y="145"/>
                  </a:lnTo>
                  <a:lnTo>
                    <a:pt x="159" y="145"/>
                  </a:lnTo>
                  <a:lnTo>
                    <a:pt x="159" y="145"/>
                  </a:lnTo>
                  <a:lnTo>
                    <a:pt x="157" y="149"/>
                  </a:lnTo>
                  <a:lnTo>
                    <a:pt x="157" y="155"/>
                  </a:lnTo>
                  <a:lnTo>
                    <a:pt x="157" y="155"/>
                  </a:lnTo>
                  <a:lnTo>
                    <a:pt x="159" y="173"/>
                  </a:lnTo>
                  <a:lnTo>
                    <a:pt x="159" y="173"/>
                  </a:lnTo>
                  <a:lnTo>
                    <a:pt x="159" y="183"/>
                  </a:lnTo>
                  <a:lnTo>
                    <a:pt x="159" y="183"/>
                  </a:lnTo>
                  <a:lnTo>
                    <a:pt x="157" y="199"/>
                  </a:lnTo>
                  <a:lnTo>
                    <a:pt x="157" y="199"/>
                  </a:lnTo>
                  <a:lnTo>
                    <a:pt x="155" y="209"/>
                  </a:lnTo>
                  <a:lnTo>
                    <a:pt x="153" y="219"/>
                  </a:lnTo>
                  <a:lnTo>
                    <a:pt x="153" y="219"/>
                  </a:lnTo>
                  <a:lnTo>
                    <a:pt x="149" y="225"/>
                  </a:lnTo>
                  <a:lnTo>
                    <a:pt x="147" y="226"/>
                  </a:lnTo>
                  <a:lnTo>
                    <a:pt x="147" y="226"/>
                  </a:lnTo>
                  <a:lnTo>
                    <a:pt x="145" y="234"/>
                  </a:lnTo>
                  <a:lnTo>
                    <a:pt x="145" y="234"/>
                  </a:lnTo>
                  <a:lnTo>
                    <a:pt x="147" y="256"/>
                  </a:lnTo>
                  <a:lnTo>
                    <a:pt x="147" y="256"/>
                  </a:lnTo>
                  <a:lnTo>
                    <a:pt x="147" y="262"/>
                  </a:lnTo>
                  <a:lnTo>
                    <a:pt x="147" y="262"/>
                  </a:lnTo>
                  <a:lnTo>
                    <a:pt x="145" y="260"/>
                  </a:lnTo>
                  <a:lnTo>
                    <a:pt x="141" y="260"/>
                  </a:lnTo>
                  <a:lnTo>
                    <a:pt x="133" y="260"/>
                  </a:lnTo>
                  <a:lnTo>
                    <a:pt x="133" y="260"/>
                  </a:lnTo>
                  <a:lnTo>
                    <a:pt x="127" y="258"/>
                  </a:lnTo>
                  <a:lnTo>
                    <a:pt x="125" y="254"/>
                  </a:lnTo>
                  <a:lnTo>
                    <a:pt x="125" y="254"/>
                  </a:lnTo>
                  <a:lnTo>
                    <a:pt x="123" y="246"/>
                  </a:lnTo>
                  <a:lnTo>
                    <a:pt x="125" y="240"/>
                  </a:lnTo>
                  <a:lnTo>
                    <a:pt x="125" y="240"/>
                  </a:lnTo>
                  <a:lnTo>
                    <a:pt x="127" y="228"/>
                  </a:lnTo>
                  <a:lnTo>
                    <a:pt x="127" y="228"/>
                  </a:lnTo>
                  <a:lnTo>
                    <a:pt x="127" y="223"/>
                  </a:lnTo>
                  <a:lnTo>
                    <a:pt x="127" y="217"/>
                  </a:lnTo>
                  <a:lnTo>
                    <a:pt x="127" y="217"/>
                  </a:lnTo>
                  <a:lnTo>
                    <a:pt x="125" y="213"/>
                  </a:lnTo>
                  <a:lnTo>
                    <a:pt x="119" y="209"/>
                  </a:lnTo>
                  <a:lnTo>
                    <a:pt x="119" y="209"/>
                  </a:lnTo>
                  <a:lnTo>
                    <a:pt x="107" y="207"/>
                  </a:lnTo>
                  <a:lnTo>
                    <a:pt x="107" y="207"/>
                  </a:lnTo>
                  <a:lnTo>
                    <a:pt x="103" y="205"/>
                  </a:lnTo>
                  <a:lnTo>
                    <a:pt x="99" y="201"/>
                  </a:lnTo>
                  <a:lnTo>
                    <a:pt x="99" y="201"/>
                  </a:lnTo>
                  <a:lnTo>
                    <a:pt x="99" y="197"/>
                  </a:lnTo>
                  <a:lnTo>
                    <a:pt x="99" y="195"/>
                  </a:lnTo>
                  <a:lnTo>
                    <a:pt x="99" y="195"/>
                  </a:lnTo>
                  <a:lnTo>
                    <a:pt x="95" y="191"/>
                  </a:lnTo>
                  <a:lnTo>
                    <a:pt x="95" y="191"/>
                  </a:lnTo>
                  <a:lnTo>
                    <a:pt x="93" y="189"/>
                  </a:lnTo>
                  <a:lnTo>
                    <a:pt x="91" y="185"/>
                  </a:lnTo>
                  <a:lnTo>
                    <a:pt x="91" y="185"/>
                  </a:lnTo>
                  <a:lnTo>
                    <a:pt x="81" y="183"/>
                  </a:lnTo>
                  <a:lnTo>
                    <a:pt x="71" y="183"/>
                  </a:lnTo>
                  <a:lnTo>
                    <a:pt x="71" y="183"/>
                  </a:lnTo>
                  <a:lnTo>
                    <a:pt x="59" y="185"/>
                  </a:lnTo>
                  <a:lnTo>
                    <a:pt x="59" y="185"/>
                  </a:lnTo>
                  <a:lnTo>
                    <a:pt x="39" y="195"/>
                  </a:lnTo>
                  <a:lnTo>
                    <a:pt x="39" y="195"/>
                  </a:lnTo>
                  <a:lnTo>
                    <a:pt x="29" y="197"/>
                  </a:lnTo>
                  <a:lnTo>
                    <a:pt x="21" y="199"/>
                  </a:lnTo>
                  <a:lnTo>
                    <a:pt x="16" y="199"/>
                  </a:lnTo>
                  <a:lnTo>
                    <a:pt x="16" y="199"/>
                  </a:lnTo>
                  <a:lnTo>
                    <a:pt x="8" y="191"/>
                  </a:lnTo>
                  <a:lnTo>
                    <a:pt x="0" y="185"/>
                  </a:lnTo>
                  <a:lnTo>
                    <a:pt x="0" y="185"/>
                  </a:lnTo>
                  <a:lnTo>
                    <a:pt x="0" y="183"/>
                  </a:lnTo>
                  <a:lnTo>
                    <a:pt x="0" y="183"/>
                  </a:lnTo>
                  <a:lnTo>
                    <a:pt x="4" y="181"/>
                  </a:lnTo>
                  <a:lnTo>
                    <a:pt x="4" y="181"/>
                  </a:lnTo>
                  <a:lnTo>
                    <a:pt x="10" y="181"/>
                  </a:lnTo>
                  <a:lnTo>
                    <a:pt x="10" y="181"/>
                  </a:lnTo>
                  <a:lnTo>
                    <a:pt x="16" y="187"/>
                  </a:lnTo>
                  <a:lnTo>
                    <a:pt x="19" y="191"/>
                  </a:lnTo>
                  <a:lnTo>
                    <a:pt x="19" y="191"/>
                  </a:lnTo>
                  <a:lnTo>
                    <a:pt x="27" y="189"/>
                  </a:lnTo>
                  <a:lnTo>
                    <a:pt x="33" y="187"/>
                  </a:lnTo>
                  <a:lnTo>
                    <a:pt x="33" y="187"/>
                  </a:lnTo>
                  <a:lnTo>
                    <a:pt x="41" y="187"/>
                  </a:lnTo>
                  <a:lnTo>
                    <a:pt x="41" y="187"/>
                  </a:lnTo>
                  <a:lnTo>
                    <a:pt x="43" y="187"/>
                  </a:lnTo>
                  <a:lnTo>
                    <a:pt x="45" y="185"/>
                  </a:lnTo>
                  <a:lnTo>
                    <a:pt x="45" y="185"/>
                  </a:lnTo>
                  <a:lnTo>
                    <a:pt x="43" y="183"/>
                  </a:lnTo>
                  <a:lnTo>
                    <a:pt x="37" y="183"/>
                  </a:lnTo>
                  <a:lnTo>
                    <a:pt x="37" y="183"/>
                  </a:lnTo>
                  <a:lnTo>
                    <a:pt x="27" y="183"/>
                  </a:lnTo>
                  <a:lnTo>
                    <a:pt x="27" y="183"/>
                  </a:lnTo>
                  <a:lnTo>
                    <a:pt x="23" y="181"/>
                  </a:lnTo>
                  <a:lnTo>
                    <a:pt x="21" y="179"/>
                  </a:lnTo>
                  <a:lnTo>
                    <a:pt x="21" y="179"/>
                  </a:lnTo>
                  <a:lnTo>
                    <a:pt x="21" y="175"/>
                  </a:lnTo>
                  <a:lnTo>
                    <a:pt x="27" y="171"/>
                  </a:lnTo>
                  <a:lnTo>
                    <a:pt x="27" y="171"/>
                  </a:lnTo>
                  <a:lnTo>
                    <a:pt x="31" y="171"/>
                  </a:lnTo>
                  <a:lnTo>
                    <a:pt x="39" y="171"/>
                  </a:lnTo>
                  <a:lnTo>
                    <a:pt x="49" y="169"/>
                  </a:lnTo>
                  <a:lnTo>
                    <a:pt x="49" y="169"/>
                  </a:lnTo>
                  <a:lnTo>
                    <a:pt x="63" y="165"/>
                  </a:lnTo>
                  <a:lnTo>
                    <a:pt x="63" y="165"/>
                  </a:lnTo>
                  <a:lnTo>
                    <a:pt x="85" y="163"/>
                  </a:lnTo>
                  <a:lnTo>
                    <a:pt x="85" y="163"/>
                  </a:lnTo>
                  <a:lnTo>
                    <a:pt x="89" y="159"/>
                  </a:lnTo>
                  <a:lnTo>
                    <a:pt x="91" y="157"/>
                  </a:lnTo>
                  <a:lnTo>
                    <a:pt x="91" y="157"/>
                  </a:lnTo>
                  <a:lnTo>
                    <a:pt x="91" y="155"/>
                  </a:lnTo>
                  <a:lnTo>
                    <a:pt x="87" y="153"/>
                  </a:lnTo>
                  <a:lnTo>
                    <a:pt x="87" y="153"/>
                  </a:lnTo>
                  <a:lnTo>
                    <a:pt x="85" y="153"/>
                  </a:lnTo>
                  <a:lnTo>
                    <a:pt x="79" y="155"/>
                  </a:lnTo>
                  <a:lnTo>
                    <a:pt x="73" y="157"/>
                  </a:lnTo>
                  <a:lnTo>
                    <a:pt x="73" y="157"/>
                  </a:lnTo>
                  <a:lnTo>
                    <a:pt x="63" y="155"/>
                  </a:lnTo>
                  <a:lnTo>
                    <a:pt x="63" y="155"/>
                  </a:lnTo>
                  <a:lnTo>
                    <a:pt x="55" y="151"/>
                  </a:lnTo>
                  <a:lnTo>
                    <a:pt x="55" y="151"/>
                  </a:lnTo>
                  <a:lnTo>
                    <a:pt x="49" y="147"/>
                  </a:lnTo>
                  <a:lnTo>
                    <a:pt x="47" y="145"/>
                  </a:lnTo>
                  <a:lnTo>
                    <a:pt x="47" y="145"/>
                  </a:lnTo>
                  <a:lnTo>
                    <a:pt x="47" y="139"/>
                  </a:lnTo>
                  <a:lnTo>
                    <a:pt x="49" y="135"/>
                  </a:lnTo>
                  <a:lnTo>
                    <a:pt x="49" y="135"/>
                  </a:lnTo>
                  <a:lnTo>
                    <a:pt x="51" y="127"/>
                  </a:lnTo>
                  <a:lnTo>
                    <a:pt x="51" y="127"/>
                  </a:lnTo>
                  <a:lnTo>
                    <a:pt x="59" y="121"/>
                  </a:lnTo>
                  <a:lnTo>
                    <a:pt x="67" y="115"/>
                  </a:lnTo>
                  <a:lnTo>
                    <a:pt x="73" y="109"/>
                  </a:lnTo>
                  <a:lnTo>
                    <a:pt x="79" y="103"/>
                  </a:lnTo>
                  <a:lnTo>
                    <a:pt x="79" y="103"/>
                  </a:lnTo>
                  <a:lnTo>
                    <a:pt x="85" y="93"/>
                  </a:lnTo>
                  <a:lnTo>
                    <a:pt x="89" y="83"/>
                  </a:lnTo>
                  <a:lnTo>
                    <a:pt x="95" y="61"/>
                  </a:lnTo>
                  <a:lnTo>
                    <a:pt x="95" y="61"/>
                  </a:lnTo>
                  <a:lnTo>
                    <a:pt x="99" y="53"/>
                  </a:lnTo>
                  <a:lnTo>
                    <a:pt x="103" y="45"/>
                  </a:lnTo>
                  <a:lnTo>
                    <a:pt x="103" y="45"/>
                  </a:lnTo>
                  <a:lnTo>
                    <a:pt x="109" y="41"/>
                  </a:lnTo>
                  <a:lnTo>
                    <a:pt x="115" y="41"/>
                  </a:lnTo>
                  <a:lnTo>
                    <a:pt x="115" y="41"/>
                  </a:lnTo>
                  <a:lnTo>
                    <a:pt x="117" y="45"/>
                  </a:lnTo>
                  <a:lnTo>
                    <a:pt x="119" y="51"/>
                  </a:lnTo>
                  <a:lnTo>
                    <a:pt x="119" y="51"/>
                  </a:lnTo>
                  <a:lnTo>
                    <a:pt x="123" y="57"/>
                  </a:lnTo>
                  <a:lnTo>
                    <a:pt x="123" y="57"/>
                  </a:lnTo>
                  <a:lnTo>
                    <a:pt x="123" y="61"/>
                  </a:lnTo>
                  <a:lnTo>
                    <a:pt x="123" y="61"/>
                  </a:lnTo>
                  <a:lnTo>
                    <a:pt x="123" y="61"/>
                  </a:lnTo>
                  <a:lnTo>
                    <a:pt x="123" y="61"/>
                  </a:lnTo>
                  <a:lnTo>
                    <a:pt x="119" y="63"/>
                  </a:lnTo>
                  <a:lnTo>
                    <a:pt x="113" y="63"/>
                  </a:lnTo>
                  <a:lnTo>
                    <a:pt x="113" y="63"/>
                  </a:lnTo>
                  <a:lnTo>
                    <a:pt x="109" y="67"/>
                  </a:lnTo>
                  <a:lnTo>
                    <a:pt x="109" y="67"/>
                  </a:lnTo>
                  <a:lnTo>
                    <a:pt x="109" y="75"/>
                  </a:lnTo>
                  <a:lnTo>
                    <a:pt x="109" y="75"/>
                  </a:lnTo>
                  <a:lnTo>
                    <a:pt x="109" y="87"/>
                  </a:lnTo>
                  <a:lnTo>
                    <a:pt x="109" y="87"/>
                  </a:lnTo>
                  <a:lnTo>
                    <a:pt x="107" y="91"/>
                  </a:lnTo>
                  <a:lnTo>
                    <a:pt x="107" y="91"/>
                  </a:lnTo>
                  <a:lnTo>
                    <a:pt x="109" y="95"/>
                  </a:lnTo>
                  <a:lnTo>
                    <a:pt x="113" y="97"/>
                  </a:lnTo>
                  <a:lnTo>
                    <a:pt x="113" y="97"/>
                  </a:lnTo>
                  <a:lnTo>
                    <a:pt x="123" y="105"/>
                  </a:lnTo>
                  <a:lnTo>
                    <a:pt x="123" y="105"/>
                  </a:lnTo>
                  <a:lnTo>
                    <a:pt x="129" y="105"/>
                  </a:lnTo>
                  <a:lnTo>
                    <a:pt x="129" y="105"/>
                  </a:lnTo>
                  <a:lnTo>
                    <a:pt x="131" y="103"/>
                  </a:lnTo>
                  <a:lnTo>
                    <a:pt x="131" y="103"/>
                  </a:lnTo>
                  <a:lnTo>
                    <a:pt x="131" y="97"/>
                  </a:lnTo>
                  <a:lnTo>
                    <a:pt x="131" y="93"/>
                  </a:lnTo>
                  <a:lnTo>
                    <a:pt x="131" y="93"/>
                  </a:lnTo>
                  <a:lnTo>
                    <a:pt x="127" y="87"/>
                  </a:lnTo>
                  <a:lnTo>
                    <a:pt x="127" y="87"/>
                  </a:lnTo>
                  <a:lnTo>
                    <a:pt x="127" y="81"/>
                  </a:lnTo>
                  <a:lnTo>
                    <a:pt x="127" y="81"/>
                  </a:lnTo>
                  <a:lnTo>
                    <a:pt x="131" y="81"/>
                  </a:lnTo>
                  <a:lnTo>
                    <a:pt x="131" y="81"/>
                  </a:lnTo>
                  <a:lnTo>
                    <a:pt x="141" y="75"/>
                  </a:lnTo>
                  <a:lnTo>
                    <a:pt x="141" y="75"/>
                  </a:lnTo>
                  <a:lnTo>
                    <a:pt x="143" y="69"/>
                  </a:lnTo>
                  <a:lnTo>
                    <a:pt x="143" y="63"/>
                  </a:lnTo>
                  <a:lnTo>
                    <a:pt x="143" y="63"/>
                  </a:lnTo>
                  <a:lnTo>
                    <a:pt x="147" y="57"/>
                  </a:lnTo>
                  <a:lnTo>
                    <a:pt x="149" y="53"/>
                  </a:lnTo>
                  <a:lnTo>
                    <a:pt x="149" y="51"/>
                  </a:lnTo>
                  <a:lnTo>
                    <a:pt x="149" y="51"/>
                  </a:lnTo>
                  <a:lnTo>
                    <a:pt x="147" y="47"/>
                  </a:lnTo>
                  <a:lnTo>
                    <a:pt x="147" y="47"/>
                  </a:lnTo>
                  <a:lnTo>
                    <a:pt x="143" y="47"/>
                  </a:lnTo>
                  <a:lnTo>
                    <a:pt x="137" y="47"/>
                  </a:lnTo>
                  <a:lnTo>
                    <a:pt x="137" y="47"/>
                  </a:lnTo>
                  <a:lnTo>
                    <a:pt x="137" y="41"/>
                  </a:lnTo>
                  <a:lnTo>
                    <a:pt x="137" y="41"/>
                  </a:lnTo>
                  <a:lnTo>
                    <a:pt x="137" y="25"/>
                  </a:lnTo>
                  <a:lnTo>
                    <a:pt x="137" y="25"/>
                  </a:lnTo>
                  <a:lnTo>
                    <a:pt x="141" y="21"/>
                  </a:lnTo>
                  <a:lnTo>
                    <a:pt x="141" y="21"/>
                  </a:lnTo>
                  <a:lnTo>
                    <a:pt x="147" y="14"/>
                  </a:lnTo>
                  <a:lnTo>
                    <a:pt x="147" y="14"/>
                  </a:lnTo>
                  <a:lnTo>
                    <a:pt x="157" y="6"/>
                  </a:lnTo>
                  <a:lnTo>
                    <a:pt x="157" y="6"/>
                  </a:lnTo>
                  <a:lnTo>
                    <a:pt x="171" y="0"/>
                  </a:lnTo>
                  <a:lnTo>
                    <a:pt x="171" y="0"/>
                  </a:lnTo>
                  <a:lnTo>
                    <a:pt x="181" y="0"/>
                  </a:lnTo>
                  <a:lnTo>
                    <a:pt x="181" y="0"/>
                  </a:lnTo>
                  <a:lnTo>
                    <a:pt x="187" y="2"/>
                  </a:lnTo>
                  <a:lnTo>
                    <a:pt x="193" y="4"/>
                  </a:lnTo>
                  <a:lnTo>
                    <a:pt x="193" y="4"/>
                  </a:lnTo>
                  <a:lnTo>
                    <a:pt x="201" y="2"/>
                  </a:lnTo>
                  <a:lnTo>
                    <a:pt x="207" y="0"/>
                  </a:lnTo>
                  <a:lnTo>
                    <a:pt x="207" y="0"/>
                  </a:lnTo>
                  <a:lnTo>
                    <a:pt x="221" y="0"/>
                  </a:lnTo>
                  <a:lnTo>
                    <a:pt x="221" y="0"/>
                  </a:lnTo>
                  <a:lnTo>
                    <a:pt x="230" y="4"/>
                  </a:lnTo>
                  <a:lnTo>
                    <a:pt x="230" y="4"/>
                  </a:lnTo>
                  <a:lnTo>
                    <a:pt x="238" y="14"/>
                  </a:lnTo>
                  <a:lnTo>
                    <a:pt x="238" y="14"/>
                  </a:lnTo>
                  <a:lnTo>
                    <a:pt x="240" y="17"/>
                  </a:lnTo>
                  <a:lnTo>
                    <a:pt x="242" y="19"/>
                  </a:lnTo>
                  <a:lnTo>
                    <a:pt x="242" y="19"/>
                  </a:lnTo>
                  <a:lnTo>
                    <a:pt x="242" y="19"/>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10"/>
            <p:cNvSpPr/>
            <p:nvPr/>
          </p:nvSpPr>
          <p:spPr>
            <a:xfrm>
              <a:off x="1751" y="2924"/>
              <a:ext cx="305" cy="498"/>
            </a:xfrm>
            <a:custGeom>
              <a:avLst/>
              <a:gdLst/>
              <a:ahLst/>
              <a:cxnLst/>
              <a:rect l="l" t="t" r="r" b="b"/>
              <a:pathLst>
                <a:path w="305" h="498" extrusionOk="0">
                  <a:moveTo>
                    <a:pt x="115" y="492"/>
                  </a:moveTo>
                  <a:lnTo>
                    <a:pt x="115" y="492"/>
                  </a:lnTo>
                  <a:lnTo>
                    <a:pt x="113" y="494"/>
                  </a:lnTo>
                  <a:lnTo>
                    <a:pt x="109" y="494"/>
                  </a:lnTo>
                  <a:lnTo>
                    <a:pt x="102" y="494"/>
                  </a:lnTo>
                  <a:lnTo>
                    <a:pt x="102" y="494"/>
                  </a:lnTo>
                  <a:lnTo>
                    <a:pt x="90" y="496"/>
                  </a:lnTo>
                  <a:lnTo>
                    <a:pt x="90" y="496"/>
                  </a:lnTo>
                  <a:lnTo>
                    <a:pt x="78" y="498"/>
                  </a:lnTo>
                  <a:lnTo>
                    <a:pt x="78" y="498"/>
                  </a:lnTo>
                  <a:lnTo>
                    <a:pt x="62" y="494"/>
                  </a:lnTo>
                  <a:lnTo>
                    <a:pt x="62" y="494"/>
                  </a:lnTo>
                  <a:lnTo>
                    <a:pt x="52" y="486"/>
                  </a:lnTo>
                  <a:lnTo>
                    <a:pt x="52" y="486"/>
                  </a:lnTo>
                  <a:lnTo>
                    <a:pt x="34" y="478"/>
                  </a:lnTo>
                  <a:lnTo>
                    <a:pt x="34" y="478"/>
                  </a:lnTo>
                  <a:lnTo>
                    <a:pt x="16" y="474"/>
                  </a:lnTo>
                  <a:lnTo>
                    <a:pt x="16" y="474"/>
                  </a:lnTo>
                  <a:lnTo>
                    <a:pt x="8" y="474"/>
                  </a:lnTo>
                  <a:lnTo>
                    <a:pt x="4" y="474"/>
                  </a:lnTo>
                  <a:lnTo>
                    <a:pt x="2" y="472"/>
                  </a:lnTo>
                  <a:lnTo>
                    <a:pt x="2" y="472"/>
                  </a:lnTo>
                  <a:lnTo>
                    <a:pt x="0" y="470"/>
                  </a:lnTo>
                  <a:lnTo>
                    <a:pt x="0" y="466"/>
                  </a:lnTo>
                  <a:lnTo>
                    <a:pt x="0" y="466"/>
                  </a:lnTo>
                  <a:lnTo>
                    <a:pt x="0" y="460"/>
                  </a:lnTo>
                  <a:lnTo>
                    <a:pt x="4" y="452"/>
                  </a:lnTo>
                  <a:lnTo>
                    <a:pt x="4" y="452"/>
                  </a:lnTo>
                  <a:lnTo>
                    <a:pt x="14" y="436"/>
                  </a:lnTo>
                  <a:lnTo>
                    <a:pt x="14" y="436"/>
                  </a:lnTo>
                  <a:lnTo>
                    <a:pt x="22" y="426"/>
                  </a:lnTo>
                  <a:lnTo>
                    <a:pt x="22" y="426"/>
                  </a:lnTo>
                  <a:lnTo>
                    <a:pt x="26" y="408"/>
                  </a:lnTo>
                  <a:lnTo>
                    <a:pt x="30" y="394"/>
                  </a:lnTo>
                  <a:lnTo>
                    <a:pt x="30" y="394"/>
                  </a:lnTo>
                  <a:lnTo>
                    <a:pt x="30" y="382"/>
                  </a:lnTo>
                  <a:lnTo>
                    <a:pt x="30" y="382"/>
                  </a:lnTo>
                  <a:lnTo>
                    <a:pt x="34" y="376"/>
                  </a:lnTo>
                  <a:lnTo>
                    <a:pt x="36" y="368"/>
                  </a:lnTo>
                  <a:lnTo>
                    <a:pt x="36" y="368"/>
                  </a:lnTo>
                  <a:lnTo>
                    <a:pt x="38" y="356"/>
                  </a:lnTo>
                  <a:lnTo>
                    <a:pt x="42" y="345"/>
                  </a:lnTo>
                  <a:lnTo>
                    <a:pt x="42" y="345"/>
                  </a:lnTo>
                  <a:lnTo>
                    <a:pt x="46" y="341"/>
                  </a:lnTo>
                  <a:lnTo>
                    <a:pt x="46" y="341"/>
                  </a:lnTo>
                  <a:lnTo>
                    <a:pt x="50" y="339"/>
                  </a:lnTo>
                  <a:lnTo>
                    <a:pt x="50" y="337"/>
                  </a:lnTo>
                  <a:lnTo>
                    <a:pt x="50" y="337"/>
                  </a:lnTo>
                  <a:lnTo>
                    <a:pt x="46" y="335"/>
                  </a:lnTo>
                  <a:lnTo>
                    <a:pt x="40" y="333"/>
                  </a:lnTo>
                  <a:lnTo>
                    <a:pt x="30" y="333"/>
                  </a:lnTo>
                  <a:lnTo>
                    <a:pt x="30" y="333"/>
                  </a:lnTo>
                  <a:lnTo>
                    <a:pt x="24" y="335"/>
                  </a:lnTo>
                  <a:lnTo>
                    <a:pt x="20" y="335"/>
                  </a:lnTo>
                  <a:lnTo>
                    <a:pt x="20" y="335"/>
                  </a:lnTo>
                  <a:lnTo>
                    <a:pt x="14" y="329"/>
                  </a:lnTo>
                  <a:lnTo>
                    <a:pt x="14" y="321"/>
                  </a:lnTo>
                  <a:lnTo>
                    <a:pt x="12" y="315"/>
                  </a:lnTo>
                  <a:lnTo>
                    <a:pt x="12" y="309"/>
                  </a:lnTo>
                  <a:lnTo>
                    <a:pt x="12" y="309"/>
                  </a:lnTo>
                  <a:lnTo>
                    <a:pt x="6" y="303"/>
                  </a:lnTo>
                  <a:lnTo>
                    <a:pt x="2" y="297"/>
                  </a:lnTo>
                  <a:lnTo>
                    <a:pt x="2" y="297"/>
                  </a:lnTo>
                  <a:lnTo>
                    <a:pt x="4" y="293"/>
                  </a:lnTo>
                  <a:lnTo>
                    <a:pt x="4" y="293"/>
                  </a:lnTo>
                  <a:lnTo>
                    <a:pt x="8" y="283"/>
                  </a:lnTo>
                  <a:lnTo>
                    <a:pt x="12" y="275"/>
                  </a:lnTo>
                  <a:lnTo>
                    <a:pt x="12" y="275"/>
                  </a:lnTo>
                  <a:lnTo>
                    <a:pt x="16" y="261"/>
                  </a:lnTo>
                  <a:lnTo>
                    <a:pt x="20" y="255"/>
                  </a:lnTo>
                  <a:lnTo>
                    <a:pt x="22" y="249"/>
                  </a:lnTo>
                  <a:lnTo>
                    <a:pt x="22" y="249"/>
                  </a:lnTo>
                  <a:lnTo>
                    <a:pt x="26" y="245"/>
                  </a:lnTo>
                  <a:lnTo>
                    <a:pt x="32" y="239"/>
                  </a:lnTo>
                  <a:lnTo>
                    <a:pt x="42" y="231"/>
                  </a:lnTo>
                  <a:lnTo>
                    <a:pt x="42" y="231"/>
                  </a:lnTo>
                  <a:lnTo>
                    <a:pt x="56" y="217"/>
                  </a:lnTo>
                  <a:lnTo>
                    <a:pt x="56" y="217"/>
                  </a:lnTo>
                  <a:lnTo>
                    <a:pt x="70" y="195"/>
                  </a:lnTo>
                  <a:lnTo>
                    <a:pt x="70" y="195"/>
                  </a:lnTo>
                  <a:lnTo>
                    <a:pt x="78" y="179"/>
                  </a:lnTo>
                  <a:lnTo>
                    <a:pt x="78" y="179"/>
                  </a:lnTo>
                  <a:lnTo>
                    <a:pt x="84" y="161"/>
                  </a:lnTo>
                  <a:lnTo>
                    <a:pt x="84" y="161"/>
                  </a:lnTo>
                  <a:lnTo>
                    <a:pt x="94" y="139"/>
                  </a:lnTo>
                  <a:lnTo>
                    <a:pt x="94" y="139"/>
                  </a:lnTo>
                  <a:lnTo>
                    <a:pt x="100" y="130"/>
                  </a:lnTo>
                  <a:lnTo>
                    <a:pt x="100" y="130"/>
                  </a:lnTo>
                  <a:lnTo>
                    <a:pt x="107" y="116"/>
                  </a:lnTo>
                  <a:lnTo>
                    <a:pt x="115" y="102"/>
                  </a:lnTo>
                  <a:lnTo>
                    <a:pt x="115" y="102"/>
                  </a:lnTo>
                  <a:lnTo>
                    <a:pt x="119" y="98"/>
                  </a:lnTo>
                  <a:lnTo>
                    <a:pt x="121" y="94"/>
                  </a:lnTo>
                  <a:lnTo>
                    <a:pt x="121" y="94"/>
                  </a:lnTo>
                  <a:lnTo>
                    <a:pt x="123" y="84"/>
                  </a:lnTo>
                  <a:lnTo>
                    <a:pt x="123" y="78"/>
                  </a:lnTo>
                  <a:lnTo>
                    <a:pt x="123" y="78"/>
                  </a:lnTo>
                  <a:lnTo>
                    <a:pt x="123" y="46"/>
                  </a:lnTo>
                  <a:lnTo>
                    <a:pt x="125" y="28"/>
                  </a:lnTo>
                  <a:lnTo>
                    <a:pt x="125" y="20"/>
                  </a:lnTo>
                  <a:lnTo>
                    <a:pt x="129" y="14"/>
                  </a:lnTo>
                  <a:lnTo>
                    <a:pt x="129" y="14"/>
                  </a:lnTo>
                  <a:lnTo>
                    <a:pt x="137" y="10"/>
                  </a:lnTo>
                  <a:lnTo>
                    <a:pt x="143" y="6"/>
                  </a:lnTo>
                  <a:lnTo>
                    <a:pt x="143" y="6"/>
                  </a:lnTo>
                  <a:lnTo>
                    <a:pt x="153" y="2"/>
                  </a:lnTo>
                  <a:lnTo>
                    <a:pt x="165" y="0"/>
                  </a:lnTo>
                  <a:lnTo>
                    <a:pt x="165" y="0"/>
                  </a:lnTo>
                  <a:lnTo>
                    <a:pt x="175" y="0"/>
                  </a:lnTo>
                  <a:lnTo>
                    <a:pt x="179" y="2"/>
                  </a:lnTo>
                  <a:lnTo>
                    <a:pt x="183" y="2"/>
                  </a:lnTo>
                  <a:lnTo>
                    <a:pt x="183" y="2"/>
                  </a:lnTo>
                  <a:lnTo>
                    <a:pt x="183" y="8"/>
                  </a:lnTo>
                  <a:lnTo>
                    <a:pt x="181" y="12"/>
                  </a:lnTo>
                  <a:lnTo>
                    <a:pt x="179" y="16"/>
                  </a:lnTo>
                  <a:lnTo>
                    <a:pt x="179" y="20"/>
                  </a:lnTo>
                  <a:lnTo>
                    <a:pt x="179" y="20"/>
                  </a:lnTo>
                  <a:lnTo>
                    <a:pt x="183" y="26"/>
                  </a:lnTo>
                  <a:lnTo>
                    <a:pt x="187" y="28"/>
                  </a:lnTo>
                  <a:lnTo>
                    <a:pt x="187" y="28"/>
                  </a:lnTo>
                  <a:lnTo>
                    <a:pt x="197" y="30"/>
                  </a:lnTo>
                  <a:lnTo>
                    <a:pt x="205" y="34"/>
                  </a:lnTo>
                  <a:lnTo>
                    <a:pt x="205" y="34"/>
                  </a:lnTo>
                  <a:lnTo>
                    <a:pt x="219" y="40"/>
                  </a:lnTo>
                  <a:lnTo>
                    <a:pt x="229" y="42"/>
                  </a:lnTo>
                  <a:lnTo>
                    <a:pt x="235" y="44"/>
                  </a:lnTo>
                  <a:lnTo>
                    <a:pt x="235" y="44"/>
                  </a:lnTo>
                  <a:lnTo>
                    <a:pt x="243" y="42"/>
                  </a:lnTo>
                  <a:lnTo>
                    <a:pt x="255" y="40"/>
                  </a:lnTo>
                  <a:lnTo>
                    <a:pt x="255" y="40"/>
                  </a:lnTo>
                  <a:lnTo>
                    <a:pt x="265" y="44"/>
                  </a:lnTo>
                  <a:lnTo>
                    <a:pt x="275" y="48"/>
                  </a:lnTo>
                  <a:lnTo>
                    <a:pt x="275" y="48"/>
                  </a:lnTo>
                  <a:lnTo>
                    <a:pt x="287" y="50"/>
                  </a:lnTo>
                  <a:lnTo>
                    <a:pt x="291" y="54"/>
                  </a:lnTo>
                  <a:lnTo>
                    <a:pt x="295" y="56"/>
                  </a:lnTo>
                  <a:lnTo>
                    <a:pt x="295" y="56"/>
                  </a:lnTo>
                  <a:lnTo>
                    <a:pt x="297" y="66"/>
                  </a:lnTo>
                  <a:lnTo>
                    <a:pt x="297" y="72"/>
                  </a:lnTo>
                  <a:lnTo>
                    <a:pt x="297" y="72"/>
                  </a:lnTo>
                  <a:lnTo>
                    <a:pt x="301" y="80"/>
                  </a:lnTo>
                  <a:lnTo>
                    <a:pt x="305" y="86"/>
                  </a:lnTo>
                  <a:lnTo>
                    <a:pt x="305" y="86"/>
                  </a:lnTo>
                  <a:lnTo>
                    <a:pt x="305" y="94"/>
                  </a:lnTo>
                  <a:lnTo>
                    <a:pt x="303" y="98"/>
                  </a:lnTo>
                  <a:lnTo>
                    <a:pt x="303" y="98"/>
                  </a:lnTo>
                  <a:lnTo>
                    <a:pt x="295" y="106"/>
                  </a:lnTo>
                  <a:lnTo>
                    <a:pt x="289" y="114"/>
                  </a:lnTo>
                  <a:lnTo>
                    <a:pt x="289" y="114"/>
                  </a:lnTo>
                  <a:lnTo>
                    <a:pt x="281" y="118"/>
                  </a:lnTo>
                  <a:lnTo>
                    <a:pt x="269" y="126"/>
                  </a:lnTo>
                  <a:lnTo>
                    <a:pt x="259" y="130"/>
                  </a:lnTo>
                  <a:lnTo>
                    <a:pt x="253" y="136"/>
                  </a:lnTo>
                  <a:lnTo>
                    <a:pt x="253" y="136"/>
                  </a:lnTo>
                  <a:lnTo>
                    <a:pt x="251" y="141"/>
                  </a:lnTo>
                  <a:lnTo>
                    <a:pt x="247" y="147"/>
                  </a:lnTo>
                  <a:lnTo>
                    <a:pt x="247" y="147"/>
                  </a:lnTo>
                  <a:lnTo>
                    <a:pt x="243" y="165"/>
                  </a:lnTo>
                  <a:lnTo>
                    <a:pt x="243" y="165"/>
                  </a:lnTo>
                  <a:lnTo>
                    <a:pt x="235" y="185"/>
                  </a:lnTo>
                  <a:lnTo>
                    <a:pt x="235" y="185"/>
                  </a:lnTo>
                  <a:lnTo>
                    <a:pt x="229" y="193"/>
                  </a:lnTo>
                  <a:lnTo>
                    <a:pt x="223" y="203"/>
                  </a:lnTo>
                  <a:lnTo>
                    <a:pt x="223" y="203"/>
                  </a:lnTo>
                  <a:lnTo>
                    <a:pt x="219" y="213"/>
                  </a:lnTo>
                  <a:lnTo>
                    <a:pt x="219" y="213"/>
                  </a:lnTo>
                  <a:lnTo>
                    <a:pt x="223" y="221"/>
                  </a:lnTo>
                  <a:lnTo>
                    <a:pt x="225" y="229"/>
                  </a:lnTo>
                  <a:lnTo>
                    <a:pt x="225" y="229"/>
                  </a:lnTo>
                  <a:lnTo>
                    <a:pt x="223" y="235"/>
                  </a:lnTo>
                  <a:lnTo>
                    <a:pt x="219" y="243"/>
                  </a:lnTo>
                  <a:lnTo>
                    <a:pt x="219" y="243"/>
                  </a:lnTo>
                  <a:lnTo>
                    <a:pt x="213" y="249"/>
                  </a:lnTo>
                  <a:lnTo>
                    <a:pt x="203" y="255"/>
                  </a:lnTo>
                  <a:lnTo>
                    <a:pt x="203" y="255"/>
                  </a:lnTo>
                  <a:lnTo>
                    <a:pt x="197" y="255"/>
                  </a:lnTo>
                  <a:lnTo>
                    <a:pt x="187" y="255"/>
                  </a:lnTo>
                  <a:lnTo>
                    <a:pt x="187" y="255"/>
                  </a:lnTo>
                  <a:lnTo>
                    <a:pt x="181" y="257"/>
                  </a:lnTo>
                  <a:lnTo>
                    <a:pt x="175" y="259"/>
                  </a:lnTo>
                  <a:lnTo>
                    <a:pt x="175" y="259"/>
                  </a:lnTo>
                  <a:lnTo>
                    <a:pt x="173" y="265"/>
                  </a:lnTo>
                  <a:lnTo>
                    <a:pt x="173" y="273"/>
                  </a:lnTo>
                  <a:lnTo>
                    <a:pt x="173" y="283"/>
                  </a:lnTo>
                  <a:lnTo>
                    <a:pt x="173" y="283"/>
                  </a:lnTo>
                  <a:lnTo>
                    <a:pt x="177" y="297"/>
                  </a:lnTo>
                  <a:lnTo>
                    <a:pt x="183" y="313"/>
                  </a:lnTo>
                  <a:lnTo>
                    <a:pt x="183" y="313"/>
                  </a:lnTo>
                  <a:lnTo>
                    <a:pt x="185" y="321"/>
                  </a:lnTo>
                  <a:lnTo>
                    <a:pt x="185" y="321"/>
                  </a:lnTo>
                  <a:lnTo>
                    <a:pt x="181" y="327"/>
                  </a:lnTo>
                  <a:lnTo>
                    <a:pt x="177" y="333"/>
                  </a:lnTo>
                  <a:lnTo>
                    <a:pt x="177" y="333"/>
                  </a:lnTo>
                  <a:lnTo>
                    <a:pt x="169" y="339"/>
                  </a:lnTo>
                  <a:lnTo>
                    <a:pt x="161" y="346"/>
                  </a:lnTo>
                  <a:lnTo>
                    <a:pt x="161" y="346"/>
                  </a:lnTo>
                  <a:lnTo>
                    <a:pt x="159" y="354"/>
                  </a:lnTo>
                  <a:lnTo>
                    <a:pt x="157" y="366"/>
                  </a:lnTo>
                  <a:lnTo>
                    <a:pt x="157" y="366"/>
                  </a:lnTo>
                  <a:lnTo>
                    <a:pt x="155" y="374"/>
                  </a:lnTo>
                  <a:lnTo>
                    <a:pt x="157" y="384"/>
                  </a:lnTo>
                  <a:lnTo>
                    <a:pt x="157" y="384"/>
                  </a:lnTo>
                  <a:lnTo>
                    <a:pt x="161" y="394"/>
                  </a:lnTo>
                  <a:lnTo>
                    <a:pt x="167" y="402"/>
                  </a:lnTo>
                  <a:lnTo>
                    <a:pt x="167" y="402"/>
                  </a:lnTo>
                  <a:lnTo>
                    <a:pt x="169" y="410"/>
                  </a:lnTo>
                  <a:lnTo>
                    <a:pt x="167" y="420"/>
                  </a:lnTo>
                  <a:lnTo>
                    <a:pt x="167" y="420"/>
                  </a:lnTo>
                  <a:lnTo>
                    <a:pt x="161" y="426"/>
                  </a:lnTo>
                  <a:lnTo>
                    <a:pt x="155" y="430"/>
                  </a:lnTo>
                  <a:lnTo>
                    <a:pt x="155" y="430"/>
                  </a:lnTo>
                  <a:lnTo>
                    <a:pt x="131" y="440"/>
                  </a:lnTo>
                  <a:lnTo>
                    <a:pt x="131" y="440"/>
                  </a:lnTo>
                  <a:lnTo>
                    <a:pt x="123" y="444"/>
                  </a:lnTo>
                  <a:lnTo>
                    <a:pt x="117" y="452"/>
                  </a:lnTo>
                  <a:lnTo>
                    <a:pt x="117" y="452"/>
                  </a:lnTo>
                  <a:lnTo>
                    <a:pt x="117" y="458"/>
                  </a:lnTo>
                  <a:lnTo>
                    <a:pt x="115" y="466"/>
                  </a:lnTo>
                  <a:lnTo>
                    <a:pt x="115" y="466"/>
                  </a:lnTo>
                  <a:lnTo>
                    <a:pt x="115" y="492"/>
                  </a:lnTo>
                  <a:lnTo>
                    <a:pt x="115" y="492"/>
                  </a:lnTo>
                  <a:lnTo>
                    <a:pt x="115" y="49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10"/>
            <p:cNvSpPr/>
            <p:nvPr/>
          </p:nvSpPr>
          <p:spPr>
            <a:xfrm>
              <a:off x="2611" y="3032"/>
              <a:ext cx="26" cy="24"/>
            </a:xfrm>
            <a:custGeom>
              <a:avLst/>
              <a:gdLst/>
              <a:ahLst/>
              <a:cxnLst/>
              <a:rect l="l" t="t" r="r" b="b"/>
              <a:pathLst>
                <a:path w="26" h="24" extrusionOk="0">
                  <a:moveTo>
                    <a:pt x="20" y="6"/>
                  </a:moveTo>
                  <a:lnTo>
                    <a:pt x="20" y="6"/>
                  </a:lnTo>
                  <a:lnTo>
                    <a:pt x="22" y="12"/>
                  </a:lnTo>
                  <a:lnTo>
                    <a:pt x="24" y="16"/>
                  </a:lnTo>
                  <a:lnTo>
                    <a:pt x="24" y="16"/>
                  </a:lnTo>
                  <a:lnTo>
                    <a:pt x="26" y="20"/>
                  </a:lnTo>
                  <a:lnTo>
                    <a:pt x="26" y="22"/>
                  </a:lnTo>
                  <a:lnTo>
                    <a:pt x="26" y="22"/>
                  </a:lnTo>
                  <a:lnTo>
                    <a:pt x="24" y="24"/>
                  </a:lnTo>
                  <a:lnTo>
                    <a:pt x="20" y="24"/>
                  </a:lnTo>
                  <a:lnTo>
                    <a:pt x="20" y="24"/>
                  </a:lnTo>
                  <a:lnTo>
                    <a:pt x="16" y="22"/>
                  </a:lnTo>
                  <a:lnTo>
                    <a:pt x="12" y="22"/>
                  </a:lnTo>
                  <a:lnTo>
                    <a:pt x="12" y="22"/>
                  </a:lnTo>
                  <a:lnTo>
                    <a:pt x="12" y="18"/>
                  </a:lnTo>
                  <a:lnTo>
                    <a:pt x="10" y="12"/>
                  </a:lnTo>
                  <a:lnTo>
                    <a:pt x="10" y="12"/>
                  </a:lnTo>
                  <a:lnTo>
                    <a:pt x="6" y="6"/>
                  </a:lnTo>
                  <a:lnTo>
                    <a:pt x="4" y="4"/>
                  </a:lnTo>
                  <a:lnTo>
                    <a:pt x="0" y="0"/>
                  </a:lnTo>
                  <a:lnTo>
                    <a:pt x="0" y="0"/>
                  </a:lnTo>
                  <a:lnTo>
                    <a:pt x="6" y="0"/>
                  </a:lnTo>
                  <a:lnTo>
                    <a:pt x="10" y="2"/>
                  </a:lnTo>
                  <a:lnTo>
                    <a:pt x="20" y="6"/>
                  </a:lnTo>
                  <a:lnTo>
                    <a:pt x="20" y="6"/>
                  </a:lnTo>
                  <a:lnTo>
                    <a:pt x="20" y="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10"/>
            <p:cNvSpPr/>
            <p:nvPr/>
          </p:nvSpPr>
          <p:spPr>
            <a:xfrm>
              <a:off x="1866" y="2771"/>
              <a:ext cx="888" cy="796"/>
            </a:xfrm>
            <a:custGeom>
              <a:avLst/>
              <a:gdLst/>
              <a:ahLst/>
              <a:cxnLst/>
              <a:rect l="l" t="t" r="r" b="b"/>
              <a:pathLst>
                <a:path w="888" h="796" extrusionOk="0">
                  <a:moveTo>
                    <a:pt x="876" y="302"/>
                  </a:moveTo>
                  <a:lnTo>
                    <a:pt x="876" y="302"/>
                  </a:lnTo>
                  <a:lnTo>
                    <a:pt x="880" y="304"/>
                  </a:lnTo>
                  <a:lnTo>
                    <a:pt x="886" y="308"/>
                  </a:lnTo>
                  <a:lnTo>
                    <a:pt x="886" y="308"/>
                  </a:lnTo>
                  <a:lnTo>
                    <a:pt x="888" y="312"/>
                  </a:lnTo>
                  <a:lnTo>
                    <a:pt x="888" y="318"/>
                  </a:lnTo>
                  <a:lnTo>
                    <a:pt x="888" y="318"/>
                  </a:lnTo>
                  <a:lnTo>
                    <a:pt x="886" y="318"/>
                  </a:lnTo>
                  <a:lnTo>
                    <a:pt x="880" y="320"/>
                  </a:lnTo>
                  <a:lnTo>
                    <a:pt x="876" y="320"/>
                  </a:lnTo>
                  <a:lnTo>
                    <a:pt x="874" y="322"/>
                  </a:lnTo>
                  <a:lnTo>
                    <a:pt x="874" y="322"/>
                  </a:lnTo>
                  <a:lnTo>
                    <a:pt x="874" y="328"/>
                  </a:lnTo>
                  <a:lnTo>
                    <a:pt x="874" y="336"/>
                  </a:lnTo>
                  <a:lnTo>
                    <a:pt x="874" y="336"/>
                  </a:lnTo>
                  <a:lnTo>
                    <a:pt x="876" y="342"/>
                  </a:lnTo>
                  <a:lnTo>
                    <a:pt x="876" y="348"/>
                  </a:lnTo>
                  <a:lnTo>
                    <a:pt x="876" y="348"/>
                  </a:lnTo>
                  <a:lnTo>
                    <a:pt x="874" y="352"/>
                  </a:lnTo>
                  <a:lnTo>
                    <a:pt x="872" y="356"/>
                  </a:lnTo>
                  <a:lnTo>
                    <a:pt x="864" y="364"/>
                  </a:lnTo>
                  <a:lnTo>
                    <a:pt x="864" y="364"/>
                  </a:lnTo>
                  <a:lnTo>
                    <a:pt x="850" y="370"/>
                  </a:lnTo>
                  <a:lnTo>
                    <a:pt x="836" y="374"/>
                  </a:lnTo>
                  <a:lnTo>
                    <a:pt x="819" y="380"/>
                  </a:lnTo>
                  <a:lnTo>
                    <a:pt x="807" y="386"/>
                  </a:lnTo>
                  <a:lnTo>
                    <a:pt x="807" y="386"/>
                  </a:lnTo>
                  <a:lnTo>
                    <a:pt x="797" y="394"/>
                  </a:lnTo>
                  <a:lnTo>
                    <a:pt x="787" y="402"/>
                  </a:lnTo>
                  <a:lnTo>
                    <a:pt x="787" y="402"/>
                  </a:lnTo>
                  <a:lnTo>
                    <a:pt x="767" y="406"/>
                  </a:lnTo>
                  <a:lnTo>
                    <a:pt x="745" y="410"/>
                  </a:lnTo>
                  <a:lnTo>
                    <a:pt x="721" y="412"/>
                  </a:lnTo>
                  <a:lnTo>
                    <a:pt x="709" y="414"/>
                  </a:lnTo>
                  <a:lnTo>
                    <a:pt x="701" y="420"/>
                  </a:lnTo>
                  <a:lnTo>
                    <a:pt x="701" y="420"/>
                  </a:lnTo>
                  <a:lnTo>
                    <a:pt x="691" y="426"/>
                  </a:lnTo>
                  <a:lnTo>
                    <a:pt x="681" y="436"/>
                  </a:lnTo>
                  <a:lnTo>
                    <a:pt x="681" y="436"/>
                  </a:lnTo>
                  <a:lnTo>
                    <a:pt x="679" y="440"/>
                  </a:lnTo>
                  <a:lnTo>
                    <a:pt x="679" y="444"/>
                  </a:lnTo>
                  <a:lnTo>
                    <a:pt x="679" y="444"/>
                  </a:lnTo>
                  <a:lnTo>
                    <a:pt x="673" y="452"/>
                  </a:lnTo>
                  <a:lnTo>
                    <a:pt x="667" y="456"/>
                  </a:lnTo>
                  <a:lnTo>
                    <a:pt x="667" y="456"/>
                  </a:lnTo>
                  <a:lnTo>
                    <a:pt x="645" y="472"/>
                  </a:lnTo>
                  <a:lnTo>
                    <a:pt x="645" y="472"/>
                  </a:lnTo>
                  <a:lnTo>
                    <a:pt x="620" y="507"/>
                  </a:lnTo>
                  <a:lnTo>
                    <a:pt x="620" y="507"/>
                  </a:lnTo>
                  <a:lnTo>
                    <a:pt x="604" y="521"/>
                  </a:lnTo>
                  <a:lnTo>
                    <a:pt x="592" y="529"/>
                  </a:lnTo>
                  <a:lnTo>
                    <a:pt x="586" y="537"/>
                  </a:lnTo>
                  <a:lnTo>
                    <a:pt x="586" y="537"/>
                  </a:lnTo>
                  <a:lnTo>
                    <a:pt x="582" y="545"/>
                  </a:lnTo>
                  <a:lnTo>
                    <a:pt x="578" y="553"/>
                  </a:lnTo>
                  <a:lnTo>
                    <a:pt x="578" y="553"/>
                  </a:lnTo>
                  <a:lnTo>
                    <a:pt x="572" y="561"/>
                  </a:lnTo>
                  <a:lnTo>
                    <a:pt x="572" y="561"/>
                  </a:lnTo>
                  <a:lnTo>
                    <a:pt x="572" y="565"/>
                  </a:lnTo>
                  <a:lnTo>
                    <a:pt x="572" y="565"/>
                  </a:lnTo>
                  <a:lnTo>
                    <a:pt x="576" y="573"/>
                  </a:lnTo>
                  <a:lnTo>
                    <a:pt x="576" y="573"/>
                  </a:lnTo>
                  <a:lnTo>
                    <a:pt x="576" y="587"/>
                  </a:lnTo>
                  <a:lnTo>
                    <a:pt x="576" y="587"/>
                  </a:lnTo>
                  <a:lnTo>
                    <a:pt x="578" y="599"/>
                  </a:lnTo>
                  <a:lnTo>
                    <a:pt x="578" y="599"/>
                  </a:lnTo>
                  <a:lnTo>
                    <a:pt x="582" y="607"/>
                  </a:lnTo>
                  <a:lnTo>
                    <a:pt x="582" y="607"/>
                  </a:lnTo>
                  <a:lnTo>
                    <a:pt x="590" y="613"/>
                  </a:lnTo>
                  <a:lnTo>
                    <a:pt x="590" y="613"/>
                  </a:lnTo>
                  <a:lnTo>
                    <a:pt x="594" y="615"/>
                  </a:lnTo>
                  <a:lnTo>
                    <a:pt x="602" y="617"/>
                  </a:lnTo>
                  <a:lnTo>
                    <a:pt x="602" y="617"/>
                  </a:lnTo>
                  <a:lnTo>
                    <a:pt x="604" y="623"/>
                  </a:lnTo>
                  <a:lnTo>
                    <a:pt x="604" y="627"/>
                  </a:lnTo>
                  <a:lnTo>
                    <a:pt x="604" y="627"/>
                  </a:lnTo>
                  <a:lnTo>
                    <a:pt x="600" y="633"/>
                  </a:lnTo>
                  <a:lnTo>
                    <a:pt x="594" y="639"/>
                  </a:lnTo>
                  <a:lnTo>
                    <a:pt x="594" y="639"/>
                  </a:lnTo>
                  <a:lnTo>
                    <a:pt x="584" y="645"/>
                  </a:lnTo>
                  <a:lnTo>
                    <a:pt x="576" y="649"/>
                  </a:lnTo>
                  <a:lnTo>
                    <a:pt x="576" y="649"/>
                  </a:lnTo>
                  <a:lnTo>
                    <a:pt x="560" y="657"/>
                  </a:lnTo>
                  <a:lnTo>
                    <a:pt x="560" y="657"/>
                  </a:lnTo>
                  <a:lnTo>
                    <a:pt x="548" y="665"/>
                  </a:lnTo>
                  <a:lnTo>
                    <a:pt x="548" y="665"/>
                  </a:lnTo>
                  <a:lnTo>
                    <a:pt x="540" y="673"/>
                  </a:lnTo>
                  <a:lnTo>
                    <a:pt x="530" y="687"/>
                  </a:lnTo>
                  <a:lnTo>
                    <a:pt x="530" y="687"/>
                  </a:lnTo>
                  <a:lnTo>
                    <a:pt x="526" y="699"/>
                  </a:lnTo>
                  <a:lnTo>
                    <a:pt x="526" y="699"/>
                  </a:lnTo>
                  <a:lnTo>
                    <a:pt x="516" y="707"/>
                  </a:lnTo>
                  <a:lnTo>
                    <a:pt x="516" y="707"/>
                  </a:lnTo>
                  <a:lnTo>
                    <a:pt x="514" y="714"/>
                  </a:lnTo>
                  <a:lnTo>
                    <a:pt x="512" y="720"/>
                  </a:lnTo>
                  <a:lnTo>
                    <a:pt x="512" y="720"/>
                  </a:lnTo>
                  <a:lnTo>
                    <a:pt x="512" y="724"/>
                  </a:lnTo>
                  <a:lnTo>
                    <a:pt x="514" y="728"/>
                  </a:lnTo>
                  <a:lnTo>
                    <a:pt x="514" y="728"/>
                  </a:lnTo>
                  <a:lnTo>
                    <a:pt x="508" y="730"/>
                  </a:lnTo>
                  <a:lnTo>
                    <a:pt x="502" y="730"/>
                  </a:lnTo>
                  <a:lnTo>
                    <a:pt x="490" y="728"/>
                  </a:lnTo>
                  <a:lnTo>
                    <a:pt x="476" y="726"/>
                  </a:lnTo>
                  <a:lnTo>
                    <a:pt x="466" y="726"/>
                  </a:lnTo>
                  <a:lnTo>
                    <a:pt x="466" y="726"/>
                  </a:lnTo>
                  <a:lnTo>
                    <a:pt x="458" y="728"/>
                  </a:lnTo>
                  <a:lnTo>
                    <a:pt x="448" y="734"/>
                  </a:lnTo>
                  <a:lnTo>
                    <a:pt x="432" y="746"/>
                  </a:lnTo>
                  <a:lnTo>
                    <a:pt x="432" y="746"/>
                  </a:lnTo>
                  <a:lnTo>
                    <a:pt x="426" y="758"/>
                  </a:lnTo>
                  <a:lnTo>
                    <a:pt x="418" y="772"/>
                  </a:lnTo>
                  <a:lnTo>
                    <a:pt x="418" y="772"/>
                  </a:lnTo>
                  <a:lnTo>
                    <a:pt x="411" y="782"/>
                  </a:lnTo>
                  <a:lnTo>
                    <a:pt x="411" y="782"/>
                  </a:lnTo>
                  <a:lnTo>
                    <a:pt x="407" y="786"/>
                  </a:lnTo>
                  <a:lnTo>
                    <a:pt x="403" y="788"/>
                  </a:lnTo>
                  <a:lnTo>
                    <a:pt x="403" y="788"/>
                  </a:lnTo>
                  <a:lnTo>
                    <a:pt x="397" y="790"/>
                  </a:lnTo>
                  <a:lnTo>
                    <a:pt x="389" y="788"/>
                  </a:lnTo>
                  <a:lnTo>
                    <a:pt x="389" y="788"/>
                  </a:lnTo>
                  <a:lnTo>
                    <a:pt x="381" y="784"/>
                  </a:lnTo>
                  <a:lnTo>
                    <a:pt x="375" y="782"/>
                  </a:lnTo>
                  <a:lnTo>
                    <a:pt x="375" y="782"/>
                  </a:lnTo>
                  <a:lnTo>
                    <a:pt x="361" y="784"/>
                  </a:lnTo>
                  <a:lnTo>
                    <a:pt x="351" y="786"/>
                  </a:lnTo>
                  <a:lnTo>
                    <a:pt x="351" y="786"/>
                  </a:lnTo>
                  <a:lnTo>
                    <a:pt x="341" y="784"/>
                  </a:lnTo>
                  <a:lnTo>
                    <a:pt x="331" y="780"/>
                  </a:lnTo>
                  <a:lnTo>
                    <a:pt x="331" y="780"/>
                  </a:lnTo>
                  <a:lnTo>
                    <a:pt x="323" y="776"/>
                  </a:lnTo>
                  <a:lnTo>
                    <a:pt x="313" y="772"/>
                  </a:lnTo>
                  <a:lnTo>
                    <a:pt x="313" y="772"/>
                  </a:lnTo>
                  <a:lnTo>
                    <a:pt x="299" y="770"/>
                  </a:lnTo>
                  <a:lnTo>
                    <a:pt x="287" y="770"/>
                  </a:lnTo>
                  <a:lnTo>
                    <a:pt x="287" y="770"/>
                  </a:lnTo>
                  <a:lnTo>
                    <a:pt x="269" y="762"/>
                  </a:lnTo>
                  <a:lnTo>
                    <a:pt x="269" y="762"/>
                  </a:lnTo>
                  <a:lnTo>
                    <a:pt x="243" y="756"/>
                  </a:lnTo>
                  <a:lnTo>
                    <a:pt x="229" y="756"/>
                  </a:lnTo>
                  <a:lnTo>
                    <a:pt x="217" y="756"/>
                  </a:lnTo>
                  <a:lnTo>
                    <a:pt x="217" y="756"/>
                  </a:lnTo>
                  <a:lnTo>
                    <a:pt x="213" y="758"/>
                  </a:lnTo>
                  <a:lnTo>
                    <a:pt x="207" y="762"/>
                  </a:lnTo>
                  <a:lnTo>
                    <a:pt x="203" y="766"/>
                  </a:lnTo>
                  <a:lnTo>
                    <a:pt x="200" y="770"/>
                  </a:lnTo>
                  <a:lnTo>
                    <a:pt x="200" y="770"/>
                  </a:lnTo>
                  <a:lnTo>
                    <a:pt x="188" y="770"/>
                  </a:lnTo>
                  <a:lnTo>
                    <a:pt x="180" y="766"/>
                  </a:lnTo>
                  <a:lnTo>
                    <a:pt x="180" y="766"/>
                  </a:lnTo>
                  <a:lnTo>
                    <a:pt x="172" y="766"/>
                  </a:lnTo>
                  <a:lnTo>
                    <a:pt x="164" y="770"/>
                  </a:lnTo>
                  <a:lnTo>
                    <a:pt x="164" y="770"/>
                  </a:lnTo>
                  <a:lnTo>
                    <a:pt x="154" y="774"/>
                  </a:lnTo>
                  <a:lnTo>
                    <a:pt x="148" y="780"/>
                  </a:lnTo>
                  <a:lnTo>
                    <a:pt x="148" y="780"/>
                  </a:lnTo>
                  <a:lnTo>
                    <a:pt x="142" y="788"/>
                  </a:lnTo>
                  <a:lnTo>
                    <a:pt x="142" y="788"/>
                  </a:lnTo>
                  <a:lnTo>
                    <a:pt x="134" y="792"/>
                  </a:lnTo>
                  <a:lnTo>
                    <a:pt x="134" y="792"/>
                  </a:lnTo>
                  <a:lnTo>
                    <a:pt x="128" y="794"/>
                  </a:lnTo>
                  <a:lnTo>
                    <a:pt x="122" y="796"/>
                  </a:lnTo>
                  <a:lnTo>
                    <a:pt x="122" y="796"/>
                  </a:lnTo>
                  <a:lnTo>
                    <a:pt x="110" y="792"/>
                  </a:lnTo>
                  <a:lnTo>
                    <a:pt x="98" y="786"/>
                  </a:lnTo>
                  <a:lnTo>
                    <a:pt x="98" y="786"/>
                  </a:lnTo>
                  <a:lnTo>
                    <a:pt x="90" y="778"/>
                  </a:lnTo>
                  <a:lnTo>
                    <a:pt x="84" y="770"/>
                  </a:lnTo>
                  <a:lnTo>
                    <a:pt x="84" y="770"/>
                  </a:lnTo>
                  <a:lnTo>
                    <a:pt x="78" y="754"/>
                  </a:lnTo>
                  <a:lnTo>
                    <a:pt x="76" y="742"/>
                  </a:lnTo>
                  <a:lnTo>
                    <a:pt x="76" y="742"/>
                  </a:lnTo>
                  <a:lnTo>
                    <a:pt x="76" y="734"/>
                  </a:lnTo>
                  <a:lnTo>
                    <a:pt x="76" y="728"/>
                  </a:lnTo>
                  <a:lnTo>
                    <a:pt x="76" y="728"/>
                  </a:lnTo>
                  <a:lnTo>
                    <a:pt x="70" y="722"/>
                  </a:lnTo>
                  <a:lnTo>
                    <a:pt x="66" y="716"/>
                  </a:lnTo>
                  <a:lnTo>
                    <a:pt x="66" y="716"/>
                  </a:lnTo>
                  <a:lnTo>
                    <a:pt x="68" y="708"/>
                  </a:lnTo>
                  <a:lnTo>
                    <a:pt x="70" y="701"/>
                  </a:lnTo>
                  <a:lnTo>
                    <a:pt x="70" y="701"/>
                  </a:lnTo>
                  <a:lnTo>
                    <a:pt x="70" y="695"/>
                  </a:lnTo>
                  <a:lnTo>
                    <a:pt x="70" y="695"/>
                  </a:lnTo>
                  <a:lnTo>
                    <a:pt x="66" y="689"/>
                  </a:lnTo>
                  <a:lnTo>
                    <a:pt x="66" y="689"/>
                  </a:lnTo>
                  <a:lnTo>
                    <a:pt x="58" y="675"/>
                  </a:lnTo>
                  <a:lnTo>
                    <a:pt x="58" y="675"/>
                  </a:lnTo>
                  <a:lnTo>
                    <a:pt x="38" y="659"/>
                  </a:lnTo>
                  <a:lnTo>
                    <a:pt x="38" y="659"/>
                  </a:lnTo>
                  <a:lnTo>
                    <a:pt x="30" y="653"/>
                  </a:lnTo>
                  <a:lnTo>
                    <a:pt x="30" y="653"/>
                  </a:lnTo>
                  <a:lnTo>
                    <a:pt x="22" y="653"/>
                  </a:lnTo>
                  <a:lnTo>
                    <a:pt x="12" y="649"/>
                  </a:lnTo>
                  <a:lnTo>
                    <a:pt x="4" y="649"/>
                  </a:lnTo>
                  <a:lnTo>
                    <a:pt x="0" y="647"/>
                  </a:lnTo>
                  <a:lnTo>
                    <a:pt x="0" y="645"/>
                  </a:lnTo>
                  <a:lnTo>
                    <a:pt x="0" y="645"/>
                  </a:lnTo>
                  <a:lnTo>
                    <a:pt x="0" y="619"/>
                  </a:lnTo>
                  <a:lnTo>
                    <a:pt x="0" y="619"/>
                  </a:lnTo>
                  <a:lnTo>
                    <a:pt x="2" y="611"/>
                  </a:lnTo>
                  <a:lnTo>
                    <a:pt x="2" y="605"/>
                  </a:lnTo>
                  <a:lnTo>
                    <a:pt x="2" y="605"/>
                  </a:lnTo>
                  <a:lnTo>
                    <a:pt x="8" y="599"/>
                  </a:lnTo>
                  <a:lnTo>
                    <a:pt x="18" y="595"/>
                  </a:lnTo>
                  <a:lnTo>
                    <a:pt x="18" y="595"/>
                  </a:lnTo>
                  <a:lnTo>
                    <a:pt x="40" y="583"/>
                  </a:lnTo>
                  <a:lnTo>
                    <a:pt x="40" y="583"/>
                  </a:lnTo>
                  <a:lnTo>
                    <a:pt x="48" y="579"/>
                  </a:lnTo>
                  <a:lnTo>
                    <a:pt x="52" y="573"/>
                  </a:lnTo>
                  <a:lnTo>
                    <a:pt x="52" y="573"/>
                  </a:lnTo>
                  <a:lnTo>
                    <a:pt x="54" y="565"/>
                  </a:lnTo>
                  <a:lnTo>
                    <a:pt x="52" y="555"/>
                  </a:lnTo>
                  <a:lnTo>
                    <a:pt x="52" y="555"/>
                  </a:lnTo>
                  <a:lnTo>
                    <a:pt x="48" y="547"/>
                  </a:lnTo>
                  <a:lnTo>
                    <a:pt x="42" y="539"/>
                  </a:lnTo>
                  <a:lnTo>
                    <a:pt x="42" y="539"/>
                  </a:lnTo>
                  <a:lnTo>
                    <a:pt x="40" y="527"/>
                  </a:lnTo>
                  <a:lnTo>
                    <a:pt x="42" y="519"/>
                  </a:lnTo>
                  <a:lnTo>
                    <a:pt x="42" y="519"/>
                  </a:lnTo>
                  <a:lnTo>
                    <a:pt x="44" y="509"/>
                  </a:lnTo>
                  <a:lnTo>
                    <a:pt x="48" y="499"/>
                  </a:lnTo>
                  <a:lnTo>
                    <a:pt x="48" y="499"/>
                  </a:lnTo>
                  <a:lnTo>
                    <a:pt x="54" y="492"/>
                  </a:lnTo>
                  <a:lnTo>
                    <a:pt x="62" y="486"/>
                  </a:lnTo>
                  <a:lnTo>
                    <a:pt x="62" y="486"/>
                  </a:lnTo>
                  <a:lnTo>
                    <a:pt x="66" y="482"/>
                  </a:lnTo>
                  <a:lnTo>
                    <a:pt x="70" y="474"/>
                  </a:lnTo>
                  <a:lnTo>
                    <a:pt x="70" y="474"/>
                  </a:lnTo>
                  <a:lnTo>
                    <a:pt x="68" y="466"/>
                  </a:lnTo>
                  <a:lnTo>
                    <a:pt x="68" y="466"/>
                  </a:lnTo>
                  <a:lnTo>
                    <a:pt x="62" y="452"/>
                  </a:lnTo>
                  <a:lnTo>
                    <a:pt x="58" y="436"/>
                  </a:lnTo>
                  <a:lnTo>
                    <a:pt x="58" y="436"/>
                  </a:lnTo>
                  <a:lnTo>
                    <a:pt x="58" y="426"/>
                  </a:lnTo>
                  <a:lnTo>
                    <a:pt x="58" y="420"/>
                  </a:lnTo>
                  <a:lnTo>
                    <a:pt x="60" y="412"/>
                  </a:lnTo>
                  <a:lnTo>
                    <a:pt x="60" y="412"/>
                  </a:lnTo>
                  <a:lnTo>
                    <a:pt x="66" y="410"/>
                  </a:lnTo>
                  <a:lnTo>
                    <a:pt x="72" y="408"/>
                  </a:lnTo>
                  <a:lnTo>
                    <a:pt x="72" y="408"/>
                  </a:lnTo>
                  <a:lnTo>
                    <a:pt x="82" y="408"/>
                  </a:lnTo>
                  <a:lnTo>
                    <a:pt x="88" y="408"/>
                  </a:lnTo>
                  <a:lnTo>
                    <a:pt x="88" y="408"/>
                  </a:lnTo>
                  <a:lnTo>
                    <a:pt x="98" y="402"/>
                  </a:lnTo>
                  <a:lnTo>
                    <a:pt x="106" y="396"/>
                  </a:lnTo>
                  <a:lnTo>
                    <a:pt x="106" y="396"/>
                  </a:lnTo>
                  <a:lnTo>
                    <a:pt x="108" y="390"/>
                  </a:lnTo>
                  <a:lnTo>
                    <a:pt x="110" y="382"/>
                  </a:lnTo>
                  <a:lnTo>
                    <a:pt x="110" y="382"/>
                  </a:lnTo>
                  <a:lnTo>
                    <a:pt x="108" y="374"/>
                  </a:lnTo>
                  <a:lnTo>
                    <a:pt x="106" y="366"/>
                  </a:lnTo>
                  <a:lnTo>
                    <a:pt x="106" y="366"/>
                  </a:lnTo>
                  <a:lnTo>
                    <a:pt x="108" y="356"/>
                  </a:lnTo>
                  <a:lnTo>
                    <a:pt x="108" y="356"/>
                  </a:lnTo>
                  <a:lnTo>
                    <a:pt x="114" y="346"/>
                  </a:lnTo>
                  <a:lnTo>
                    <a:pt x="120" y="338"/>
                  </a:lnTo>
                  <a:lnTo>
                    <a:pt x="120" y="338"/>
                  </a:lnTo>
                  <a:lnTo>
                    <a:pt x="128" y="318"/>
                  </a:lnTo>
                  <a:lnTo>
                    <a:pt x="128" y="318"/>
                  </a:lnTo>
                  <a:lnTo>
                    <a:pt x="134" y="302"/>
                  </a:lnTo>
                  <a:lnTo>
                    <a:pt x="134" y="302"/>
                  </a:lnTo>
                  <a:lnTo>
                    <a:pt x="136" y="294"/>
                  </a:lnTo>
                  <a:lnTo>
                    <a:pt x="138" y="289"/>
                  </a:lnTo>
                  <a:lnTo>
                    <a:pt x="138" y="289"/>
                  </a:lnTo>
                  <a:lnTo>
                    <a:pt x="144" y="283"/>
                  </a:lnTo>
                  <a:lnTo>
                    <a:pt x="154" y="279"/>
                  </a:lnTo>
                  <a:lnTo>
                    <a:pt x="166" y="273"/>
                  </a:lnTo>
                  <a:lnTo>
                    <a:pt x="174" y="267"/>
                  </a:lnTo>
                  <a:lnTo>
                    <a:pt x="174" y="267"/>
                  </a:lnTo>
                  <a:lnTo>
                    <a:pt x="180" y="259"/>
                  </a:lnTo>
                  <a:lnTo>
                    <a:pt x="188" y="251"/>
                  </a:lnTo>
                  <a:lnTo>
                    <a:pt x="188" y="251"/>
                  </a:lnTo>
                  <a:lnTo>
                    <a:pt x="192" y="247"/>
                  </a:lnTo>
                  <a:lnTo>
                    <a:pt x="192" y="239"/>
                  </a:lnTo>
                  <a:lnTo>
                    <a:pt x="192" y="239"/>
                  </a:lnTo>
                  <a:lnTo>
                    <a:pt x="186" y="233"/>
                  </a:lnTo>
                  <a:lnTo>
                    <a:pt x="182" y="225"/>
                  </a:lnTo>
                  <a:lnTo>
                    <a:pt x="182" y="225"/>
                  </a:lnTo>
                  <a:lnTo>
                    <a:pt x="182" y="219"/>
                  </a:lnTo>
                  <a:lnTo>
                    <a:pt x="180" y="209"/>
                  </a:lnTo>
                  <a:lnTo>
                    <a:pt x="180" y="209"/>
                  </a:lnTo>
                  <a:lnTo>
                    <a:pt x="176" y="207"/>
                  </a:lnTo>
                  <a:lnTo>
                    <a:pt x="172" y="203"/>
                  </a:lnTo>
                  <a:lnTo>
                    <a:pt x="160" y="201"/>
                  </a:lnTo>
                  <a:lnTo>
                    <a:pt x="160" y="201"/>
                  </a:lnTo>
                  <a:lnTo>
                    <a:pt x="150" y="197"/>
                  </a:lnTo>
                  <a:lnTo>
                    <a:pt x="140" y="193"/>
                  </a:lnTo>
                  <a:lnTo>
                    <a:pt x="140" y="193"/>
                  </a:lnTo>
                  <a:lnTo>
                    <a:pt x="128" y="195"/>
                  </a:lnTo>
                  <a:lnTo>
                    <a:pt x="120" y="197"/>
                  </a:lnTo>
                  <a:lnTo>
                    <a:pt x="120" y="197"/>
                  </a:lnTo>
                  <a:lnTo>
                    <a:pt x="114" y="195"/>
                  </a:lnTo>
                  <a:lnTo>
                    <a:pt x="106" y="193"/>
                  </a:lnTo>
                  <a:lnTo>
                    <a:pt x="90" y="187"/>
                  </a:lnTo>
                  <a:lnTo>
                    <a:pt x="90" y="187"/>
                  </a:lnTo>
                  <a:lnTo>
                    <a:pt x="82" y="185"/>
                  </a:lnTo>
                  <a:lnTo>
                    <a:pt x="72" y="181"/>
                  </a:lnTo>
                  <a:lnTo>
                    <a:pt x="72" y="181"/>
                  </a:lnTo>
                  <a:lnTo>
                    <a:pt x="68" y="179"/>
                  </a:lnTo>
                  <a:lnTo>
                    <a:pt x="64" y="173"/>
                  </a:lnTo>
                  <a:lnTo>
                    <a:pt x="64" y="173"/>
                  </a:lnTo>
                  <a:lnTo>
                    <a:pt x="64" y="169"/>
                  </a:lnTo>
                  <a:lnTo>
                    <a:pt x="66" y="165"/>
                  </a:lnTo>
                  <a:lnTo>
                    <a:pt x="68" y="161"/>
                  </a:lnTo>
                  <a:lnTo>
                    <a:pt x="68" y="157"/>
                  </a:lnTo>
                  <a:lnTo>
                    <a:pt x="68" y="157"/>
                  </a:lnTo>
                  <a:lnTo>
                    <a:pt x="64" y="157"/>
                  </a:lnTo>
                  <a:lnTo>
                    <a:pt x="60" y="155"/>
                  </a:lnTo>
                  <a:lnTo>
                    <a:pt x="50" y="155"/>
                  </a:lnTo>
                  <a:lnTo>
                    <a:pt x="50" y="155"/>
                  </a:lnTo>
                  <a:lnTo>
                    <a:pt x="38" y="157"/>
                  </a:lnTo>
                  <a:lnTo>
                    <a:pt x="28" y="159"/>
                  </a:lnTo>
                  <a:lnTo>
                    <a:pt x="28" y="159"/>
                  </a:lnTo>
                  <a:lnTo>
                    <a:pt x="22" y="163"/>
                  </a:lnTo>
                  <a:lnTo>
                    <a:pt x="14" y="167"/>
                  </a:lnTo>
                  <a:lnTo>
                    <a:pt x="14" y="167"/>
                  </a:lnTo>
                  <a:lnTo>
                    <a:pt x="12" y="165"/>
                  </a:lnTo>
                  <a:lnTo>
                    <a:pt x="12" y="161"/>
                  </a:lnTo>
                  <a:lnTo>
                    <a:pt x="12" y="161"/>
                  </a:lnTo>
                  <a:lnTo>
                    <a:pt x="14" y="147"/>
                  </a:lnTo>
                  <a:lnTo>
                    <a:pt x="14" y="147"/>
                  </a:lnTo>
                  <a:lnTo>
                    <a:pt x="26" y="133"/>
                  </a:lnTo>
                  <a:lnTo>
                    <a:pt x="26" y="133"/>
                  </a:lnTo>
                  <a:lnTo>
                    <a:pt x="32" y="129"/>
                  </a:lnTo>
                  <a:lnTo>
                    <a:pt x="36" y="127"/>
                  </a:lnTo>
                  <a:lnTo>
                    <a:pt x="36" y="123"/>
                  </a:lnTo>
                  <a:lnTo>
                    <a:pt x="36" y="123"/>
                  </a:lnTo>
                  <a:lnTo>
                    <a:pt x="34" y="123"/>
                  </a:lnTo>
                  <a:lnTo>
                    <a:pt x="30" y="123"/>
                  </a:lnTo>
                  <a:lnTo>
                    <a:pt x="28" y="123"/>
                  </a:lnTo>
                  <a:lnTo>
                    <a:pt x="26" y="121"/>
                  </a:lnTo>
                  <a:lnTo>
                    <a:pt x="26" y="121"/>
                  </a:lnTo>
                  <a:lnTo>
                    <a:pt x="26" y="119"/>
                  </a:lnTo>
                  <a:lnTo>
                    <a:pt x="28" y="117"/>
                  </a:lnTo>
                  <a:lnTo>
                    <a:pt x="32" y="115"/>
                  </a:lnTo>
                  <a:lnTo>
                    <a:pt x="32" y="113"/>
                  </a:lnTo>
                  <a:lnTo>
                    <a:pt x="32" y="113"/>
                  </a:lnTo>
                  <a:lnTo>
                    <a:pt x="30" y="111"/>
                  </a:lnTo>
                  <a:lnTo>
                    <a:pt x="28" y="107"/>
                  </a:lnTo>
                  <a:lnTo>
                    <a:pt x="24" y="105"/>
                  </a:lnTo>
                  <a:lnTo>
                    <a:pt x="22" y="103"/>
                  </a:lnTo>
                  <a:lnTo>
                    <a:pt x="22" y="103"/>
                  </a:lnTo>
                  <a:lnTo>
                    <a:pt x="24" y="101"/>
                  </a:lnTo>
                  <a:lnTo>
                    <a:pt x="30" y="97"/>
                  </a:lnTo>
                  <a:lnTo>
                    <a:pt x="34" y="91"/>
                  </a:lnTo>
                  <a:lnTo>
                    <a:pt x="36" y="89"/>
                  </a:lnTo>
                  <a:lnTo>
                    <a:pt x="36" y="89"/>
                  </a:lnTo>
                  <a:lnTo>
                    <a:pt x="32" y="87"/>
                  </a:lnTo>
                  <a:lnTo>
                    <a:pt x="30" y="87"/>
                  </a:lnTo>
                  <a:lnTo>
                    <a:pt x="30" y="87"/>
                  </a:lnTo>
                  <a:lnTo>
                    <a:pt x="26" y="83"/>
                  </a:lnTo>
                  <a:lnTo>
                    <a:pt x="24" y="80"/>
                  </a:lnTo>
                  <a:lnTo>
                    <a:pt x="24" y="80"/>
                  </a:lnTo>
                  <a:lnTo>
                    <a:pt x="26" y="76"/>
                  </a:lnTo>
                  <a:lnTo>
                    <a:pt x="28" y="70"/>
                  </a:lnTo>
                  <a:lnTo>
                    <a:pt x="28" y="70"/>
                  </a:lnTo>
                  <a:lnTo>
                    <a:pt x="26" y="64"/>
                  </a:lnTo>
                  <a:lnTo>
                    <a:pt x="20" y="58"/>
                  </a:lnTo>
                  <a:lnTo>
                    <a:pt x="14" y="52"/>
                  </a:lnTo>
                  <a:lnTo>
                    <a:pt x="12" y="46"/>
                  </a:lnTo>
                  <a:lnTo>
                    <a:pt x="12" y="46"/>
                  </a:lnTo>
                  <a:lnTo>
                    <a:pt x="14" y="42"/>
                  </a:lnTo>
                  <a:lnTo>
                    <a:pt x="18" y="38"/>
                  </a:lnTo>
                  <a:lnTo>
                    <a:pt x="24" y="30"/>
                  </a:lnTo>
                  <a:lnTo>
                    <a:pt x="24" y="30"/>
                  </a:lnTo>
                  <a:lnTo>
                    <a:pt x="32" y="26"/>
                  </a:lnTo>
                  <a:lnTo>
                    <a:pt x="40" y="24"/>
                  </a:lnTo>
                  <a:lnTo>
                    <a:pt x="40" y="24"/>
                  </a:lnTo>
                  <a:lnTo>
                    <a:pt x="58" y="24"/>
                  </a:lnTo>
                  <a:lnTo>
                    <a:pt x="58" y="24"/>
                  </a:lnTo>
                  <a:lnTo>
                    <a:pt x="68" y="28"/>
                  </a:lnTo>
                  <a:lnTo>
                    <a:pt x="76" y="30"/>
                  </a:lnTo>
                  <a:lnTo>
                    <a:pt x="82" y="30"/>
                  </a:lnTo>
                  <a:lnTo>
                    <a:pt x="82" y="30"/>
                  </a:lnTo>
                  <a:lnTo>
                    <a:pt x="88" y="28"/>
                  </a:lnTo>
                  <a:lnTo>
                    <a:pt x="92" y="22"/>
                  </a:lnTo>
                  <a:lnTo>
                    <a:pt x="92" y="22"/>
                  </a:lnTo>
                  <a:lnTo>
                    <a:pt x="94" y="18"/>
                  </a:lnTo>
                  <a:lnTo>
                    <a:pt x="94" y="14"/>
                  </a:lnTo>
                  <a:lnTo>
                    <a:pt x="94" y="14"/>
                  </a:lnTo>
                  <a:lnTo>
                    <a:pt x="100" y="6"/>
                  </a:lnTo>
                  <a:lnTo>
                    <a:pt x="108" y="2"/>
                  </a:lnTo>
                  <a:lnTo>
                    <a:pt x="108" y="2"/>
                  </a:lnTo>
                  <a:lnTo>
                    <a:pt x="114" y="0"/>
                  </a:lnTo>
                  <a:lnTo>
                    <a:pt x="122" y="0"/>
                  </a:lnTo>
                  <a:lnTo>
                    <a:pt x="138" y="4"/>
                  </a:lnTo>
                  <a:lnTo>
                    <a:pt x="138" y="4"/>
                  </a:lnTo>
                  <a:lnTo>
                    <a:pt x="150" y="12"/>
                  </a:lnTo>
                  <a:lnTo>
                    <a:pt x="150" y="12"/>
                  </a:lnTo>
                  <a:lnTo>
                    <a:pt x="166" y="26"/>
                  </a:lnTo>
                  <a:lnTo>
                    <a:pt x="166" y="26"/>
                  </a:lnTo>
                  <a:lnTo>
                    <a:pt x="176" y="32"/>
                  </a:lnTo>
                  <a:lnTo>
                    <a:pt x="188" y="38"/>
                  </a:lnTo>
                  <a:lnTo>
                    <a:pt x="188" y="38"/>
                  </a:lnTo>
                  <a:lnTo>
                    <a:pt x="213" y="46"/>
                  </a:lnTo>
                  <a:lnTo>
                    <a:pt x="227" y="50"/>
                  </a:lnTo>
                  <a:lnTo>
                    <a:pt x="239" y="50"/>
                  </a:lnTo>
                  <a:lnTo>
                    <a:pt x="239" y="50"/>
                  </a:lnTo>
                  <a:lnTo>
                    <a:pt x="245" y="50"/>
                  </a:lnTo>
                  <a:lnTo>
                    <a:pt x="255" y="48"/>
                  </a:lnTo>
                  <a:lnTo>
                    <a:pt x="255" y="48"/>
                  </a:lnTo>
                  <a:lnTo>
                    <a:pt x="261" y="50"/>
                  </a:lnTo>
                  <a:lnTo>
                    <a:pt x="269" y="54"/>
                  </a:lnTo>
                  <a:lnTo>
                    <a:pt x="269" y="54"/>
                  </a:lnTo>
                  <a:lnTo>
                    <a:pt x="291" y="68"/>
                  </a:lnTo>
                  <a:lnTo>
                    <a:pt x="291" y="68"/>
                  </a:lnTo>
                  <a:lnTo>
                    <a:pt x="307" y="72"/>
                  </a:lnTo>
                  <a:lnTo>
                    <a:pt x="307" y="72"/>
                  </a:lnTo>
                  <a:lnTo>
                    <a:pt x="345" y="89"/>
                  </a:lnTo>
                  <a:lnTo>
                    <a:pt x="345" y="89"/>
                  </a:lnTo>
                  <a:lnTo>
                    <a:pt x="367" y="99"/>
                  </a:lnTo>
                  <a:lnTo>
                    <a:pt x="367" y="99"/>
                  </a:lnTo>
                  <a:lnTo>
                    <a:pt x="391" y="103"/>
                  </a:lnTo>
                  <a:lnTo>
                    <a:pt x="391" y="103"/>
                  </a:lnTo>
                  <a:lnTo>
                    <a:pt x="401" y="103"/>
                  </a:lnTo>
                  <a:lnTo>
                    <a:pt x="409" y="103"/>
                  </a:lnTo>
                  <a:lnTo>
                    <a:pt x="409" y="103"/>
                  </a:lnTo>
                  <a:lnTo>
                    <a:pt x="416" y="105"/>
                  </a:lnTo>
                  <a:lnTo>
                    <a:pt x="424" y="109"/>
                  </a:lnTo>
                  <a:lnTo>
                    <a:pt x="424" y="109"/>
                  </a:lnTo>
                  <a:lnTo>
                    <a:pt x="446" y="119"/>
                  </a:lnTo>
                  <a:lnTo>
                    <a:pt x="446" y="119"/>
                  </a:lnTo>
                  <a:lnTo>
                    <a:pt x="466" y="121"/>
                  </a:lnTo>
                  <a:lnTo>
                    <a:pt x="476" y="123"/>
                  </a:lnTo>
                  <a:lnTo>
                    <a:pt x="486" y="127"/>
                  </a:lnTo>
                  <a:lnTo>
                    <a:pt x="486" y="127"/>
                  </a:lnTo>
                  <a:lnTo>
                    <a:pt x="494" y="133"/>
                  </a:lnTo>
                  <a:lnTo>
                    <a:pt x="502" y="137"/>
                  </a:lnTo>
                  <a:lnTo>
                    <a:pt x="502" y="137"/>
                  </a:lnTo>
                  <a:lnTo>
                    <a:pt x="514" y="141"/>
                  </a:lnTo>
                  <a:lnTo>
                    <a:pt x="526" y="143"/>
                  </a:lnTo>
                  <a:lnTo>
                    <a:pt x="526" y="143"/>
                  </a:lnTo>
                  <a:lnTo>
                    <a:pt x="532" y="141"/>
                  </a:lnTo>
                  <a:lnTo>
                    <a:pt x="534" y="141"/>
                  </a:lnTo>
                  <a:lnTo>
                    <a:pt x="536" y="141"/>
                  </a:lnTo>
                  <a:lnTo>
                    <a:pt x="536" y="141"/>
                  </a:lnTo>
                  <a:lnTo>
                    <a:pt x="536" y="145"/>
                  </a:lnTo>
                  <a:lnTo>
                    <a:pt x="540" y="147"/>
                  </a:lnTo>
                  <a:lnTo>
                    <a:pt x="540" y="147"/>
                  </a:lnTo>
                  <a:lnTo>
                    <a:pt x="550" y="163"/>
                  </a:lnTo>
                  <a:lnTo>
                    <a:pt x="562" y="177"/>
                  </a:lnTo>
                  <a:lnTo>
                    <a:pt x="562" y="177"/>
                  </a:lnTo>
                  <a:lnTo>
                    <a:pt x="574" y="187"/>
                  </a:lnTo>
                  <a:lnTo>
                    <a:pt x="574" y="187"/>
                  </a:lnTo>
                  <a:lnTo>
                    <a:pt x="586" y="193"/>
                  </a:lnTo>
                  <a:lnTo>
                    <a:pt x="586" y="193"/>
                  </a:lnTo>
                  <a:lnTo>
                    <a:pt x="600" y="203"/>
                  </a:lnTo>
                  <a:lnTo>
                    <a:pt x="600" y="203"/>
                  </a:lnTo>
                  <a:lnTo>
                    <a:pt x="608" y="215"/>
                  </a:lnTo>
                  <a:lnTo>
                    <a:pt x="608" y="215"/>
                  </a:lnTo>
                  <a:lnTo>
                    <a:pt x="618" y="223"/>
                  </a:lnTo>
                  <a:lnTo>
                    <a:pt x="635" y="229"/>
                  </a:lnTo>
                  <a:lnTo>
                    <a:pt x="665" y="243"/>
                  </a:lnTo>
                  <a:lnTo>
                    <a:pt x="665" y="243"/>
                  </a:lnTo>
                  <a:lnTo>
                    <a:pt x="673" y="247"/>
                  </a:lnTo>
                  <a:lnTo>
                    <a:pt x="685" y="249"/>
                  </a:lnTo>
                  <a:lnTo>
                    <a:pt x="685" y="249"/>
                  </a:lnTo>
                  <a:lnTo>
                    <a:pt x="693" y="249"/>
                  </a:lnTo>
                  <a:lnTo>
                    <a:pt x="693" y="249"/>
                  </a:lnTo>
                  <a:lnTo>
                    <a:pt x="707" y="239"/>
                  </a:lnTo>
                  <a:lnTo>
                    <a:pt x="707" y="239"/>
                  </a:lnTo>
                  <a:lnTo>
                    <a:pt x="719" y="239"/>
                  </a:lnTo>
                  <a:lnTo>
                    <a:pt x="719" y="239"/>
                  </a:lnTo>
                  <a:lnTo>
                    <a:pt x="725" y="243"/>
                  </a:lnTo>
                  <a:lnTo>
                    <a:pt x="729" y="247"/>
                  </a:lnTo>
                  <a:lnTo>
                    <a:pt x="729" y="247"/>
                  </a:lnTo>
                  <a:lnTo>
                    <a:pt x="737" y="255"/>
                  </a:lnTo>
                  <a:lnTo>
                    <a:pt x="747" y="261"/>
                  </a:lnTo>
                  <a:lnTo>
                    <a:pt x="747" y="261"/>
                  </a:lnTo>
                  <a:lnTo>
                    <a:pt x="749" y="265"/>
                  </a:lnTo>
                  <a:lnTo>
                    <a:pt x="751" y="267"/>
                  </a:lnTo>
                  <a:lnTo>
                    <a:pt x="755" y="273"/>
                  </a:lnTo>
                  <a:lnTo>
                    <a:pt x="755" y="273"/>
                  </a:lnTo>
                  <a:lnTo>
                    <a:pt x="757" y="279"/>
                  </a:lnTo>
                  <a:lnTo>
                    <a:pt x="757" y="283"/>
                  </a:lnTo>
                  <a:lnTo>
                    <a:pt x="757" y="283"/>
                  </a:lnTo>
                  <a:lnTo>
                    <a:pt x="761" y="283"/>
                  </a:lnTo>
                  <a:lnTo>
                    <a:pt x="765" y="285"/>
                  </a:lnTo>
                  <a:lnTo>
                    <a:pt x="765" y="285"/>
                  </a:lnTo>
                  <a:lnTo>
                    <a:pt x="771" y="285"/>
                  </a:lnTo>
                  <a:lnTo>
                    <a:pt x="773" y="283"/>
                  </a:lnTo>
                  <a:lnTo>
                    <a:pt x="773" y="283"/>
                  </a:lnTo>
                  <a:lnTo>
                    <a:pt x="773" y="281"/>
                  </a:lnTo>
                  <a:lnTo>
                    <a:pt x="771" y="277"/>
                  </a:lnTo>
                  <a:lnTo>
                    <a:pt x="771" y="277"/>
                  </a:lnTo>
                  <a:lnTo>
                    <a:pt x="777" y="285"/>
                  </a:lnTo>
                  <a:lnTo>
                    <a:pt x="783" y="290"/>
                  </a:lnTo>
                  <a:lnTo>
                    <a:pt x="783" y="290"/>
                  </a:lnTo>
                  <a:lnTo>
                    <a:pt x="793" y="294"/>
                  </a:lnTo>
                  <a:lnTo>
                    <a:pt x="793" y="294"/>
                  </a:lnTo>
                  <a:lnTo>
                    <a:pt x="813" y="296"/>
                  </a:lnTo>
                  <a:lnTo>
                    <a:pt x="833" y="296"/>
                  </a:lnTo>
                  <a:lnTo>
                    <a:pt x="833" y="296"/>
                  </a:lnTo>
                  <a:lnTo>
                    <a:pt x="850" y="296"/>
                  </a:lnTo>
                  <a:lnTo>
                    <a:pt x="850" y="296"/>
                  </a:lnTo>
                  <a:lnTo>
                    <a:pt x="868" y="300"/>
                  </a:lnTo>
                  <a:lnTo>
                    <a:pt x="868" y="300"/>
                  </a:lnTo>
                  <a:lnTo>
                    <a:pt x="872" y="302"/>
                  </a:lnTo>
                  <a:lnTo>
                    <a:pt x="876" y="302"/>
                  </a:lnTo>
                  <a:lnTo>
                    <a:pt x="876" y="302"/>
                  </a:lnTo>
                  <a:lnTo>
                    <a:pt x="876" y="302"/>
                  </a:lnTo>
                  <a:close/>
                </a:path>
              </a:pathLst>
            </a:custGeom>
            <a:solidFill>
              <a:srgbClr val="002060"/>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10"/>
            <p:cNvSpPr/>
            <p:nvPr/>
          </p:nvSpPr>
          <p:spPr>
            <a:xfrm>
              <a:off x="2649" y="3316"/>
              <a:ext cx="77" cy="68"/>
            </a:xfrm>
            <a:custGeom>
              <a:avLst/>
              <a:gdLst/>
              <a:ahLst/>
              <a:cxnLst/>
              <a:rect l="l" t="t" r="r" b="b"/>
              <a:pathLst>
                <a:path w="77" h="68" extrusionOk="0">
                  <a:moveTo>
                    <a:pt x="73" y="22"/>
                  </a:moveTo>
                  <a:lnTo>
                    <a:pt x="73" y="22"/>
                  </a:lnTo>
                  <a:lnTo>
                    <a:pt x="77" y="28"/>
                  </a:lnTo>
                  <a:lnTo>
                    <a:pt x="77" y="34"/>
                  </a:lnTo>
                  <a:lnTo>
                    <a:pt x="77" y="34"/>
                  </a:lnTo>
                  <a:lnTo>
                    <a:pt x="75" y="44"/>
                  </a:lnTo>
                  <a:lnTo>
                    <a:pt x="67" y="54"/>
                  </a:lnTo>
                  <a:lnTo>
                    <a:pt x="67" y="54"/>
                  </a:lnTo>
                  <a:lnTo>
                    <a:pt x="61" y="62"/>
                  </a:lnTo>
                  <a:lnTo>
                    <a:pt x="55" y="66"/>
                  </a:lnTo>
                  <a:lnTo>
                    <a:pt x="52" y="68"/>
                  </a:lnTo>
                  <a:lnTo>
                    <a:pt x="52" y="68"/>
                  </a:lnTo>
                  <a:lnTo>
                    <a:pt x="46" y="66"/>
                  </a:lnTo>
                  <a:lnTo>
                    <a:pt x="40" y="62"/>
                  </a:lnTo>
                  <a:lnTo>
                    <a:pt x="30" y="50"/>
                  </a:lnTo>
                  <a:lnTo>
                    <a:pt x="30" y="50"/>
                  </a:lnTo>
                  <a:lnTo>
                    <a:pt x="30" y="44"/>
                  </a:lnTo>
                  <a:lnTo>
                    <a:pt x="28" y="38"/>
                  </a:lnTo>
                  <a:lnTo>
                    <a:pt x="28" y="38"/>
                  </a:lnTo>
                  <a:lnTo>
                    <a:pt x="22" y="38"/>
                  </a:lnTo>
                  <a:lnTo>
                    <a:pt x="18" y="38"/>
                  </a:lnTo>
                  <a:lnTo>
                    <a:pt x="18" y="38"/>
                  </a:lnTo>
                  <a:lnTo>
                    <a:pt x="14" y="40"/>
                  </a:lnTo>
                  <a:lnTo>
                    <a:pt x="10" y="40"/>
                  </a:lnTo>
                  <a:lnTo>
                    <a:pt x="10" y="40"/>
                  </a:lnTo>
                  <a:lnTo>
                    <a:pt x="2" y="36"/>
                  </a:lnTo>
                  <a:lnTo>
                    <a:pt x="0" y="30"/>
                  </a:lnTo>
                  <a:lnTo>
                    <a:pt x="0" y="30"/>
                  </a:lnTo>
                  <a:lnTo>
                    <a:pt x="2" y="26"/>
                  </a:lnTo>
                  <a:lnTo>
                    <a:pt x="6" y="22"/>
                  </a:lnTo>
                  <a:lnTo>
                    <a:pt x="18" y="14"/>
                  </a:lnTo>
                  <a:lnTo>
                    <a:pt x="18" y="14"/>
                  </a:lnTo>
                  <a:lnTo>
                    <a:pt x="40" y="6"/>
                  </a:lnTo>
                  <a:lnTo>
                    <a:pt x="53" y="2"/>
                  </a:lnTo>
                  <a:lnTo>
                    <a:pt x="65" y="0"/>
                  </a:lnTo>
                  <a:lnTo>
                    <a:pt x="65" y="0"/>
                  </a:lnTo>
                  <a:lnTo>
                    <a:pt x="65" y="0"/>
                  </a:lnTo>
                  <a:lnTo>
                    <a:pt x="65" y="0"/>
                  </a:lnTo>
                  <a:lnTo>
                    <a:pt x="65" y="2"/>
                  </a:lnTo>
                  <a:lnTo>
                    <a:pt x="65" y="2"/>
                  </a:lnTo>
                  <a:lnTo>
                    <a:pt x="63" y="8"/>
                  </a:lnTo>
                  <a:lnTo>
                    <a:pt x="59" y="14"/>
                  </a:lnTo>
                  <a:lnTo>
                    <a:pt x="59" y="14"/>
                  </a:lnTo>
                  <a:lnTo>
                    <a:pt x="59" y="16"/>
                  </a:lnTo>
                  <a:lnTo>
                    <a:pt x="61" y="22"/>
                  </a:lnTo>
                  <a:lnTo>
                    <a:pt x="61" y="22"/>
                  </a:lnTo>
                  <a:lnTo>
                    <a:pt x="63" y="22"/>
                  </a:lnTo>
                  <a:lnTo>
                    <a:pt x="65" y="22"/>
                  </a:lnTo>
                  <a:lnTo>
                    <a:pt x="73" y="22"/>
                  </a:lnTo>
                  <a:lnTo>
                    <a:pt x="73" y="22"/>
                  </a:lnTo>
                  <a:lnTo>
                    <a:pt x="73" y="2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10"/>
            <p:cNvSpPr/>
            <p:nvPr/>
          </p:nvSpPr>
          <p:spPr>
            <a:xfrm>
              <a:off x="2766" y="3312"/>
              <a:ext cx="30" cy="26"/>
            </a:xfrm>
            <a:custGeom>
              <a:avLst/>
              <a:gdLst/>
              <a:ahLst/>
              <a:cxnLst/>
              <a:rect l="l" t="t" r="r" b="b"/>
              <a:pathLst>
                <a:path w="30" h="26" extrusionOk="0">
                  <a:moveTo>
                    <a:pt x="28" y="14"/>
                  </a:moveTo>
                  <a:lnTo>
                    <a:pt x="28" y="14"/>
                  </a:lnTo>
                  <a:lnTo>
                    <a:pt x="30" y="20"/>
                  </a:lnTo>
                  <a:lnTo>
                    <a:pt x="30" y="24"/>
                  </a:lnTo>
                  <a:lnTo>
                    <a:pt x="28" y="26"/>
                  </a:lnTo>
                  <a:lnTo>
                    <a:pt x="28" y="26"/>
                  </a:lnTo>
                  <a:lnTo>
                    <a:pt x="24" y="26"/>
                  </a:lnTo>
                  <a:lnTo>
                    <a:pt x="22" y="26"/>
                  </a:lnTo>
                  <a:lnTo>
                    <a:pt x="22" y="26"/>
                  </a:lnTo>
                  <a:lnTo>
                    <a:pt x="10" y="18"/>
                  </a:lnTo>
                  <a:lnTo>
                    <a:pt x="10" y="18"/>
                  </a:lnTo>
                  <a:lnTo>
                    <a:pt x="2" y="14"/>
                  </a:lnTo>
                  <a:lnTo>
                    <a:pt x="0" y="10"/>
                  </a:lnTo>
                  <a:lnTo>
                    <a:pt x="0" y="8"/>
                  </a:lnTo>
                  <a:lnTo>
                    <a:pt x="0" y="8"/>
                  </a:lnTo>
                  <a:lnTo>
                    <a:pt x="2" y="6"/>
                  </a:lnTo>
                  <a:lnTo>
                    <a:pt x="8" y="4"/>
                  </a:lnTo>
                  <a:lnTo>
                    <a:pt x="8" y="4"/>
                  </a:lnTo>
                  <a:lnTo>
                    <a:pt x="14" y="0"/>
                  </a:lnTo>
                  <a:lnTo>
                    <a:pt x="20" y="4"/>
                  </a:lnTo>
                  <a:lnTo>
                    <a:pt x="20" y="4"/>
                  </a:lnTo>
                  <a:lnTo>
                    <a:pt x="24" y="6"/>
                  </a:lnTo>
                  <a:lnTo>
                    <a:pt x="24" y="6"/>
                  </a:lnTo>
                  <a:lnTo>
                    <a:pt x="26" y="10"/>
                  </a:lnTo>
                  <a:lnTo>
                    <a:pt x="26" y="10"/>
                  </a:lnTo>
                  <a:lnTo>
                    <a:pt x="28" y="10"/>
                  </a:lnTo>
                  <a:lnTo>
                    <a:pt x="28" y="10"/>
                  </a:lnTo>
                  <a:lnTo>
                    <a:pt x="28" y="14"/>
                  </a:lnTo>
                  <a:lnTo>
                    <a:pt x="28" y="14"/>
                  </a:lnTo>
                  <a:lnTo>
                    <a:pt x="28" y="1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10"/>
            <p:cNvSpPr/>
            <p:nvPr/>
          </p:nvSpPr>
          <p:spPr>
            <a:xfrm>
              <a:off x="2318" y="2200"/>
              <a:ext cx="840" cy="873"/>
            </a:xfrm>
            <a:custGeom>
              <a:avLst/>
              <a:gdLst/>
              <a:ahLst/>
              <a:cxnLst/>
              <a:rect l="l" t="t" r="r" b="b"/>
              <a:pathLst>
                <a:path w="840" h="873" extrusionOk="0">
                  <a:moveTo>
                    <a:pt x="838" y="250"/>
                  </a:moveTo>
                  <a:lnTo>
                    <a:pt x="838" y="250"/>
                  </a:lnTo>
                  <a:lnTo>
                    <a:pt x="840" y="254"/>
                  </a:lnTo>
                  <a:lnTo>
                    <a:pt x="838" y="258"/>
                  </a:lnTo>
                  <a:lnTo>
                    <a:pt x="836" y="264"/>
                  </a:lnTo>
                  <a:lnTo>
                    <a:pt x="836" y="264"/>
                  </a:lnTo>
                  <a:lnTo>
                    <a:pt x="828" y="270"/>
                  </a:lnTo>
                  <a:lnTo>
                    <a:pt x="822" y="278"/>
                  </a:lnTo>
                  <a:lnTo>
                    <a:pt x="816" y="284"/>
                  </a:lnTo>
                  <a:lnTo>
                    <a:pt x="810" y="290"/>
                  </a:lnTo>
                  <a:lnTo>
                    <a:pt x="810" y="290"/>
                  </a:lnTo>
                  <a:lnTo>
                    <a:pt x="808" y="296"/>
                  </a:lnTo>
                  <a:lnTo>
                    <a:pt x="807" y="306"/>
                  </a:lnTo>
                  <a:lnTo>
                    <a:pt x="807" y="306"/>
                  </a:lnTo>
                  <a:lnTo>
                    <a:pt x="799" y="320"/>
                  </a:lnTo>
                  <a:lnTo>
                    <a:pt x="793" y="332"/>
                  </a:lnTo>
                  <a:lnTo>
                    <a:pt x="793" y="332"/>
                  </a:lnTo>
                  <a:lnTo>
                    <a:pt x="791" y="350"/>
                  </a:lnTo>
                  <a:lnTo>
                    <a:pt x="789" y="368"/>
                  </a:lnTo>
                  <a:lnTo>
                    <a:pt x="789" y="368"/>
                  </a:lnTo>
                  <a:lnTo>
                    <a:pt x="791" y="380"/>
                  </a:lnTo>
                  <a:lnTo>
                    <a:pt x="791" y="380"/>
                  </a:lnTo>
                  <a:lnTo>
                    <a:pt x="793" y="384"/>
                  </a:lnTo>
                  <a:lnTo>
                    <a:pt x="793" y="384"/>
                  </a:lnTo>
                  <a:lnTo>
                    <a:pt x="787" y="386"/>
                  </a:lnTo>
                  <a:lnTo>
                    <a:pt x="783" y="390"/>
                  </a:lnTo>
                  <a:lnTo>
                    <a:pt x="783" y="390"/>
                  </a:lnTo>
                  <a:lnTo>
                    <a:pt x="773" y="396"/>
                  </a:lnTo>
                  <a:lnTo>
                    <a:pt x="773" y="396"/>
                  </a:lnTo>
                  <a:lnTo>
                    <a:pt x="763" y="390"/>
                  </a:lnTo>
                  <a:lnTo>
                    <a:pt x="757" y="390"/>
                  </a:lnTo>
                  <a:lnTo>
                    <a:pt x="753" y="390"/>
                  </a:lnTo>
                  <a:lnTo>
                    <a:pt x="753" y="390"/>
                  </a:lnTo>
                  <a:lnTo>
                    <a:pt x="749" y="392"/>
                  </a:lnTo>
                  <a:lnTo>
                    <a:pt x="745" y="398"/>
                  </a:lnTo>
                  <a:lnTo>
                    <a:pt x="745" y="398"/>
                  </a:lnTo>
                  <a:lnTo>
                    <a:pt x="749" y="402"/>
                  </a:lnTo>
                  <a:lnTo>
                    <a:pt x="751" y="406"/>
                  </a:lnTo>
                  <a:lnTo>
                    <a:pt x="751" y="406"/>
                  </a:lnTo>
                  <a:lnTo>
                    <a:pt x="749" y="410"/>
                  </a:lnTo>
                  <a:lnTo>
                    <a:pt x="745" y="414"/>
                  </a:lnTo>
                  <a:lnTo>
                    <a:pt x="735" y="420"/>
                  </a:lnTo>
                  <a:lnTo>
                    <a:pt x="727" y="428"/>
                  </a:lnTo>
                  <a:lnTo>
                    <a:pt x="719" y="434"/>
                  </a:lnTo>
                  <a:lnTo>
                    <a:pt x="719" y="434"/>
                  </a:lnTo>
                  <a:lnTo>
                    <a:pt x="709" y="443"/>
                  </a:lnTo>
                  <a:lnTo>
                    <a:pt x="709" y="443"/>
                  </a:lnTo>
                  <a:lnTo>
                    <a:pt x="705" y="457"/>
                  </a:lnTo>
                  <a:lnTo>
                    <a:pt x="705" y="457"/>
                  </a:lnTo>
                  <a:lnTo>
                    <a:pt x="703" y="459"/>
                  </a:lnTo>
                  <a:lnTo>
                    <a:pt x="703" y="459"/>
                  </a:lnTo>
                  <a:lnTo>
                    <a:pt x="693" y="463"/>
                  </a:lnTo>
                  <a:lnTo>
                    <a:pt x="693" y="463"/>
                  </a:lnTo>
                  <a:lnTo>
                    <a:pt x="687" y="471"/>
                  </a:lnTo>
                  <a:lnTo>
                    <a:pt x="687" y="471"/>
                  </a:lnTo>
                  <a:lnTo>
                    <a:pt x="681" y="475"/>
                  </a:lnTo>
                  <a:lnTo>
                    <a:pt x="681" y="475"/>
                  </a:lnTo>
                  <a:lnTo>
                    <a:pt x="677" y="481"/>
                  </a:lnTo>
                  <a:lnTo>
                    <a:pt x="675" y="491"/>
                  </a:lnTo>
                  <a:lnTo>
                    <a:pt x="675" y="491"/>
                  </a:lnTo>
                  <a:lnTo>
                    <a:pt x="671" y="505"/>
                  </a:lnTo>
                  <a:lnTo>
                    <a:pt x="669" y="513"/>
                  </a:lnTo>
                  <a:lnTo>
                    <a:pt x="671" y="519"/>
                  </a:lnTo>
                  <a:lnTo>
                    <a:pt x="671" y="519"/>
                  </a:lnTo>
                  <a:lnTo>
                    <a:pt x="675" y="523"/>
                  </a:lnTo>
                  <a:lnTo>
                    <a:pt x="675" y="523"/>
                  </a:lnTo>
                  <a:lnTo>
                    <a:pt x="679" y="521"/>
                  </a:lnTo>
                  <a:lnTo>
                    <a:pt x="683" y="519"/>
                  </a:lnTo>
                  <a:lnTo>
                    <a:pt x="683" y="519"/>
                  </a:lnTo>
                  <a:lnTo>
                    <a:pt x="693" y="507"/>
                  </a:lnTo>
                  <a:lnTo>
                    <a:pt x="695" y="501"/>
                  </a:lnTo>
                  <a:lnTo>
                    <a:pt x="699" y="497"/>
                  </a:lnTo>
                  <a:lnTo>
                    <a:pt x="699" y="497"/>
                  </a:lnTo>
                  <a:lnTo>
                    <a:pt x="705" y="497"/>
                  </a:lnTo>
                  <a:lnTo>
                    <a:pt x="711" y="497"/>
                  </a:lnTo>
                  <a:lnTo>
                    <a:pt x="723" y="499"/>
                  </a:lnTo>
                  <a:lnTo>
                    <a:pt x="723" y="499"/>
                  </a:lnTo>
                  <a:lnTo>
                    <a:pt x="727" y="503"/>
                  </a:lnTo>
                  <a:lnTo>
                    <a:pt x="727" y="503"/>
                  </a:lnTo>
                  <a:lnTo>
                    <a:pt x="727" y="507"/>
                  </a:lnTo>
                  <a:lnTo>
                    <a:pt x="725" y="513"/>
                  </a:lnTo>
                  <a:lnTo>
                    <a:pt x="723" y="523"/>
                  </a:lnTo>
                  <a:lnTo>
                    <a:pt x="723" y="523"/>
                  </a:lnTo>
                  <a:lnTo>
                    <a:pt x="723" y="531"/>
                  </a:lnTo>
                  <a:lnTo>
                    <a:pt x="725" y="537"/>
                  </a:lnTo>
                  <a:lnTo>
                    <a:pt x="725" y="537"/>
                  </a:lnTo>
                  <a:lnTo>
                    <a:pt x="729" y="539"/>
                  </a:lnTo>
                  <a:lnTo>
                    <a:pt x="733" y="543"/>
                  </a:lnTo>
                  <a:lnTo>
                    <a:pt x="733" y="543"/>
                  </a:lnTo>
                  <a:lnTo>
                    <a:pt x="735" y="549"/>
                  </a:lnTo>
                  <a:lnTo>
                    <a:pt x="737" y="557"/>
                  </a:lnTo>
                  <a:lnTo>
                    <a:pt x="737" y="557"/>
                  </a:lnTo>
                  <a:lnTo>
                    <a:pt x="729" y="555"/>
                  </a:lnTo>
                  <a:lnTo>
                    <a:pt x="727" y="555"/>
                  </a:lnTo>
                  <a:lnTo>
                    <a:pt x="723" y="555"/>
                  </a:lnTo>
                  <a:lnTo>
                    <a:pt x="723" y="555"/>
                  </a:lnTo>
                  <a:lnTo>
                    <a:pt x="723" y="559"/>
                  </a:lnTo>
                  <a:lnTo>
                    <a:pt x="723" y="561"/>
                  </a:lnTo>
                  <a:lnTo>
                    <a:pt x="723" y="561"/>
                  </a:lnTo>
                  <a:lnTo>
                    <a:pt x="723" y="569"/>
                  </a:lnTo>
                  <a:lnTo>
                    <a:pt x="723" y="569"/>
                  </a:lnTo>
                  <a:lnTo>
                    <a:pt x="729" y="587"/>
                  </a:lnTo>
                  <a:lnTo>
                    <a:pt x="733" y="605"/>
                  </a:lnTo>
                  <a:lnTo>
                    <a:pt x="733" y="605"/>
                  </a:lnTo>
                  <a:lnTo>
                    <a:pt x="735" y="611"/>
                  </a:lnTo>
                  <a:lnTo>
                    <a:pt x="735" y="615"/>
                  </a:lnTo>
                  <a:lnTo>
                    <a:pt x="735" y="615"/>
                  </a:lnTo>
                  <a:lnTo>
                    <a:pt x="733" y="619"/>
                  </a:lnTo>
                  <a:lnTo>
                    <a:pt x="729" y="621"/>
                  </a:lnTo>
                  <a:lnTo>
                    <a:pt x="721" y="625"/>
                  </a:lnTo>
                  <a:lnTo>
                    <a:pt x="721" y="625"/>
                  </a:lnTo>
                  <a:lnTo>
                    <a:pt x="711" y="633"/>
                  </a:lnTo>
                  <a:lnTo>
                    <a:pt x="711" y="633"/>
                  </a:lnTo>
                  <a:lnTo>
                    <a:pt x="709" y="643"/>
                  </a:lnTo>
                  <a:lnTo>
                    <a:pt x="709" y="643"/>
                  </a:lnTo>
                  <a:lnTo>
                    <a:pt x="709" y="649"/>
                  </a:lnTo>
                  <a:lnTo>
                    <a:pt x="709" y="649"/>
                  </a:lnTo>
                  <a:lnTo>
                    <a:pt x="711" y="654"/>
                  </a:lnTo>
                  <a:lnTo>
                    <a:pt x="711" y="654"/>
                  </a:lnTo>
                  <a:lnTo>
                    <a:pt x="715" y="656"/>
                  </a:lnTo>
                  <a:lnTo>
                    <a:pt x="721" y="662"/>
                  </a:lnTo>
                  <a:lnTo>
                    <a:pt x="721" y="662"/>
                  </a:lnTo>
                  <a:lnTo>
                    <a:pt x="723" y="666"/>
                  </a:lnTo>
                  <a:lnTo>
                    <a:pt x="721" y="670"/>
                  </a:lnTo>
                  <a:lnTo>
                    <a:pt x="721" y="670"/>
                  </a:lnTo>
                  <a:lnTo>
                    <a:pt x="719" y="682"/>
                  </a:lnTo>
                  <a:lnTo>
                    <a:pt x="719" y="682"/>
                  </a:lnTo>
                  <a:lnTo>
                    <a:pt x="715" y="698"/>
                  </a:lnTo>
                  <a:lnTo>
                    <a:pt x="715" y="698"/>
                  </a:lnTo>
                  <a:lnTo>
                    <a:pt x="721" y="712"/>
                  </a:lnTo>
                  <a:lnTo>
                    <a:pt x="721" y="712"/>
                  </a:lnTo>
                  <a:lnTo>
                    <a:pt x="723" y="720"/>
                  </a:lnTo>
                  <a:lnTo>
                    <a:pt x="727" y="724"/>
                  </a:lnTo>
                  <a:lnTo>
                    <a:pt x="727" y="724"/>
                  </a:lnTo>
                  <a:lnTo>
                    <a:pt x="733" y="726"/>
                  </a:lnTo>
                  <a:lnTo>
                    <a:pt x="743" y="728"/>
                  </a:lnTo>
                  <a:lnTo>
                    <a:pt x="753" y="728"/>
                  </a:lnTo>
                  <a:lnTo>
                    <a:pt x="759" y="732"/>
                  </a:lnTo>
                  <a:lnTo>
                    <a:pt x="759" y="732"/>
                  </a:lnTo>
                  <a:lnTo>
                    <a:pt x="761" y="736"/>
                  </a:lnTo>
                  <a:lnTo>
                    <a:pt x="761" y="742"/>
                  </a:lnTo>
                  <a:lnTo>
                    <a:pt x="761" y="742"/>
                  </a:lnTo>
                  <a:lnTo>
                    <a:pt x="761" y="754"/>
                  </a:lnTo>
                  <a:lnTo>
                    <a:pt x="761" y="754"/>
                  </a:lnTo>
                  <a:lnTo>
                    <a:pt x="757" y="762"/>
                  </a:lnTo>
                  <a:lnTo>
                    <a:pt x="757" y="762"/>
                  </a:lnTo>
                  <a:lnTo>
                    <a:pt x="759" y="766"/>
                  </a:lnTo>
                  <a:lnTo>
                    <a:pt x="759" y="766"/>
                  </a:lnTo>
                  <a:lnTo>
                    <a:pt x="757" y="768"/>
                  </a:lnTo>
                  <a:lnTo>
                    <a:pt x="757" y="768"/>
                  </a:lnTo>
                  <a:lnTo>
                    <a:pt x="751" y="772"/>
                  </a:lnTo>
                  <a:lnTo>
                    <a:pt x="743" y="774"/>
                  </a:lnTo>
                  <a:lnTo>
                    <a:pt x="735" y="776"/>
                  </a:lnTo>
                  <a:lnTo>
                    <a:pt x="729" y="780"/>
                  </a:lnTo>
                  <a:lnTo>
                    <a:pt x="729" y="780"/>
                  </a:lnTo>
                  <a:lnTo>
                    <a:pt x="727" y="786"/>
                  </a:lnTo>
                  <a:lnTo>
                    <a:pt x="727" y="786"/>
                  </a:lnTo>
                  <a:lnTo>
                    <a:pt x="721" y="790"/>
                  </a:lnTo>
                  <a:lnTo>
                    <a:pt x="721" y="790"/>
                  </a:lnTo>
                  <a:lnTo>
                    <a:pt x="703" y="802"/>
                  </a:lnTo>
                  <a:lnTo>
                    <a:pt x="703" y="802"/>
                  </a:lnTo>
                  <a:lnTo>
                    <a:pt x="697" y="804"/>
                  </a:lnTo>
                  <a:lnTo>
                    <a:pt x="691" y="810"/>
                  </a:lnTo>
                  <a:lnTo>
                    <a:pt x="691" y="810"/>
                  </a:lnTo>
                  <a:lnTo>
                    <a:pt x="687" y="814"/>
                  </a:lnTo>
                  <a:lnTo>
                    <a:pt x="687" y="818"/>
                  </a:lnTo>
                  <a:lnTo>
                    <a:pt x="687" y="818"/>
                  </a:lnTo>
                  <a:lnTo>
                    <a:pt x="683" y="822"/>
                  </a:lnTo>
                  <a:lnTo>
                    <a:pt x="683" y="822"/>
                  </a:lnTo>
                  <a:lnTo>
                    <a:pt x="669" y="828"/>
                  </a:lnTo>
                  <a:lnTo>
                    <a:pt x="651" y="832"/>
                  </a:lnTo>
                  <a:lnTo>
                    <a:pt x="651" y="832"/>
                  </a:lnTo>
                  <a:lnTo>
                    <a:pt x="641" y="830"/>
                  </a:lnTo>
                  <a:lnTo>
                    <a:pt x="629" y="828"/>
                  </a:lnTo>
                  <a:lnTo>
                    <a:pt x="629" y="828"/>
                  </a:lnTo>
                  <a:lnTo>
                    <a:pt x="625" y="822"/>
                  </a:lnTo>
                  <a:lnTo>
                    <a:pt x="619" y="816"/>
                  </a:lnTo>
                  <a:lnTo>
                    <a:pt x="619" y="816"/>
                  </a:lnTo>
                  <a:lnTo>
                    <a:pt x="611" y="814"/>
                  </a:lnTo>
                  <a:lnTo>
                    <a:pt x="605" y="814"/>
                  </a:lnTo>
                  <a:lnTo>
                    <a:pt x="605" y="814"/>
                  </a:lnTo>
                  <a:lnTo>
                    <a:pt x="599" y="810"/>
                  </a:lnTo>
                  <a:lnTo>
                    <a:pt x="599" y="810"/>
                  </a:lnTo>
                  <a:lnTo>
                    <a:pt x="597" y="802"/>
                  </a:lnTo>
                  <a:lnTo>
                    <a:pt x="597" y="802"/>
                  </a:lnTo>
                  <a:lnTo>
                    <a:pt x="594" y="800"/>
                  </a:lnTo>
                  <a:lnTo>
                    <a:pt x="590" y="798"/>
                  </a:lnTo>
                  <a:lnTo>
                    <a:pt x="590" y="798"/>
                  </a:lnTo>
                  <a:lnTo>
                    <a:pt x="582" y="796"/>
                  </a:lnTo>
                  <a:lnTo>
                    <a:pt x="582" y="796"/>
                  </a:lnTo>
                  <a:lnTo>
                    <a:pt x="578" y="794"/>
                  </a:lnTo>
                  <a:lnTo>
                    <a:pt x="578" y="794"/>
                  </a:lnTo>
                  <a:lnTo>
                    <a:pt x="570" y="792"/>
                  </a:lnTo>
                  <a:lnTo>
                    <a:pt x="566" y="792"/>
                  </a:lnTo>
                  <a:lnTo>
                    <a:pt x="566" y="792"/>
                  </a:lnTo>
                  <a:lnTo>
                    <a:pt x="562" y="796"/>
                  </a:lnTo>
                  <a:lnTo>
                    <a:pt x="562" y="796"/>
                  </a:lnTo>
                  <a:lnTo>
                    <a:pt x="558" y="796"/>
                  </a:lnTo>
                  <a:lnTo>
                    <a:pt x="556" y="794"/>
                  </a:lnTo>
                  <a:lnTo>
                    <a:pt x="548" y="792"/>
                  </a:lnTo>
                  <a:lnTo>
                    <a:pt x="548" y="792"/>
                  </a:lnTo>
                  <a:lnTo>
                    <a:pt x="540" y="790"/>
                  </a:lnTo>
                  <a:lnTo>
                    <a:pt x="540" y="790"/>
                  </a:lnTo>
                  <a:lnTo>
                    <a:pt x="538" y="784"/>
                  </a:lnTo>
                  <a:lnTo>
                    <a:pt x="538" y="784"/>
                  </a:lnTo>
                  <a:lnTo>
                    <a:pt x="534" y="782"/>
                  </a:lnTo>
                  <a:lnTo>
                    <a:pt x="534" y="782"/>
                  </a:lnTo>
                  <a:lnTo>
                    <a:pt x="524" y="780"/>
                  </a:lnTo>
                  <a:lnTo>
                    <a:pt x="514" y="774"/>
                  </a:lnTo>
                  <a:lnTo>
                    <a:pt x="514" y="774"/>
                  </a:lnTo>
                  <a:lnTo>
                    <a:pt x="510" y="770"/>
                  </a:lnTo>
                  <a:lnTo>
                    <a:pt x="510" y="770"/>
                  </a:lnTo>
                  <a:lnTo>
                    <a:pt x="504" y="770"/>
                  </a:lnTo>
                  <a:lnTo>
                    <a:pt x="504" y="770"/>
                  </a:lnTo>
                  <a:lnTo>
                    <a:pt x="490" y="774"/>
                  </a:lnTo>
                  <a:lnTo>
                    <a:pt x="490" y="774"/>
                  </a:lnTo>
                  <a:lnTo>
                    <a:pt x="482" y="782"/>
                  </a:lnTo>
                  <a:lnTo>
                    <a:pt x="482" y="782"/>
                  </a:lnTo>
                  <a:lnTo>
                    <a:pt x="466" y="788"/>
                  </a:lnTo>
                  <a:lnTo>
                    <a:pt x="466" y="788"/>
                  </a:lnTo>
                  <a:lnTo>
                    <a:pt x="452" y="792"/>
                  </a:lnTo>
                  <a:lnTo>
                    <a:pt x="444" y="794"/>
                  </a:lnTo>
                  <a:lnTo>
                    <a:pt x="440" y="796"/>
                  </a:lnTo>
                  <a:lnTo>
                    <a:pt x="440" y="796"/>
                  </a:lnTo>
                  <a:lnTo>
                    <a:pt x="434" y="802"/>
                  </a:lnTo>
                  <a:lnTo>
                    <a:pt x="428" y="810"/>
                  </a:lnTo>
                  <a:lnTo>
                    <a:pt x="428" y="810"/>
                  </a:lnTo>
                  <a:lnTo>
                    <a:pt x="424" y="818"/>
                  </a:lnTo>
                  <a:lnTo>
                    <a:pt x="422" y="828"/>
                  </a:lnTo>
                  <a:lnTo>
                    <a:pt x="422" y="828"/>
                  </a:lnTo>
                  <a:lnTo>
                    <a:pt x="426" y="834"/>
                  </a:lnTo>
                  <a:lnTo>
                    <a:pt x="426" y="834"/>
                  </a:lnTo>
                  <a:lnTo>
                    <a:pt x="428" y="844"/>
                  </a:lnTo>
                  <a:lnTo>
                    <a:pt x="428" y="856"/>
                  </a:lnTo>
                  <a:lnTo>
                    <a:pt x="428" y="867"/>
                  </a:lnTo>
                  <a:lnTo>
                    <a:pt x="426" y="871"/>
                  </a:lnTo>
                  <a:lnTo>
                    <a:pt x="424" y="873"/>
                  </a:lnTo>
                  <a:lnTo>
                    <a:pt x="424" y="873"/>
                  </a:lnTo>
                  <a:lnTo>
                    <a:pt x="420" y="873"/>
                  </a:lnTo>
                  <a:lnTo>
                    <a:pt x="416" y="871"/>
                  </a:lnTo>
                  <a:lnTo>
                    <a:pt x="416" y="871"/>
                  </a:lnTo>
                  <a:lnTo>
                    <a:pt x="398" y="869"/>
                  </a:lnTo>
                  <a:lnTo>
                    <a:pt x="398" y="869"/>
                  </a:lnTo>
                  <a:lnTo>
                    <a:pt x="381" y="869"/>
                  </a:lnTo>
                  <a:lnTo>
                    <a:pt x="381" y="869"/>
                  </a:lnTo>
                  <a:lnTo>
                    <a:pt x="361" y="869"/>
                  </a:lnTo>
                  <a:lnTo>
                    <a:pt x="341" y="867"/>
                  </a:lnTo>
                  <a:lnTo>
                    <a:pt x="341" y="867"/>
                  </a:lnTo>
                  <a:lnTo>
                    <a:pt x="331" y="861"/>
                  </a:lnTo>
                  <a:lnTo>
                    <a:pt x="331" y="861"/>
                  </a:lnTo>
                  <a:lnTo>
                    <a:pt x="325" y="856"/>
                  </a:lnTo>
                  <a:lnTo>
                    <a:pt x="319" y="848"/>
                  </a:lnTo>
                  <a:lnTo>
                    <a:pt x="319" y="848"/>
                  </a:lnTo>
                  <a:lnTo>
                    <a:pt x="317" y="844"/>
                  </a:lnTo>
                  <a:lnTo>
                    <a:pt x="313" y="840"/>
                  </a:lnTo>
                  <a:lnTo>
                    <a:pt x="313" y="840"/>
                  </a:lnTo>
                  <a:lnTo>
                    <a:pt x="303" y="834"/>
                  </a:lnTo>
                  <a:lnTo>
                    <a:pt x="299" y="832"/>
                  </a:lnTo>
                  <a:lnTo>
                    <a:pt x="295" y="832"/>
                  </a:lnTo>
                  <a:lnTo>
                    <a:pt x="295" y="832"/>
                  </a:lnTo>
                  <a:lnTo>
                    <a:pt x="287" y="826"/>
                  </a:lnTo>
                  <a:lnTo>
                    <a:pt x="277" y="818"/>
                  </a:lnTo>
                  <a:lnTo>
                    <a:pt x="277" y="818"/>
                  </a:lnTo>
                  <a:lnTo>
                    <a:pt x="273" y="814"/>
                  </a:lnTo>
                  <a:lnTo>
                    <a:pt x="267" y="812"/>
                  </a:lnTo>
                  <a:lnTo>
                    <a:pt x="267" y="812"/>
                  </a:lnTo>
                  <a:lnTo>
                    <a:pt x="257" y="812"/>
                  </a:lnTo>
                  <a:lnTo>
                    <a:pt x="257" y="812"/>
                  </a:lnTo>
                  <a:lnTo>
                    <a:pt x="241" y="820"/>
                  </a:lnTo>
                  <a:lnTo>
                    <a:pt x="241" y="820"/>
                  </a:lnTo>
                  <a:lnTo>
                    <a:pt x="233" y="820"/>
                  </a:lnTo>
                  <a:lnTo>
                    <a:pt x="233" y="820"/>
                  </a:lnTo>
                  <a:lnTo>
                    <a:pt x="221" y="818"/>
                  </a:lnTo>
                  <a:lnTo>
                    <a:pt x="213" y="814"/>
                  </a:lnTo>
                  <a:lnTo>
                    <a:pt x="213" y="814"/>
                  </a:lnTo>
                  <a:lnTo>
                    <a:pt x="183" y="800"/>
                  </a:lnTo>
                  <a:lnTo>
                    <a:pt x="166" y="794"/>
                  </a:lnTo>
                  <a:lnTo>
                    <a:pt x="156" y="786"/>
                  </a:lnTo>
                  <a:lnTo>
                    <a:pt x="156" y="786"/>
                  </a:lnTo>
                  <a:lnTo>
                    <a:pt x="148" y="774"/>
                  </a:lnTo>
                  <a:lnTo>
                    <a:pt x="148" y="774"/>
                  </a:lnTo>
                  <a:lnTo>
                    <a:pt x="134" y="764"/>
                  </a:lnTo>
                  <a:lnTo>
                    <a:pt x="134" y="764"/>
                  </a:lnTo>
                  <a:lnTo>
                    <a:pt x="122" y="758"/>
                  </a:lnTo>
                  <a:lnTo>
                    <a:pt x="122" y="758"/>
                  </a:lnTo>
                  <a:lnTo>
                    <a:pt x="110" y="750"/>
                  </a:lnTo>
                  <a:lnTo>
                    <a:pt x="110" y="750"/>
                  </a:lnTo>
                  <a:lnTo>
                    <a:pt x="98" y="734"/>
                  </a:lnTo>
                  <a:lnTo>
                    <a:pt x="88" y="720"/>
                  </a:lnTo>
                  <a:lnTo>
                    <a:pt x="88" y="720"/>
                  </a:lnTo>
                  <a:lnTo>
                    <a:pt x="86" y="716"/>
                  </a:lnTo>
                  <a:lnTo>
                    <a:pt x="86" y="712"/>
                  </a:lnTo>
                  <a:lnTo>
                    <a:pt x="86" y="712"/>
                  </a:lnTo>
                  <a:lnTo>
                    <a:pt x="90" y="712"/>
                  </a:lnTo>
                  <a:lnTo>
                    <a:pt x="92" y="714"/>
                  </a:lnTo>
                  <a:lnTo>
                    <a:pt x="98" y="716"/>
                  </a:lnTo>
                  <a:lnTo>
                    <a:pt x="98" y="716"/>
                  </a:lnTo>
                  <a:lnTo>
                    <a:pt x="106" y="714"/>
                  </a:lnTo>
                  <a:lnTo>
                    <a:pt x="114" y="710"/>
                  </a:lnTo>
                  <a:lnTo>
                    <a:pt x="114" y="710"/>
                  </a:lnTo>
                  <a:lnTo>
                    <a:pt x="120" y="704"/>
                  </a:lnTo>
                  <a:lnTo>
                    <a:pt x="122" y="698"/>
                  </a:lnTo>
                  <a:lnTo>
                    <a:pt x="122" y="698"/>
                  </a:lnTo>
                  <a:lnTo>
                    <a:pt x="138" y="660"/>
                  </a:lnTo>
                  <a:lnTo>
                    <a:pt x="152" y="621"/>
                  </a:lnTo>
                  <a:lnTo>
                    <a:pt x="152" y="621"/>
                  </a:lnTo>
                  <a:lnTo>
                    <a:pt x="154" y="615"/>
                  </a:lnTo>
                  <a:lnTo>
                    <a:pt x="156" y="607"/>
                  </a:lnTo>
                  <a:lnTo>
                    <a:pt x="156" y="607"/>
                  </a:lnTo>
                  <a:lnTo>
                    <a:pt x="160" y="605"/>
                  </a:lnTo>
                  <a:lnTo>
                    <a:pt x="166" y="603"/>
                  </a:lnTo>
                  <a:lnTo>
                    <a:pt x="166" y="603"/>
                  </a:lnTo>
                  <a:lnTo>
                    <a:pt x="168" y="597"/>
                  </a:lnTo>
                  <a:lnTo>
                    <a:pt x="168" y="597"/>
                  </a:lnTo>
                  <a:lnTo>
                    <a:pt x="168" y="591"/>
                  </a:lnTo>
                  <a:lnTo>
                    <a:pt x="168" y="589"/>
                  </a:lnTo>
                  <a:lnTo>
                    <a:pt x="166" y="587"/>
                  </a:lnTo>
                  <a:lnTo>
                    <a:pt x="166" y="587"/>
                  </a:lnTo>
                  <a:lnTo>
                    <a:pt x="164" y="589"/>
                  </a:lnTo>
                  <a:lnTo>
                    <a:pt x="162" y="591"/>
                  </a:lnTo>
                  <a:lnTo>
                    <a:pt x="160" y="595"/>
                  </a:lnTo>
                  <a:lnTo>
                    <a:pt x="158" y="595"/>
                  </a:lnTo>
                  <a:lnTo>
                    <a:pt x="158" y="595"/>
                  </a:lnTo>
                  <a:lnTo>
                    <a:pt x="158" y="593"/>
                  </a:lnTo>
                  <a:lnTo>
                    <a:pt x="158" y="591"/>
                  </a:lnTo>
                  <a:lnTo>
                    <a:pt x="162" y="585"/>
                  </a:lnTo>
                  <a:lnTo>
                    <a:pt x="162" y="585"/>
                  </a:lnTo>
                  <a:lnTo>
                    <a:pt x="175" y="543"/>
                  </a:lnTo>
                  <a:lnTo>
                    <a:pt x="175" y="543"/>
                  </a:lnTo>
                  <a:lnTo>
                    <a:pt x="177" y="531"/>
                  </a:lnTo>
                  <a:lnTo>
                    <a:pt x="181" y="521"/>
                  </a:lnTo>
                  <a:lnTo>
                    <a:pt x="181" y="521"/>
                  </a:lnTo>
                  <a:lnTo>
                    <a:pt x="183" y="517"/>
                  </a:lnTo>
                  <a:lnTo>
                    <a:pt x="183" y="513"/>
                  </a:lnTo>
                  <a:lnTo>
                    <a:pt x="185" y="513"/>
                  </a:lnTo>
                  <a:lnTo>
                    <a:pt x="185" y="513"/>
                  </a:lnTo>
                  <a:lnTo>
                    <a:pt x="187" y="513"/>
                  </a:lnTo>
                  <a:lnTo>
                    <a:pt x="191" y="515"/>
                  </a:lnTo>
                  <a:lnTo>
                    <a:pt x="193" y="521"/>
                  </a:lnTo>
                  <a:lnTo>
                    <a:pt x="201" y="535"/>
                  </a:lnTo>
                  <a:lnTo>
                    <a:pt x="201" y="535"/>
                  </a:lnTo>
                  <a:lnTo>
                    <a:pt x="201" y="539"/>
                  </a:lnTo>
                  <a:lnTo>
                    <a:pt x="203" y="543"/>
                  </a:lnTo>
                  <a:lnTo>
                    <a:pt x="203" y="543"/>
                  </a:lnTo>
                  <a:lnTo>
                    <a:pt x="205" y="539"/>
                  </a:lnTo>
                  <a:lnTo>
                    <a:pt x="205" y="535"/>
                  </a:lnTo>
                  <a:lnTo>
                    <a:pt x="203" y="525"/>
                  </a:lnTo>
                  <a:lnTo>
                    <a:pt x="203" y="525"/>
                  </a:lnTo>
                  <a:lnTo>
                    <a:pt x="195" y="509"/>
                  </a:lnTo>
                  <a:lnTo>
                    <a:pt x="195" y="509"/>
                  </a:lnTo>
                  <a:lnTo>
                    <a:pt x="189" y="505"/>
                  </a:lnTo>
                  <a:lnTo>
                    <a:pt x="183" y="499"/>
                  </a:lnTo>
                  <a:lnTo>
                    <a:pt x="183" y="499"/>
                  </a:lnTo>
                  <a:lnTo>
                    <a:pt x="181" y="493"/>
                  </a:lnTo>
                  <a:lnTo>
                    <a:pt x="181" y="487"/>
                  </a:lnTo>
                  <a:lnTo>
                    <a:pt x="181" y="487"/>
                  </a:lnTo>
                  <a:lnTo>
                    <a:pt x="185" y="479"/>
                  </a:lnTo>
                  <a:lnTo>
                    <a:pt x="191" y="473"/>
                  </a:lnTo>
                  <a:lnTo>
                    <a:pt x="191" y="473"/>
                  </a:lnTo>
                  <a:lnTo>
                    <a:pt x="193" y="465"/>
                  </a:lnTo>
                  <a:lnTo>
                    <a:pt x="193" y="457"/>
                  </a:lnTo>
                  <a:lnTo>
                    <a:pt x="193" y="457"/>
                  </a:lnTo>
                  <a:lnTo>
                    <a:pt x="193" y="449"/>
                  </a:lnTo>
                  <a:lnTo>
                    <a:pt x="191" y="445"/>
                  </a:lnTo>
                  <a:lnTo>
                    <a:pt x="191" y="445"/>
                  </a:lnTo>
                  <a:lnTo>
                    <a:pt x="193" y="442"/>
                  </a:lnTo>
                  <a:lnTo>
                    <a:pt x="195" y="440"/>
                  </a:lnTo>
                  <a:lnTo>
                    <a:pt x="195" y="438"/>
                  </a:lnTo>
                  <a:lnTo>
                    <a:pt x="195" y="438"/>
                  </a:lnTo>
                  <a:lnTo>
                    <a:pt x="193" y="434"/>
                  </a:lnTo>
                  <a:lnTo>
                    <a:pt x="189" y="432"/>
                  </a:lnTo>
                  <a:lnTo>
                    <a:pt x="181" y="430"/>
                  </a:lnTo>
                  <a:lnTo>
                    <a:pt x="181" y="430"/>
                  </a:lnTo>
                  <a:lnTo>
                    <a:pt x="166" y="416"/>
                  </a:lnTo>
                  <a:lnTo>
                    <a:pt x="166" y="416"/>
                  </a:lnTo>
                  <a:lnTo>
                    <a:pt x="160" y="410"/>
                  </a:lnTo>
                  <a:lnTo>
                    <a:pt x="154" y="404"/>
                  </a:lnTo>
                  <a:lnTo>
                    <a:pt x="154" y="404"/>
                  </a:lnTo>
                  <a:lnTo>
                    <a:pt x="154" y="398"/>
                  </a:lnTo>
                  <a:lnTo>
                    <a:pt x="154" y="392"/>
                  </a:lnTo>
                  <a:lnTo>
                    <a:pt x="154" y="392"/>
                  </a:lnTo>
                  <a:lnTo>
                    <a:pt x="150" y="378"/>
                  </a:lnTo>
                  <a:lnTo>
                    <a:pt x="150" y="378"/>
                  </a:lnTo>
                  <a:lnTo>
                    <a:pt x="144" y="370"/>
                  </a:lnTo>
                  <a:lnTo>
                    <a:pt x="138" y="366"/>
                  </a:lnTo>
                  <a:lnTo>
                    <a:pt x="138" y="360"/>
                  </a:lnTo>
                  <a:lnTo>
                    <a:pt x="138" y="360"/>
                  </a:lnTo>
                  <a:lnTo>
                    <a:pt x="138" y="354"/>
                  </a:lnTo>
                  <a:lnTo>
                    <a:pt x="138" y="352"/>
                  </a:lnTo>
                  <a:lnTo>
                    <a:pt x="140" y="352"/>
                  </a:lnTo>
                  <a:lnTo>
                    <a:pt x="140" y="352"/>
                  </a:lnTo>
                  <a:lnTo>
                    <a:pt x="144" y="352"/>
                  </a:lnTo>
                  <a:lnTo>
                    <a:pt x="144" y="354"/>
                  </a:lnTo>
                  <a:lnTo>
                    <a:pt x="146" y="358"/>
                  </a:lnTo>
                  <a:lnTo>
                    <a:pt x="148" y="360"/>
                  </a:lnTo>
                  <a:lnTo>
                    <a:pt x="148" y="360"/>
                  </a:lnTo>
                  <a:lnTo>
                    <a:pt x="150" y="358"/>
                  </a:lnTo>
                  <a:lnTo>
                    <a:pt x="152" y="356"/>
                  </a:lnTo>
                  <a:lnTo>
                    <a:pt x="154" y="350"/>
                  </a:lnTo>
                  <a:lnTo>
                    <a:pt x="154" y="350"/>
                  </a:lnTo>
                  <a:lnTo>
                    <a:pt x="152" y="346"/>
                  </a:lnTo>
                  <a:lnTo>
                    <a:pt x="148" y="340"/>
                  </a:lnTo>
                  <a:lnTo>
                    <a:pt x="148" y="340"/>
                  </a:lnTo>
                  <a:lnTo>
                    <a:pt x="148" y="338"/>
                  </a:lnTo>
                  <a:lnTo>
                    <a:pt x="150" y="332"/>
                  </a:lnTo>
                  <a:lnTo>
                    <a:pt x="150" y="332"/>
                  </a:lnTo>
                  <a:lnTo>
                    <a:pt x="154" y="332"/>
                  </a:lnTo>
                  <a:lnTo>
                    <a:pt x="162" y="332"/>
                  </a:lnTo>
                  <a:lnTo>
                    <a:pt x="168" y="332"/>
                  </a:lnTo>
                  <a:lnTo>
                    <a:pt x="172" y="332"/>
                  </a:lnTo>
                  <a:lnTo>
                    <a:pt x="172" y="330"/>
                  </a:lnTo>
                  <a:lnTo>
                    <a:pt x="172" y="330"/>
                  </a:lnTo>
                  <a:lnTo>
                    <a:pt x="172" y="328"/>
                  </a:lnTo>
                  <a:lnTo>
                    <a:pt x="166" y="326"/>
                  </a:lnTo>
                  <a:lnTo>
                    <a:pt x="160" y="324"/>
                  </a:lnTo>
                  <a:lnTo>
                    <a:pt x="160" y="324"/>
                  </a:lnTo>
                  <a:lnTo>
                    <a:pt x="152" y="324"/>
                  </a:lnTo>
                  <a:lnTo>
                    <a:pt x="140" y="324"/>
                  </a:lnTo>
                  <a:lnTo>
                    <a:pt x="140" y="324"/>
                  </a:lnTo>
                  <a:lnTo>
                    <a:pt x="132" y="320"/>
                  </a:lnTo>
                  <a:lnTo>
                    <a:pt x="128" y="318"/>
                  </a:lnTo>
                  <a:lnTo>
                    <a:pt x="126" y="316"/>
                  </a:lnTo>
                  <a:lnTo>
                    <a:pt x="126" y="316"/>
                  </a:lnTo>
                  <a:lnTo>
                    <a:pt x="126" y="312"/>
                  </a:lnTo>
                  <a:lnTo>
                    <a:pt x="128" y="306"/>
                  </a:lnTo>
                  <a:lnTo>
                    <a:pt x="130" y="300"/>
                  </a:lnTo>
                  <a:lnTo>
                    <a:pt x="132" y="296"/>
                  </a:lnTo>
                  <a:lnTo>
                    <a:pt x="132" y="296"/>
                  </a:lnTo>
                  <a:lnTo>
                    <a:pt x="128" y="292"/>
                  </a:lnTo>
                  <a:lnTo>
                    <a:pt x="128" y="292"/>
                  </a:lnTo>
                  <a:lnTo>
                    <a:pt x="124" y="294"/>
                  </a:lnTo>
                  <a:lnTo>
                    <a:pt x="120" y="296"/>
                  </a:lnTo>
                  <a:lnTo>
                    <a:pt x="120" y="296"/>
                  </a:lnTo>
                  <a:lnTo>
                    <a:pt x="110" y="292"/>
                  </a:lnTo>
                  <a:lnTo>
                    <a:pt x="108" y="290"/>
                  </a:lnTo>
                  <a:lnTo>
                    <a:pt x="106" y="288"/>
                  </a:lnTo>
                  <a:lnTo>
                    <a:pt x="106" y="288"/>
                  </a:lnTo>
                  <a:lnTo>
                    <a:pt x="110" y="286"/>
                  </a:lnTo>
                  <a:lnTo>
                    <a:pt x="114" y="284"/>
                  </a:lnTo>
                  <a:lnTo>
                    <a:pt x="114" y="284"/>
                  </a:lnTo>
                  <a:lnTo>
                    <a:pt x="114" y="284"/>
                  </a:lnTo>
                  <a:lnTo>
                    <a:pt x="110" y="282"/>
                  </a:lnTo>
                  <a:lnTo>
                    <a:pt x="106" y="280"/>
                  </a:lnTo>
                  <a:lnTo>
                    <a:pt x="106" y="280"/>
                  </a:lnTo>
                  <a:lnTo>
                    <a:pt x="98" y="282"/>
                  </a:lnTo>
                  <a:lnTo>
                    <a:pt x="90" y="282"/>
                  </a:lnTo>
                  <a:lnTo>
                    <a:pt x="90" y="282"/>
                  </a:lnTo>
                  <a:lnTo>
                    <a:pt x="86" y="278"/>
                  </a:lnTo>
                  <a:lnTo>
                    <a:pt x="86" y="278"/>
                  </a:lnTo>
                  <a:lnTo>
                    <a:pt x="82" y="270"/>
                  </a:lnTo>
                  <a:lnTo>
                    <a:pt x="82" y="270"/>
                  </a:lnTo>
                  <a:lnTo>
                    <a:pt x="74" y="260"/>
                  </a:lnTo>
                  <a:lnTo>
                    <a:pt x="74" y="260"/>
                  </a:lnTo>
                  <a:lnTo>
                    <a:pt x="58" y="248"/>
                  </a:lnTo>
                  <a:lnTo>
                    <a:pt x="40" y="236"/>
                  </a:lnTo>
                  <a:lnTo>
                    <a:pt x="40" y="236"/>
                  </a:lnTo>
                  <a:lnTo>
                    <a:pt x="36" y="234"/>
                  </a:lnTo>
                  <a:lnTo>
                    <a:pt x="30" y="236"/>
                  </a:lnTo>
                  <a:lnTo>
                    <a:pt x="30" y="236"/>
                  </a:lnTo>
                  <a:lnTo>
                    <a:pt x="30" y="238"/>
                  </a:lnTo>
                  <a:lnTo>
                    <a:pt x="28" y="242"/>
                  </a:lnTo>
                  <a:lnTo>
                    <a:pt x="28" y="242"/>
                  </a:lnTo>
                  <a:lnTo>
                    <a:pt x="24" y="242"/>
                  </a:lnTo>
                  <a:lnTo>
                    <a:pt x="20" y="242"/>
                  </a:lnTo>
                  <a:lnTo>
                    <a:pt x="14" y="238"/>
                  </a:lnTo>
                  <a:lnTo>
                    <a:pt x="14" y="238"/>
                  </a:lnTo>
                  <a:lnTo>
                    <a:pt x="14" y="234"/>
                  </a:lnTo>
                  <a:lnTo>
                    <a:pt x="16" y="232"/>
                  </a:lnTo>
                  <a:lnTo>
                    <a:pt x="18" y="229"/>
                  </a:lnTo>
                  <a:lnTo>
                    <a:pt x="18" y="227"/>
                  </a:lnTo>
                  <a:lnTo>
                    <a:pt x="18" y="227"/>
                  </a:lnTo>
                  <a:lnTo>
                    <a:pt x="16" y="223"/>
                  </a:lnTo>
                  <a:lnTo>
                    <a:pt x="12" y="221"/>
                  </a:lnTo>
                  <a:lnTo>
                    <a:pt x="4" y="215"/>
                  </a:lnTo>
                  <a:lnTo>
                    <a:pt x="4" y="215"/>
                  </a:lnTo>
                  <a:lnTo>
                    <a:pt x="2" y="213"/>
                  </a:lnTo>
                  <a:lnTo>
                    <a:pt x="0" y="209"/>
                  </a:lnTo>
                  <a:lnTo>
                    <a:pt x="0" y="209"/>
                  </a:lnTo>
                  <a:lnTo>
                    <a:pt x="2" y="207"/>
                  </a:lnTo>
                  <a:lnTo>
                    <a:pt x="4" y="207"/>
                  </a:lnTo>
                  <a:lnTo>
                    <a:pt x="12" y="209"/>
                  </a:lnTo>
                  <a:lnTo>
                    <a:pt x="20" y="211"/>
                  </a:lnTo>
                  <a:lnTo>
                    <a:pt x="24" y="211"/>
                  </a:lnTo>
                  <a:lnTo>
                    <a:pt x="24" y="211"/>
                  </a:lnTo>
                  <a:lnTo>
                    <a:pt x="30" y="207"/>
                  </a:lnTo>
                  <a:lnTo>
                    <a:pt x="30" y="201"/>
                  </a:lnTo>
                  <a:lnTo>
                    <a:pt x="30" y="201"/>
                  </a:lnTo>
                  <a:lnTo>
                    <a:pt x="28" y="201"/>
                  </a:lnTo>
                  <a:lnTo>
                    <a:pt x="24" y="201"/>
                  </a:lnTo>
                  <a:lnTo>
                    <a:pt x="18" y="201"/>
                  </a:lnTo>
                  <a:lnTo>
                    <a:pt x="18" y="201"/>
                  </a:lnTo>
                  <a:lnTo>
                    <a:pt x="14" y="201"/>
                  </a:lnTo>
                  <a:lnTo>
                    <a:pt x="10" y="199"/>
                  </a:lnTo>
                  <a:lnTo>
                    <a:pt x="10" y="199"/>
                  </a:lnTo>
                  <a:lnTo>
                    <a:pt x="8" y="197"/>
                  </a:lnTo>
                  <a:lnTo>
                    <a:pt x="8" y="193"/>
                  </a:lnTo>
                  <a:lnTo>
                    <a:pt x="8" y="193"/>
                  </a:lnTo>
                  <a:lnTo>
                    <a:pt x="12" y="187"/>
                  </a:lnTo>
                  <a:lnTo>
                    <a:pt x="16" y="185"/>
                  </a:lnTo>
                  <a:lnTo>
                    <a:pt x="16" y="185"/>
                  </a:lnTo>
                  <a:lnTo>
                    <a:pt x="22" y="187"/>
                  </a:lnTo>
                  <a:lnTo>
                    <a:pt x="22" y="187"/>
                  </a:lnTo>
                  <a:lnTo>
                    <a:pt x="24" y="185"/>
                  </a:lnTo>
                  <a:lnTo>
                    <a:pt x="24" y="181"/>
                  </a:lnTo>
                  <a:lnTo>
                    <a:pt x="24" y="181"/>
                  </a:lnTo>
                  <a:lnTo>
                    <a:pt x="24" y="179"/>
                  </a:lnTo>
                  <a:lnTo>
                    <a:pt x="20" y="179"/>
                  </a:lnTo>
                  <a:lnTo>
                    <a:pt x="14" y="179"/>
                  </a:lnTo>
                  <a:lnTo>
                    <a:pt x="6" y="179"/>
                  </a:lnTo>
                  <a:lnTo>
                    <a:pt x="4" y="179"/>
                  </a:lnTo>
                  <a:lnTo>
                    <a:pt x="2" y="179"/>
                  </a:lnTo>
                  <a:lnTo>
                    <a:pt x="2" y="179"/>
                  </a:lnTo>
                  <a:lnTo>
                    <a:pt x="2" y="175"/>
                  </a:lnTo>
                  <a:lnTo>
                    <a:pt x="4" y="173"/>
                  </a:lnTo>
                  <a:lnTo>
                    <a:pt x="4" y="173"/>
                  </a:lnTo>
                  <a:lnTo>
                    <a:pt x="6" y="167"/>
                  </a:lnTo>
                  <a:lnTo>
                    <a:pt x="10" y="163"/>
                  </a:lnTo>
                  <a:lnTo>
                    <a:pt x="10" y="163"/>
                  </a:lnTo>
                  <a:lnTo>
                    <a:pt x="16" y="161"/>
                  </a:lnTo>
                  <a:lnTo>
                    <a:pt x="24" y="159"/>
                  </a:lnTo>
                  <a:lnTo>
                    <a:pt x="40" y="155"/>
                  </a:lnTo>
                  <a:lnTo>
                    <a:pt x="40" y="155"/>
                  </a:lnTo>
                  <a:lnTo>
                    <a:pt x="60" y="159"/>
                  </a:lnTo>
                  <a:lnTo>
                    <a:pt x="60" y="159"/>
                  </a:lnTo>
                  <a:lnTo>
                    <a:pt x="68" y="161"/>
                  </a:lnTo>
                  <a:lnTo>
                    <a:pt x="68" y="161"/>
                  </a:lnTo>
                  <a:lnTo>
                    <a:pt x="78" y="161"/>
                  </a:lnTo>
                  <a:lnTo>
                    <a:pt x="82" y="161"/>
                  </a:lnTo>
                  <a:lnTo>
                    <a:pt x="88" y="159"/>
                  </a:lnTo>
                  <a:lnTo>
                    <a:pt x="88" y="159"/>
                  </a:lnTo>
                  <a:lnTo>
                    <a:pt x="90" y="151"/>
                  </a:lnTo>
                  <a:lnTo>
                    <a:pt x="90" y="151"/>
                  </a:lnTo>
                  <a:lnTo>
                    <a:pt x="98" y="149"/>
                  </a:lnTo>
                  <a:lnTo>
                    <a:pt x="98" y="149"/>
                  </a:lnTo>
                  <a:lnTo>
                    <a:pt x="102" y="153"/>
                  </a:lnTo>
                  <a:lnTo>
                    <a:pt x="102" y="153"/>
                  </a:lnTo>
                  <a:lnTo>
                    <a:pt x="114" y="153"/>
                  </a:lnTo>
                  <a:lnTo>
                    <a:pt x="118" y="155"/>
                  </a:lnTo>
                  <a:lnTo>
                    <a:pt x="122" y="155"/>
                  </a:lnTo>
                  <a:lnTo>
                    <a:pt x="122" y="155"/>
                  </a:lnTo>
                  <a:lnTo>
                    <a:pt x="128" y="163"/>
                  </a:lnTo>
                  <a:lnTo>
                    <a:pt x="134" y="173"/>
                  </a:lnTo>
                  <a:lnTo>
                    <a:pt x="138" y="183"/>
                  </a:lnTo>
                  <a:lnTo>
                    <a:pt x="146" y="187"/>
                  </a:lnTo>
                  <a:lnTo>
                    <a:pt x="146" y="187"/>
                  </a:lnTo>
                  <a:lnTo>
                    <a:pt x="150" y="191"/>
                  </a:lnTo>
                  <a:lnTo>
                    <a:pt x="156" y="187"/>
                  </a:lnTo>
                  <a:lnTo>
                    <a:pt x="162" y="185"/>
                  </a:lnTo>
                  <a:lnTo>
                    <a:pt x="168" y="185"/>
                  </a:lnTo>
                  <a:lnTo>
                    <a:pt x="168" y="185"/>
                  </a:lnTo>
                  <a:lnTo>
                    <a:pt x="177" y="191"/>
                  </a:lnTo>
                  <a:lnTo>
                    <a:pt x="177" y="191"/>
                  </a:lnTo>
                  <a:lnTo>
                    <a:pt x="185" y="187"/>
                  </a:lnTo>
                  <a:lnTo>
                    <a:pt x="185" y="187"/>
                  </a:lnTo>
                  <a:lnTo>
                    <a:pt x="195" y="187"/>
                  </a:lnTo>
                  <a:lnTo>
                    <a:pt x="195" y="187"/>
                  </a:lnTo>
                  <a:lnTo>
                    <a:pt x="201" y="191"/>
                  </a:lnTo>
                  <a:lnTo>
                    <a:pt x="201" y="191"/>
                  </a:lnTo>
                  <a:lnTo>
                    <a:pt x="205" y="197"/>
                  </a:lnTo>
                  <a:lnTo>
                    <a:pt x="205" y="197"/>
                  </a:lnTo>
                  <a:lnTo>
                    <a:pt x="211" y="199"/>
                  </a:lnTo>
                  <a:lnTo>
                    <a:pt x="217" y="199"/>
                  </a:lnTo>
                  <a:lnTo>
                    <a:pt x="217" y="199"/>
                  </a:lnTo>
                  <a:lnTo>
                    <a:pt x="221" y="197"/>
                  </a:lnTo>
                  <a:lnTo>
                    <a:pt x="223" y="195"/>
                  </a:lnTo>
                  <a:lnTo>
                    <a:pt x="223" y="195"/>
                  </a:lnTo>
                  <a:lnTo>
                    <a:pt x="221" y="191"/>
                  </a:lnTo>
                  <a:lnTo>
                    <a:pt x="217" y="187"/>
                  </a:lnTo>
                  <a:lnTo>
                    <a:pt x="217" y="187"/>
                  </a:lnTo>
                  <a:lnTo>
                    <a:pt x="215" y="179"/>
                  </a:lnTo>
                  <a:lnTo>
                    <a:pt x="217" y="173"/>
                  </a:lnTo>
                  <a:lnTo>
                    <a:pt x="217" y="173"/>
                  </a:lnTo>
                  <a:lnTo>
                    <a:pt x="219" y="159"/>
                  </a:lnTo>
                  <a:lnTo>
                    <a:pt x="219" y="159"/>
                  </a:lnTo>
                  <a:lnTo>
                    <a:pt x="221" y="143"/>
                  </a:lnTo>
                  <a:lnTo>
                    <a:pt x="221" y="135"/>
                  </a:lnTo>
                  <a:lnTo>
                    <a:pt x="219" y="127"/>
                  </a:lnTo>
                  <a:lnTo>
                    <a:pt x="219" y="127"/>
                  </a:lnTo>
                  <a:lnTo>
                    <a:pt x="213" y="121"/>
                  </a:lnTo>
                  <a:lnTo>
                    <a:pt x="213" y="121"/>
                  </a:lnTo>
                  <a:lnTo>
                    <a:pt x="213" y="111"/>
                  </a:lnTo>
                  <a:lnTo>
                    <a:pt x="213" y="111"/>
                  </a:lnTo>
                  <a:lnTo>
                    <a:pt x="211" y="97"/>
                  </a:lnTo>
                  <a:lnTo>
                    <a:pt x="213" y="89"/>
                  </a:lnTo>
                  <a:lnTo>
                    <a:pt x="215" y="85"/>
                  </a:lnTo>
                  <a:lnTo>
                    <a:pt x="215" y="85"/>
                  </a:lnTo>
                  <a:lnTo>
                    <a:pt x="217" y="87"/>
                  </a:lnTo>
                  <a:lnTo>
                    <a:pt x="219" y="87"/>
                  </a:lnTo>
                  <a:lnTo>
                    <a:pt x="225" y="91"/>
                  </a:lnTo>
                  <a:lnTo>
                    <a:pt x="225" y="91"/>
                  </a:lnTo>
                  <a:lnTo>
                    <a:pt x="239" y="93"/>
                  </a:lnTo>
                  <a:lnTo>
                    <a:pt x="249" y="95"/>
                  </a:lnTo>
                  <a:lnTo>
                    <a:pt x="249" y="95"/>
                  </a:lnTo>
                  <a:lnTo>
                    <a:pt x="253" y="97"/>
                  </a:lnTo>
                  <a:lnTo>
                    <a:pt x="253" y="97"/>
                  </a:lnTo>
                  <a:lnTo>
                    <a:pt x="251" y="105"/>
                  </a:lnTo>
                  <a:lnTo>
                    <a:pt x="249" y="109"/>
                  </a:lnTo>
                  <a:lnTo>
                    <a:pt x="249" y="109"/>
                  </a:lnTo>
                  <a:lnTo>
                    <a:pt x="253" y="119"/>
                  </a:lnTo>
                  <a:lnTo>
                    <a:pt x="257" y="125"/>
                  </a:lnTo>
                  <a:lnTo>
                    <a:pt x="261" y="131"/>
                  </a:lnTo>
                  <a:lnTo>
                    <a:pt x="261" y="131"/>
                  </a:lnTo>
                  <a:lnTo>
                    <a:pt x="267" y="131"/>
                  </a:lnTo>
                  <a:lnTo>
                    <a:pt x="267" y="131"/>
                  </a:lnTo>
                  <a:lnTo>
                    <a:pt x="283" y="137"/>
                  </a:lnTo>
                  <a:lnTo>
                    <a:pt x="283" y="137"/>
                  </a:lnTo>
                  <a:lnTo>
                    <a:pt x="299" y="145"/>
                  </a:lnTo>
                  <a:lnTo>
                    <a:pt x="299" y="145"/>
                  </a:lnTo>
                  <a:lnTo>
                    <a:pt x="311" y="147"/>
                  </a:lnTo>
                  <a:lnTo>
                    <a:pt x="311" y="147"/>
                  </a:lnTo>
                  <a:lnTo>
                    <a:pt x="323" y="147"/>
                  </a:lnTo>
                  <a:lnTo>
                    <a:pt x="323" y="147"/>
                  </a:lnTo>
                  <a:lnTo>
                    <a:pt x="329" y="143"/>
                  </a:lnTo>
                  <a:lnTo>
                    <a:pt x="337" y="141"/>
                  </a:lnTo>
                  <a:lnTo>
                    <a:pt x="337" y="141"/>
                  </a:lnTo>
                  <a:lnTo>
                    <a:pt x="341" y="141"/>
                  </a:lnTo>
                  <a:lnTo>
                    <a:pt x="351" y="141"/>
                  </a:lnTo>
                  <a:lnTo>
                    <a:pt x="357" y="143"/>
                  </a:lnTo>
                  <a:lnTo>
                    <a:pt x="361" y="143"/>
                  </a:lnTo>
                  <a:lnTo>
                    <a:pt x="361" y="143"/>
                  </a:lnTo>
                  <a:lnTo>
                    <a:pt x="363" y="139"/>
                  </a:lnTo>
                  <a:lnTo>
                    <a:pt x="363" y="139"/>
                  </a:lnTo>
                  <a:lnTo>
                    <a:pt x="361" y="137"/>
                  </a:lnTo>
                  <a:lnTo>
                    <a:pt x="357" y="135"/>
                  </a:lnTo>
                  <a:lnTo>
                    <a:pt x="357" y="135"/>
                  </a:lnTo>
                  <a:lnTo>
                    <a:pt x="349" y="135"/>
                  </a:lnTo>
                  <a:lnTo>
                    <a:pt x="345" y="135"/>
                  </a:lnTo>
                  <a:lnTo>
                    <a:pt x="341" y="133"/>
                  </a:lnTo>
                  <a:lnTo>
                    <a:pt x="341" y="133"/>
                  </a:lnTo>
                  <a:lnTo>
                    <a:pt x="339" y="127"/>
                  </a:lnTo>
                  <a:lnTo>
                    <a:pt x="341" y="125"/>
                  </a:lnTo>
                  <a:lnTo>
                    <a:pt x="341" y="125"/>
                  </a:lnTo>
                  <a:lnTo>
                    <a:pt x="347" y="117"/>
                  </a:lnTo>
                  <a:lnTo>
                    <a:pt x="353" y="111"/>
                  </a:lnTo>
                  <a:lnTo>
                    <a:pt x="353" y="111"/>
                  </a:lnTo>
                  <a:lnTo>
                    <a:pt x="361" y="107"/>
                  </a:lnTo>
                  <a:lnTo>
                    <a:pt x="371" y="105"/>
                  </a:lnTo>
                  <a:lnTo>
                    <a:pt x="371" y="105"/>
                  </a:lnTo>
                  <a:lnTo>
                    <a:pt x="390" y="101"/>
                  </a:lnTo>
                  <a:lnTo>
                    <a:pt x="410" y="97"/>
                  </a:lnTo>
                  <a:lnTo>
                    <a:pt x="410" y="97"/>
                  </a:lnTo>
                  <a:lnTo>
                    <a:pt x="428" y="89"/>
                  </a:lnTo>
                  <a:lnTo>
                    <a:pt x="428" y="89"/>
                  </a:lnTo>
                  <a:lnTo>
                    <a:pt x="438" y="83"/>
                  </a:lnTo>
                  <a:lnTo>
                    <a:pt x="446" y="77"/>
                  </a:lnTo>
                  <a:lnTo>
                    <a:pt x="446" y="77"/>
                  </a:lnTo>
                  <a:lnTo>
                    <a:pt x="448" y="73"/>
                  </a:lnTo>
                  <a:lnTo>
                    <a:pt x="448" y="71"/>
                  </a:lnTo>
                  <a:lnTo>
                    <a:pt x="448" y="71"/>
                  </a:lnTo>
                  <a:lnTo>
                    <a:pt x="444" y="63"/>
                  </a:lnTo>
                  <a:lnTo>
                    <a:pt x="444" y="63"/>
                  </a:lnTo>
                  <a:lnTo>
                    <a:pt x="444" y="55"/>
                  </a:lnTo>
                  <a:lnTo>
                    <a:pt x="448" y="47"/>
                  </a:lnTo>
                  <a:lnTo>
                    <a:pt x="454" y="29"/>
                  </a:lnTo>
                  <a:lnTo>
                    <a:pt x="454" y="29"/>
                  </a:lnTo>
                  <a:lnTo>
                    <a:pt x="458" y="20"/>
                  </a:lnTo>
                  <a:lnTo>
                    <a:pt x="464" y="14"/>
                  </a:lnTo>
                  <a:lnTo>
                    <a:pt x="466" y="8"/>
                  </a:lnTo>
                  <a:lnTo>
                    <a:pt x="466" y="8"/>
                  </a:lnTo>
                  <a:lnTo>
                    <a:pt x="474" y="6"/>
                  </a:lnTo>
                  <a:lnTo>
                    <a:pt x="482" y="4"/>
                  </a:lnTo>
                  <a:lnTo>
                    <a:pt x="498" y="4"/>
                  </a:lnTo>
                  <a:lnTo>
                    <a:pt x="498" y="4"/>
                  </a:lnTo>
                  <a:lnTo>
                    <a:pt x="510" y="2"/>
                  </a:lnTo>
                  <a:lnTo>
                    <a:pt x="524" y="2"/>
                  </a:lnTo>
                  <a:lnTo>
                    <a:pt x="524" y="2"/>
                  </a:lnTo>
                  <a:lnTo>
                    <a:pt x="528" y="2"/>
                  </a:lnTo>
                  <a:lnTo>
                    <a:pt x="530" y="0"/>
                  </a:lnTo>
                  <a:lnTo>
                    <a:pt x="530" y="0"/>
                  </a:lnTo>
                  <a:lnTo>
                    <a:pt x="528" y="20"/>
                  </a:lnTo>
                  <a:lnTo>
                    <a:pt x="528" y="20"/>
                  </a:lnTo>
                  <a:lnTo>
                    <a:pt x="528" y="23"/>
                  </a:lnTo>
                  <a:lnTo>
                    <a:pt x="528" y="29"/>
                  </a:lnTo>
                  <a:lnTo>
                    <a:pt x="528" y="29"/>
                  </a:lnTo>
                  <a:lnTo>
                    <a:pt x="534" y="33"/>
                  </a:lnTo>
                  <a:lnTo>
                    <a:pt x="540" y="37"/>
                  </a:lnTo>
                  <a:lnTo>
                    <a:pt x="540" y="37"/>
                  </a:lnTo>
                  <a:lnTo>
                    <a:pt x="548" y="35"/>
                  </a:lnTo>
                  <a:lnTo>
                    <a:pt x="554" y="37"/>
                  </a:lnTo>
                  <a:lnTo>
                    <a:pt x="554" y="37"/>
                  </a:lnTo>
                  <a:lnTo>
                    <a:pt x="556" y="43"/>
                  </a:lnTo>
                  <a:lnTo>
                    <a:pt x="556" y="49"/>
                  </a:lnTo>
                  <a:lnTo>
                    <a:pt x="558" y="55"/>
                  </a:lnTo>
                  <a:lnTo>
                    <a:pt x="560" y="61"/>
                  </a:lnTo>
                  <a:lnTo>
                    <a:pt x="560" y="61"/>
                  </a:lnTo>
                  <a:lnTo>
                    <a:pt x="564" y="63"/>
                  </a:lnTo>
                  <a:lnTo>
                    <a:pt x="570" y="65"/>
                  </a:lnTo>
                  <a:lnTo>
                    <a:pt x="570" y="65"/>
                  </a:lnTo>
                  <a:lnTo>
                    <a:pt x="586" y="79"/>
                  </a:lnTo>
                  <a:lnTo>
                    <a:pt x="586" y="79"/>
                  </a:lnTo>
                  <a:lnTo>
                    <a:pt x="592" y="81"/>
                  </a:lnTo>
                  <a:lnTo>
                    <a:pt x="599" y="85"/>
                  </a:lnTo>
                  <a:lnTo>
                    <a:pt x="599" y="85"/>
                  </a:lnTo>
                  <a:lnTo>
                    <a:pt x="605" y="91"/>
                  </a:lnTo>
                  <a:lnTo>
                    <a:pt x="605" y="91"/>
                  </a:lnTo>
                  <a:lnTo>
                    <a:pt x="607" y="103"/>
                  </a:lnTo>
                  <a:lnTo>
                    <a:pt x="607" y="103"/>
                  </a:lnTo>
                  <a:lnTo>
                    <a:pt x="605" y="111"/>
                  </a:lnTo>
                  <a:lnTo>
                    <a:pt x="605" y="117"/>
                  </a:lnTo>
                  <a:lnTo>
                    <a:pt x="607" y="121"/>
                  </a:lnTo>
                  <a:lnTo>
                    <a:pt x="607" y="121"/>
                  </a:lnTo>
                  <a:lnTo>
                    <a:pt x="611" y="123"/>
                  </a:lnTo>
                  <a:lnTo>
                    <a:pt x="617" y="127"/>
                  </a:lnTo>
                  <a:lnTo>
                    <a:pt x="617" y="127"/>
                  </a:lnTo>
                  <a:lnTo>
                    <a:pt x="623" y="127"/>
                  </a:lnTo>
                  <a:lnTo>
                    <a:pt x="627" y="127"/>
                  </a:lnTo>
                  <a:lnTo>
                    <a:pt x="627" y="127"/>
                  </a:lnTo>
                  <a:lnTo>
                    <a:pt x="633" y="125"/>
                  </a:lnTo>
                  <a:lnTo>
                    <a:pt x="635" y="121"/>
                  </a:lnTo>
                  <a:lnTo>
                    <a:pt x="635" y="121"/>
                  </a:lnTo>
                  <a:lnTo>
                    <a:pt x="639" y="115"/>
                  </a:lnTo>
                  <a:lnTo>
                    <a:pt x="645" y="113"/>
                  </a:lnTo>
                  <a:lnTo>
                    <a:pt x="645" y="113"/>
                  </a:lnTo>
                  <a:lnTo>
                    <a:pt x="647" y="113"/>
                  </a:lnTo>
                  <a:lnTo>
                    <a:pt x="651" y="113"/>
                  </a:lnTo>
                  <a:lnTo>
                    <a:pt x="651" y="113"/>
                  </a:lnTo>
                  <a:lnTo>
                    <a:pt x="651" y="115"/>
                  </a:lnTo>
                  <a:lnTo>
                    <a:pt x="651" y="119"/>
                  </a:lnTo>
                  <a:lnTo>
                    <a:pt x="649" y="127"/>
                  </a:lnTo>
                  <a:lnTo>
                    <a:pt x="647" y="135"/>
                  </a:lnTo>
                  <a:lnTo>
                    <a:pt x="647" y="141"/>
                  </a:lnTo>
                  <a:lnTo>
                    <a:pt x="647" y="141"/>
                  </a:lnTo>
                  <a:lnTo>
                    <a:pt x="649" y="143"/>
                  </a:lnTo>
                  <a:lnTo>
                    <a:pt x="653" y="145"/>
                  </a:lnTo>
                  <a:lnTo>
                    <a:pt x="653" y="145"/>
                  </a:lnTo>
                  <a:lnTo>
                    <a:pt x="651" y="147"/>
                  </a:lnTo>
                  <a:lnTo>
                    <a:pt x="649" y="151"/>
                  </a:lnTo>
                  <a:lnTo>
                    <a:pt x="649" y="151"/>
                  </a:lnTo>
                  <a:lnTo>
                    <a:pt x="651" y="153"/>
                  </a:lnTo>
                  <a:lnTo>
                    <a:pt x="653" y="155"/>
                  </a:lnTo>
                  <a:lnTo>
                    <a:pt x="663" y="161"/>
                  </a:lnTo>
                  <a:lnTo>
                    <a:pt x="663" y="161"/>
                  </a:lnTo>
                  <a:lnTo>
                    <a:pt x="669" y="169"/>
                  </a:lnTo>
                  <a:lnTo>
                    <a:pt x="669" y="169"/>
                  </a:lnTo>
                  <a:lnTo>
                    <a:pt x="675" y="173"/>
                  </a:lnTo>
                  <a:lnTo>
                    <a:pt x="681" y="175"/>
                  </a:lnTo>
                  <a:lnTo>
                    <a:pt x="681" y="175"/>
                  </a:lnTo>
                  <a:lnTo>
                    <a:pt x="693" y="173"/>
                  </a:lnTo>
                  <a:lnTo>
                    <a:pt x="693" y="173"/>
                  </a:lnTo>
                  <a:lnTo>
                    <a:pt x="697" y="175"/>
                  </a:lnTo>
                  <a:lnTo>
                    <a:pt x="703" y="177"/>
                  </a:lnTo>
                  <a:lnTo>
                    <a:pt x="709" y="177"/>
                  </a:lnTo>
                  <a:lnTo>
                    <a:pt x="711" y="179"/>
                  </a:lnTo>
                  <a:lnTo>
                    <a:pt x="711" y="181"/>
                  </a:lnTo>
                  <a:lnTo>
                    <a:pt x="711" y="181"/>
                  </a:lnTo>
                  <a:lnTo>
                    <a:pt x="713" y="183"/>
                  </a:lnTo>
                  <a:lnTo>
                    <a:pt x="719" y="183"/>
                  </a:lnTo>
                  <a:lnTo>
                    <a:pt x="727" y="181"/>
                  </a:lnTo>
                  <a:lnTo>
                    <a:pt x="727" y="181"/>
                  </a:lnTo>
                  <a:lnTo>
                    <a:pt x="733" y="187"/>
                  </a:lnTo>
                  <a:lnTo>
                    <a:pt x="739" y="197"/>
                  </a:lnTo>
                  <a:lnTo>
                    <a:pt x="739" y="197"/>
                  </a:lnTo>
                  <a:lnTo>
                    <a:pt x="749" y="205"/>
                  </a:lnTo>
                  <a:lnTo>
                    <a:pt x="749" y="205"/>
                  </a:lnTo>
                  <a:lnTo>
                    <a:pt x="751" y="211"/>
                  </a:lnTo>
                  <a:lnTo>
                    <a:pt x="755" y="219"/>
                  </a:lnTo>
                  <a:lnTo>
                    <a:pt x="755" y="219"/>
                  </a:lnTo>
                  <a:lnTo>
                    <a:pt x="759" y="221"/>
                  </a:lnTo>
                  <a:lnTo>
                    <a:pt x="765" y="223"/>
                  </a:lnTo>
                  <a:lnTo>
                    <a:pt x="777" y="223"/>
                  </a:lnTo>
                  <a:lnTo>
                    <a:pt x="777" y="223"/>
                  </a:lnTo>
                  <a:lnTo>
                    <a:pt x="799" y="231"/>
                  </a:lnTo>
                  <a:lnTo>
                    <a:pt x="822" y="240"/>
                  </a:lnTo>
                  <a:lnTo>
                    <a:pt x="822" y="240"/>
                  </a:lnTo>
                  <a:lnTo>
                    <a:pt x="830" y="244"/>
                  </a:lnTo>
                  <a:lnTo>
                    <a:pt x="836" y="248"/>
                  </a:lnTo>
                  <a:lnTo>
                    <a:pt x="838" y="250"/>
                  </a:lnTo>
                  <a:lnTo>
                    <a:pt x="838" y="250"/>
                  </a:lnTo>
                  <a:lnTo>
                    <a:pt x="838" y="25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10"/>
            <p:cNvSpPr/>
            <p:nvPr/>
          </p:nvSpPr>
          <p:spPr>
            <a:xfrm>
              <a:off x="3140" y="3058"/>
              <a:ext cx="72" cy="165"/>
            </a:xfrm>
            <a:custGeom>
              <a:avLst/>
              <a:gdLst/>
              <a:ahLst/>
              <a:cxnLst/>
              <a:rect l="l" t="t" r="r" b="b"/>
              <a:pathLst>
                <a:path w="72" h="165" extrusionOk="0">
                  <a:moveTo>
                    <a:pt x="66" y="45"/>
                  </a:moveTo>
                  <a:lnTo>
                    <a:pt x="66" y="45"/>
                  </a:lnTo>
                  <a:lnTo>
                    <a:pt x="70" y="63"/>
                  </a:lnTo>
                  <a:lnTo>
                    <a:pt x="72" y="81"/>
                  </a:lnTo>
                  <a:lnTo>
                    <a:pt x="72" y="81"/>
                  </a:lnTo>
                  <a:lnTo>
                    <a:pt x="66" y="95"/>
                  </a:lnTo>
                  <a:lnTo>
                    <a:pt x="66" y="95"/>
                  </a:lnTo>
                  <a:lnTo>
                    <a:pt x="62" y="109"/>
                  </a:lnTo>
                  <a:lnTo>
                    <a:pt x="62" y="109"/>
                  </a:lnTo>
                  <a:lnTo>
                    <a:pt x="58" y="121"/>
                  </a:lnTo>
                  <a:lnTo>
                    <a:pt x="58" y="121"/>
                  </a:lnTo>
                  <a:lnTo>
                    <a:pt x="52" y="141"/>
                  </a:lnTo>
                  <a:lnTo>
                    <a:pt x="52" y="141"/>
                  </a:lnTo>
                  <a:lnTo>
                    <a:pt x="46" y="149"/>
                  </a:lnTo>
                  <a:lnTo>
                    <a:pt x="42" y="157"/>
                  </a:lnTo>
                  <a:lnTo>
                    <a:pt x="42" y="157"/>
                  </a:lnTo>
                  <a:lnTo>
                    <a:pt x="42" y="161"/>
                  </a:lnTo>
                  <a:lnTo>
                    <a:pt x="42" y="163"/>
                  </a:lnTo>
                  <a:lnTo>
                    <a:pt x="38" y="165"/>
                  </a:lnTo>
                  <a:lnTo>
                    <a:pt x="38" y="165"/>
                  </a:lnTo>
                  <a:lnTo>
                    <a:pt x="36" y="163"/>
                  </a:lnTo>
                  <a:lnTo>
                    <a:pt x="36" y="159"/>
                  </a:lnTo>
                  <a:lnTo>
                    <a:pt x="34" y="153"/>
                  </a:lnTo>
                  <a:lnTo>
                    <a:pt x="34" y="153"/>
                  </a:lnTo>
                  <a:lnTo>
                    <a:pt x="26" y="151"/>
                  </a:lnTo>
                  <a:lnTo>
                    <a:pt x="26" y="151"/>
                  </a:lnTo>
                  <a:lnTo>
                    <a:pt x="18" y="147"/>
                  </a:lnTo>
                  <a:lnTo>
                    <a:pt x="18" y="147"/>
                  </a:lnTo>
                  <a:lnTo>
                    <a:pt x="14" y="139"/>
                  </a:lnTo>
                  <a:lnTo>
                    <a:pt x="14" y="139"/>
                  </a:lnTo>
                  <a:lnTo>
                    <a:pt x="16" y="131"/>
                  </a:lnTo>
                  <a:lnTo>
                    <a:pt x="16" y="127"/>
                  </a:lnTo>
                  <a:lnTo>
                    <a:pt x="16" y="127"/>
                  </a:lnTo>
                  <a:lnTo>
                    <a:pt x="10" y="125"/>
                  </a:lnTo>
                  <a:lnTo>
                    <a:pt x="6" y="123"/>
                  </a:lnTo>
                  <a:lnTo>
                    <a:pt x="6" y="123"/>
                  </a:lnTo>
                  <a:lnTo>
                    <a:pt x="4" y="119"/>
                  </a:lnTo>
                  <a:lnTo>
                    <a:pt x="4" y="115"/>
                  </a:lnTo>
                  <a:lnTo>
                    <a:pt x="4" y="115"/>
                  </a:lnTo>
                  <a:lnTo>
                    <a:pt x="4" y="99"/>
                  </a:lnTo>
                  <a:lnTo>
                    <a:pt x="4" y="85"/>
                  </a:lnTo>
                  <a:lnTo>
                    <a:pt x="4" y="85"/>
                  </a:lnTo>
                  <a:lnTo>
                    <a:pt x="0" y="77"/>
                  </a:lnTo>
                  <a:lnTo>
                    <a:pt x="0" y="77"/>
                  </a:lnTo>
                  <a:lnTo>
                    <a:pt x="0" y="65"/>
                  </a:lnTo>
                  <a:lnTo>
                    <a:pt x="2" y="55"/>
                  </a:lnTo>
                  <a:lnTo>
                    <a:pt x="2" y="55"/>
                  </a:lnTo>
                  <a:lnTo>
                    <a:pt x="4" y="47"/>
                  </a:lnTo>
                  <a:lnTo>
                    <a:pt x="6" y="39"/>
                  </a:lnTo>
                  <a:lnTo>
                    <a:pt x="10" y="37"/>
                  </a:lnTo>
                  <a:lnTo>
                    <a:pt x="10" y="37"/>
                  </a:lnTo>
                  <a:lnTo>
                    <a:pt x="14" y="37"/>
                  </a:lnTo>
                  <a:lnTo>
                    <a:pt x="16" y="39"/>
                  </a:lnTo>
                  <a:lnTo>
                    <a:pt x="16" y="39"/>
                  </a:lnTo>
                  <a:lnTo>
                    <a:pt x="26" y="37"/>
                  </a:lnTo>
                  <a:lnTo>
                    <a:pt x="26" y="37"/>
                  </a:lnTo>
                  <a:lnTo>
                    <a:pt x="42" y="27"/>
                  </a:lnTo>
                  <a:lnTo>
                    <a:pt x="42" y="27"/>
                  </a:lnTo>
                  <a:lnTo>
                    <a:pt x="48" y="27"/>
                  </a:lnTo>
                  <a:lnTo>
                    <a:pt x="54" y="25"/>
                  </a:lnTo>
                  <a:lnTo>
                    <a:pt x="54" y="25"/>
                  </a:lnTo>
                  <a:lnTo>
                    <a:pt x="56" y="19"/>
                  </a:lnTo>
                  <a:lnTo>
                    <a:pt x="56" y="19"/>
                  </a:lnTo>
                  <a:lnTo>
                    <a:pt x="58" y="7"/>
                  </a:lnTo>
                  <a:lnTo>
                    <a:pt x="58" y="3"/>
                  </a:lnTo>
                  <a:lnTo>
                    <a:pt x="60" y="0"/>
                  </a:lnTo>
                  <a:lnTo>
                    <a:pt x="60" y="0"/>
                  </a:lnTo>
                  <a:lnTo>
                    <a:pt x="64" y="2"/>
                  </a:lnTo>
                  <a:lnTo>
                    <a:pt x="66" y="3"/>
                  </a:lnTo>
                  <a:lnTo>
                    <a:pt x="66" y="3"/>
                  </a:lnTo>
                  <a:lnTo>
                    <a:pt x="70" y="13"/>
                  </a:lnTo>
                  <a:lnTo>
                    <a:pt x="70" y="23"/>
                  </a:lnTo>
                  <a:lnTo>
                    <a:pt x="66" y="45"/>
                  </a:lnTo>
                  <a:lnTo>
                    <a:pt x="66" y="45"/>
                  </a:lnTo>
                  <a:lnTo>
                    <a:pt x="66" y="45"/>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10"/>
            <p:cNvSpPr/>
            <p:nvPr/>
          </p:nvSpPr>
          <p:spPr>
            <a:xfrm>
              <a:off x="3722" y="3032"/>
              <a:ext cx="32" cy="14"/>
            </a:xfrm>
            <a:custGeom>
              <a:avLst/>
              <a:gdLst/>
              <a:ahLst/>
              <a:cxnLst/>
              <a:rect l="l" t="t" r="r" b="b"/>
              <a:pathLst>
                <a:path w="32" h="14" extrusionOk="0">
                  <a:moveTo>
                    <a:pt x="32" y="10"/>
                  </a:moveTo>
                  <a:lnTo>
                    <a:pt x="32" y="10"/>
                  </a:lnTo>
                  <a:lnTo>
                    <a:pt x="32" y="12"/>
                  </a:lnTo>
                  <a:lnTo>
                    <a:pt x="32" y="12"/>
                  </a:lnTo>
                  <a:lnTo>
                    <a:pt x="26" y="14"/>
                  </a:lnTo>
                  <a:lnTo>
                    <a:pt x="18" y="14"/>
                  </a:lnTo>
                  <a:lnTo>
                    <a:pt x="18" y="14"/>
                  </a:lnTo>
                  <a:lnTo>
                    <a:pt x="10" y="14"/>
                  </a:lnTo>
                  <a:lnTo>
                    <a:pt x="4" y="12"/>
                  </a:lnTo>
                  <a:lnTo>
                    <a:pt x="4" y="12"/>
                  </a:lnTo>
                  <a:lnTo>
                    <a:pt x="2" y="6"/>
                  </a:lnTo>
                  <a:lnTo>
                    <a:pt x="0" y="2"/>
                  </a:lnTo>
                  <a:lnTo>
                    <a:pt x="0" y="2"/>
                  </a:lnTo>
                  <a:lnTo>
                    <a:pt x="4" y="0"/>
                  </a:lnTo>
                  <a:lnTo>
                    <a:pt x="4" y="0"/>
                  </a:lnTo>
                  <a:lnTo>
                    <a:pt x="14" y="0"/>
                  </a:lnTo>
                  <a:lnTo>
                    <a:pt x="22" y="2"/>
                  </a:lnTo>
                  <a:lnTo>
                    <a:pt x="22" y="2"/>
                  </a:lnTo>
                  <a:lnTo>
                    <a:pt x="32" y="6"/>
                  </a:lnTo>
                  <a:lnTo>
                    <a:pt x="32" y="6"/>
                  </a:lnTo>
                  <a:lnTo>
                    <a:pt x="32" y="10"/>
                  </a:lnTo>
                  <a:lnTo>
                    <a:pt x="32" y="10"/>
                  </a:lnTo>
                  <a:lnTo>
                    <a:pt x="32" y="1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10"/>
            <p:cNvSpPr/>
            <p:nvPr/>
          </p:nvSpPr>
          <p:spPr>
            <a:xfrm>
              <a:off x="3240" y="2618"/>
              <a:ext cx="18" cy="37"/>
            </a:xfrm>
            <a:custGeom>
              <a:avLst/>
              <a:gdLst/>
              <a:ahLst/>
              <a:cxnLst/>
              <a:rect l="l" t="t" r="r" b="b"/>
              <a:pathLst>
                <a:path w="18" h="37" extrusionOk="0">
                  <a:moveTo>
                    <a:pt x="18" y="29"/>
                  </a:moveTo>
                  <a:lnTo>
                    <a:pt x="18" y="29"/>
                  </a:lnTo>
                  <a:lnTo>
                    <a:pt x="14" y="33"/>
                  </a:lnTo>
                  <a:lnTo>
                    <a:pt x="10" y="35"/>
                  </a:lnTo>
                  <a:lnTo>
                    <a:pt x="10" y="37"/>
                  </a:lnTo>
                  <a:lnTo>
                    <a:pt x="10" y="37"/>
                  </a:lnTo>
                  <a:lnTo>
                    <a:pt x="8" y="33"/>
                  </a:lnTo>
                  <a:lnTo>
                    <a:pt x="6" y="29"/>
                  </a:lnTo>
                  <a:lnTo>
                    <a:pt x="0" y="25"/>
                  </a:lnTo>
                  <a:lnTo>
                    <a:pt x="0" y="24"/>
                  </a:lnTo>
                  <a:lnTo>
                    <a:pt x="0" y="24"/>
                  </a:lnTo>
                  <a:lnTo>
                    <a:pt x="0" y="18"/>
                  </a:lnTo>
                  <a:lnTo>
                    <a:pt x="4" y="10"/>
                  </a:lnTo>
                  <a:lnTo>
                    <a:pt x="4" y="10"/>
                  </a:lnTo>
                  <a:lnTo>
                    <a:pt x="6" y="4"/>
                  </a:lnTo>
                  <a:lnTo>
                    <a:pt x="6" y="2"/>
                  </a:lnTo>
                  <a:lnTo>
                    <a:pt x="8" y="0"/>
                  </a:lnTo>
                  <a:lnTo>
                    <a:pt x="8" y="0"/>
                  </a:lnTo>
                  <a:lnTo>
                    <a:pt x="14" y="2"/>
                  </a:lnTo>
                  <a:lnTo>
                    <a:pt x="16" y="6"/>
                  </a:lnTo>
                  <a:lnTo>
                    <a:pt x="16" y="6"/>
                  </a:lnTo>
                  <a:lnTo>
                    <a:pt x="18" y="10"/>
                  </a:lnTo>
                  <a:lnTo>
                    <a:pt x="18" y="16"/>
                  </a:lnTo>
                  <a:lnTo>
                    <a:pt x="18" y="16"/>
                  </a:lnTo>
                  <a:lnTo>
                    <a:pt x="18" y="24"/>
                  </a:lnTo>
                  <a:lnTo>
                    <a:pt x="18" y="29"/>
                  </a:lnTo>
                  <a:lnTo>
                    <a:pt x="18" y="29"/>
                  </a:lnTo>
                  <a:lnTo>
                    <a:pt x="18" y="29"/>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10"/>
            <p:cNvSpPr/>
            <p:nvPr/>
          </p:nvSpPr>
          <p:spPr>
            <a:xfrm>
              <a:off x="2987" y="2584"/>
              <a:ext cx="315" cy="179"/>
            </a:xfrm>
            <a:custGeom>
              <a:avLst/>
              <a:gdLst/>
              <a:ahLst/>
              <a:cxnLst/>
              <a:rect l="l" t="t" r="r" b="b"/>
              <a:pathLst>
                <a:path w="315" h="179" extrusionOk="0">
                  <a:moveTo>
                    <a:pt x="315" y="91"/>
                  </a:moveTo>
                  <a:lnTo>
                    <a:pt x="315" y="91"/>
                  </a:lnTo>
                  <a:lnTo>
                    <a:pt x="313" y="97"/>
                  </a:lnTo>
                  <a:lnTo>
                    <a:pt x="309" y="103"/>
                  </a:lnTo>
                  <a:lnTo>
                    <a:pt x="309" y="103"/>
                  </a:lnTo>
                  <a:lnTo>
                    <a:pt x="311" y="109"/>
                  </a:lnTo>
                  <a:lnTo>
                    <a:pt x="311" y="113"/>
                  </a:lnTo>
                  <a:lnTo>
                    <a:pt x="311" y="113"/>
                  </a:lnTo>
                  <a:lnTo>
                    <a:pt x="303" y="115"/>
                  </a:lnTo>
                  <a:lnTo>
                    <a:pt x="303" y="115"/>
                  </a:lnTo>
                  <a:lnTo>
                    <a:pt x="297" y="115"/>
                  </a:lnTo>
                  <a:lnTo>
                    <a:pt x="293" y="115"/>
                  </a:lnTo>
                  <a:lnTo>
                    <a:pt x="291" y="115"/>
                  </a:lnTo>
                  <a:lnTo>
                    <a:pt x="291" y="115"/>
                  </a:lnTo>
                  <a:lnTo>
                    <a:pt x="289" y="119"/>
                  </a:lnTo>
                  <a:lnTo>
                    <a:pt x="287" y="123"/>
                  </a:lnTo>
                  <a:lnTo>
                    <a:pt x="287" y="123"/>
                  </a:lnTo>
                  <a:lnTo>
                    <a:pt x="289" y="133"/>
                  </a:lnTo>
                  <a:lnTo>
                    <a:pt x="289" y="133"/>
                  </a:lnTo>
                  <a:lnTo>
                    <a:pt x="291" y="135"/>
                  </a:lnTo>
                  <a:lnTo>
                    <a:pt x="291" y="141"/>
                  </a:lnTo>
                  <a:lnTo>
                    <a:pt x="291" y="141"/>
                  </a:lnTo>
                  <a:lnTo>
                    <a:pt x="291" y="145"/>
                  </a:lnTo>
                  <a:lnTo>
                    <a:pt x="289" y="147"/>
                  </a:lnTo>
                  <a:lnTo>
                    <a:pt x="289" y="147"/>
                  </a:lnTo>
                  <a:lnTo>
                    <a:pt x="283" y="147"/>
                  </a:lnTo>
                  <a:lnTo>
                    <a:pt x="275" y="145"/>
                  </a:lnTo>
                  <a:lnTo>
                    <a:pt x="263" y="139"/>
                  </a:lnTo>
                  <a:lnTo>
                    <a:pt x="263" y="139"/>
                  </a:lnTo>
                  <a:lnTo>
                    <a:pt x="257" y="139"/>
                  </a:lnTo>
                  <a:lnTo>
                    <a:pt x="247" y="139"/>
                  </a:lnTo>
                  <a:lnTo>
                    <a:pt x="247" y="139"/>
                  </a:lnTo>
                  <a:lnTo>
                    <a:pt x="243" y="133"/>
                  </a:lnTo>
                  <a:lnTo>
                    <a:pt x="241" y="129"/>
                  </a:lnTo>
                  <a:lnTo>
                    <a:pt x="241" y="129"/>
                  </a:lnTo>
                  <a:lnTo>
                    <a:pt x="237" y="127"/>
                  </a:lnTo>
                  <a:lnTo>
                    <a:pt x="235" y="125"/>
                  </a:lnTo>
                  <a:lnTo>
                    <a:pt x="233" y="125"/>
                  </a:lnTo>
                  <a:lnTo>
                    <a:pt x="233" y="125"/>
                  </a:lnTo>
                  <a:lnTo>
                    <a:pt x="231" y="127"/>
                  </a:lnTo>
                  <a:lnTo>
                    <a:pt x="229" y="131"/>
                  </a:lnTo>
                  <a:lnTo>
                    <a:pt x="229" y="139"/>
                  </a:lnTo>
                  <a:lnTo>
                    <a:pt x="229" y="139"/>
                  </a:lnTo>
                  <a:lnTo>
                    <a:pt x="219" y="151"/>
                  </a:lnTo>
                  <a:lnTo>
                    <a:pt x="213" y="161"/>
                  </a:lnTo>
                  <a:lnTo>
                    <a:pt x="213" y="161"/>
                  </a:lnTo>
                  <a:lnTo>
                    <a:pt x="209" y="175"/>
                  </a:lnTo>
                  <a:lnTo>
                    <a:pt x="209" y="175"/>
                  </a:lnTo>
                  <a:lnTo>
                    <a:pt x="207" y="177"/>
                  </a:lnTo>
                  <a:lnTo>
                    <a:pt x="205" y="179"/>
                  </a:lnTo>
                  <a:lnTo>
                    <a:pt x="205" y="179"/>
                  </a:lnTo>
                  <a:lnTo>
                    <a:pt x="201" y="177"/>
                  </a:lnTo>
                  <a:lnTo>
                    <a:pt x="197" y="175"/>
                  </a:lnTo>
                  <a:lnTo>
                    <a:pt x="197" y="175"/>
                  </a:lnTo>
                  <a:lnTo>
                    <a:pt x="189" y="161"/>
                  </a:lnTo>
                  <a:lnTo>
                    <a:pt x="189" y="161"/>
                  </a:lnTo>
                  <a:lnTo>
                    <a:pt x="183" y="157"/>
                  </a:lnTo>
                  <a:lnTo>
                    <a:pt x="177" y="151"/>
                  </a:lnTo>
                  <a:lnTo>
                    <a:pt x="177" y="151"/>
                  </a:lnTo>
                  <a:lnTo>
                    <a:pt x="175" y="145"/>
                  </a:lnTo>
                  <a:lnTo>
                    <a:pt x="175" y="139"/>
                  </a:lnTo>
                  <a:lnTo>
                    <a:pt x="173" y="129"/>
                  </a:lnTo>
                  <a:lnTo>
                    <a:pt x="171" y="125"/>
                  </a:lnTo>
                  <a:lnTo>
                    <a:pt x="171" y="125"/>
                  </a:lnTo>
                  <a:lnTo>
                    <a:pt x="169" y="125"/>
                  </a:lnTo>
                  <a:lnTo>
                    <a:pt x="163" y="127"/>
                  </a:lnTo>
                  <a:lnTo>
                    <a:pt x="155" y="131"/>
                  </a:lnTo>
                  <a:lnTo>
                    <a:pt x="155" y="131"/>
                  </a:lnTo>
                  <a:lnTo>
                    <a:pt x="151" y="135"/>
                  </a:lnTo>
                  <a:lnTo>
                    <a:pt x="147" y="141"/>
                  </a:lnTo>
                  <a:lnTo>
                    <a:pt x="147" y="141"/>
                  </a:lnTo>
                  <a:lnTo>
                    <a:pt x="147" y="147"/>
                  </a:lnTo>
                  <a:lnTo>
                    <a:pt x="147" y="153"/>
                  </a:lnTo>
                  <a:lnTo>
                    <a:pt x="147" y="153"/>
                  </a:lnTo>
                  <a:lnTo>
                    <a:pt x="143" y="159"/>
                  </a:lnTo>
                  <a:lnTo>
                    <a:pt x="143" y="159"/>
                  </a:lnTo>
                  <a:lnTo>
                    <a:pt x="134" y="163"/>
                  </a:lnTo>
                  <a:lnTo>
                    <a:pt x="126" y="171"/>
                  </a:lnTo>
                  <a:lnTo>
                    <a:pt x="126" y="171"/>
                  </a:lnTo>
                  <a:lnTo>
                    <a:pt x="120" y="169"/>
                  </a:lnTo>
                  <a:lnTo>
                    <a:pt x="112" y="169"/>
                  </a:lnTo>
                  <a:lnTo>
                    <a:pt x="112" y="169"/>
                  </a:lnTo>
                  <a:lnTo>
                    <a:pt x="94" y="169"/>
                  </a:lnTo>
                  <a:lnTo>
                    <a:pt x="80" y="173"/>
                  </a:lnTo>
                  <a:lnTo>
                    <a:pt x="80" y="173"/>
                  </a:lnTo>
                  <a:lnTo>
                    <a:pt x="68" y="173"/>
                  </a:lnTo>
                  <a:lnTo>
                    <a:pt x="68" y="173"/>
                  </a:lnTo>
                  <a:lnTo>
                    <a:pt x="66" y="163"/>
                  </a:lnTo>
                  <a:lnTo>
                    <a:pt x="64" y="157"/>
                  </a:lnTo>
                  <a:lnTo>
                    <a:pt x="64" y="157"/>
                  </a:lnTo>
                  <a:lnTo>
                    <a:pt x="60" y="155"/>
                  </a:lnTo>
                  <a:lnTo>
                    <a:pt x="56" y="153"/>
                  </a:lnTo>
                  <a:lnTo>
                    <a:pt x="56" y="153"/>
                  </a:lnTo>
                  <a:lnTo>
                    <a:pt x="54" y="147"/>
                  </a:lnTo>
                  <a:lnTo>
                    <a:pt x="54" y="139"/>
                  </a:lnTo>
                  <a:lnTo>
                    <a:pt x="54" y="139"/>
                  </a:lnTo>
                  <a:lnTo>
                    <a:pt x="56" y="127"/>
                  </a:lnTo>
                  <a:lnTo>
                    <a:pt x="58" y="123"/>
                  </a:lnTo>
                  <a:lnTo>
                    <a:pt x="58" y="119"/>
                  </a:lnTo>
                  <a:lnTo>
                    <a:pt x="58" y="119"/>
                  </a:lnTo>
                  <a:lnTo>
                    <a:pt x="54" y="115"/>
                  </a:lnTo>
                  <a:lnTo>
                    <a:pt x="54" y="115"/>
                  </a:lnTo>
                  <a:lnTo>
                    <a:pt x="42" y="113"/>
                  </a:lnTo>
                  <a:lnTo>
                    <a:pt x="36" y="113"/>
                  </a:lnTo>
                  <a:lnTo>
                    <a:pt x="30" y="113"/>
                  </a:lnTo>
                  <a:lnTo>
                    <a:pt x="30" y="113"/>
                  </a:lnTo>
                  <a:lnTo>
                    <a:pt x="26" y="117"/>
                  </a:lnTo>
                  <a:lnTo>
                    <a:pt x="24" y="123"/>
                  </a:lnTo>
                  <a:lnTo>
                    <a:pt x="14" y="133"/>
                  </a:lnTo>
                  <a:lnTo>
                    <a:pt x="14" y="133"/>
                  </a:lnTo>
                  <a:lnTo>
                    <a:pt x="10" y="135"/>
                  </a:lnTo>
                  <a:lnTo>
                    <a:pt x="6" y="139"/>
                  </a:lnTo>
                  <a:lnTo>
                    <a:pt x="6" y="139"/>
                  </a:lnTo>
                  <a:lnTo>
                    <a:pt x="2" y="133"/>
                  </a:lnTo>
                  <a:lnTo>
                    <a:pt x="2" y="133"/>
                  </a:lnTo>
                  <a:lnTo>
                    <a:pt x="0" y="127"/>
                  </a:lnTo>
                  <a:lnTo>
                    <a:pt x="2" y="121"/>
                  </a:lnTo>
                  <a:lnTo>
                    <a:pt x="6" y="105"/>
                  </a:lnTo>
                  <a:lnTo>
                    <a:pt x="6" y="105"/>
                  </a:lnTo>
                  <a:lnTo>
                    <a:pt x="8" y="97"/>
                  </a:lnTo>
                  <a:lnTo>
                    <a:pt x="12" y="91"/>
                  </a:lnTo>
                  <a:lnTo>
                    <a:pt x="12" y="91"/>
                  </a:lnTo>
                  <a:lnTo>
                    <a:pt x="18" y="87"/>
                  </a:lnTo>
                  <a:lnTo>
                    <a:pt x="18" y="87"/>
                  </a:lnTo>
                  <a:lnTo>
                    <a:pt x="24" y="79"/>
                  </a:lnTo>
                  <a:lnTo>
                    <a:pt x="24" y="79"/>
                  </a:lnTo>
                  <a:lnTo>
                    <a:pt x="34" y="73"/>
                  </a:lnTo>
                  <a:lnTo>
                    <a:pt x="34" y="73"/>
                  </a:lnTo>
                  <a:lnTo>
                    <a:pt x="36" y="71"/>
                  </a:lnTo>
                  <a:lnTo>
                    <a:pt x="36" y="71"/>
                  </a:lnTo>
                  <a:lnTo>
                    <a:pt x="40" y="59"/>
                  </a:lnTo>
                  <a:lnTo>
                    <a:pt x="40" y="59"/>
                  </a:lnTo>
                  <a:lnTo>
                    <a:pt x="48" y="48"/>
                  </a:lnTo>
                  <a:lnTo>
                    <a:pt x="48" y="48"/>
                  </a:lnTo>
                  <a:lnTo>
                    <a:pt x="58" y="42"/>
                  </a:lnTo>
                  <a:lnTo>
                    <a:pt x="66" y="36"/>
                  </a:lnTo>
                  <a:lnTo>
                    <a:pt x="76" y="30"/>
                  </a:lnTo>
                  <a:lnTo>
                    <a:pt x="80" y="26"/>
                  </a:lnTo>
                  <a:lnTo>
                    <a:pt x="82" y="22"/>
                  </a:lnTo>
                  <a:lnTo>
                    <a:pt x="82" y="22"/>
                  </a:lnTo>
                  <a:lnTo>
                    <a:pt x="80" y="16"/>
                  </a:lnTo>
                  <a:lnTo>
                    <a:pt x="76" y="12"/>
                  </a:lnTo>
                  <a:lnTo>
                    <a:pt x="76" y="12"/>
                  </a:lnTo>
                  <a:lnTo>
                    <a:pt x="80" y="8"/>
                  </a:lnTo>
                  <a:lnTo>
                    <a:pt x="84" y="6"/>
                  </a:lnTo>
                  <a:lnTo>
                    <a:pt x="84" y="6"/>
                  </a:lnTo>
                  <a:lnTo>
                    <a:pt x="88" y="6"/>
                  </a:lnTo>
                  <a:lnTo>
                    <a:pt x="94" y="6"/>
                  </a:lnTo>
                  <a:lnTo>
                    <a:pt x="104" y="10"/>
                  </a:lnTo>
                  <a:lnTo>
                    <a:pt x="104" y="10"/>
                  </a:lnTo>
                  <a:lnTo>
                    <a:pt x="114" y="6"/>
                  </a:lnTo>
                  <a:lnTo>
                    <a:pt x="114" y="6"/>
                  </a:lnTo>
                  <a:lnTo>
                    <a:pt x="118" y="2"/>
                  </a:lnTo>
                  <a:lnTo>
                    <a:pt x="124" y="0"/>
                  </a:lnTo>
                  <a:lnTo>
                    <a:pt x="124" y="0"/>
                  </a:lnTo>
                  <a:lnTo>
                    <a:pt x="126" y="2"/>
                  </a:lnTo>
                  <a:lnTo>
                    <a:pt x="128" y="4"/>
                  </a:lnTo>
                  <a:lnTo>
                    <a:pt x="130" y="8"/>
                  </a:lnTo>
                  <a:lnTo>
                    <a:pt x="130" y="8"/>
                  </a:lnTo>
                  <a:lnTo>
                    <a:pt x="141" y="10"/>
                  </a:lnTo>
                  <a:lnTo>
                    <a:pt x="153" y="8"/>
                  </a:lnTo>
                  <a:lnTo>
                    <a:pt x="175" y="6"/>
                  </a:lnTo>
                  <a:lnTo>
                    <a:pt x="175" y="6"/>
                  </a:lnTo>
                  <a:lnTo>
                    <a:pt x="189" y="4"/>
                  </a:lnTo>
                  <a:lnTo>
                    <a:pt x="207" y="2"/>
                  </a:lnTo>
                  <a:lnTo>
                    <a:pt x="207" y="2"/>
                  </a:lnTo>
                  <a:lnTo>
                    <a:pt x="219" y="6"/>
                  </a:lnTo>
                  <a:lnTo>
                    <a:pt x="231" y="10"/>
                  </a:lnTo>
                  <a:lnTo>
                    <a:pt x="231" y="10"/>
                  </a:lnTo>
                  <a:lnTo>
                    <a:pt x="241" y="16"/>
                  </a:lnTo>
                  <a:lnTo>
                    <a:pt x="253" y="24"/>
                  </a:lnTo>
                  <a:lnTo>
                    <a:pt x="253" y="24"/>
                  </a:lnTo>
                  <a:lnTo>
                    <a:pt x="253" y="26"/>
                  </a:lnTo>
                  <a:lnTo>
                    <a:pt x="257" y="28"/>
                  </a:lnTo>
                  <a:lnTo>
                    <a:pt x="261" y="34"/>
                  </a:lnTo>
                  <a:lnTo>
                    <a:pt x="261" y="34"/>
                  </a:lnTo>
                  <a:lnTo>
                    <a:pt x="259" y="36"/>
                  </a:lnTo>
                  <a:lnTo>
                    <a:pt x="259" y="38"/>
                  </a:lnTo>
                  <a:lnTo>
                    <a:pt x="257" y="44"/>
                  </a:lnTo>
                  <a:lnTo>
                    <a:pt x="257" y="44"/>
                  </a:lnTo>
                  <a:lnTo>
                    <a:pt x="255" y="52"/>
                  </a:lnTo>
                  <a:lnTo>
                    <a:pt x="255" y="58"/>
                  </a:lnTo>
                  <a:lnTo>
                    <a:pt x="255" y="58"/>
                  </a:lnTo>
                  <a:lnTo>
                    <a:pt x="255" y="59"/>
                  </a:lnTo>
                  <a:lnTo>
                    <a:pt x="259" y="63"/>
                  </a:lnTo>
                  <a:lnTo>
                    <a:pt x="261" y="67"/>
                  </a:lnTo>
                  <a:lnTo>
                    <a:pt x="263" y="71"/>
                  </a:lnTo>
                  <a:lnTo>
                    <a:pt x="263" y="71"/>
                  </a:lnTo>
                  <a:lnTo>
                    <a:pt x="265" y="75"/>
                  </a:lnTo>
                  <a:lnTo>
                    <a:pt x="269" y="79"/>
                  </a:lnTo>
                  <a:lnTo>
                    <a:pt x="269" y="79"/>
                  </a:lnTo>
                  <a:lnTo>
                    <a:pt x="283" y="85"/>
                  </a:lnTo>
                  <a:lnTo>
                    <a:pt x="283" y="85"/>
                  </a:lnTo>
                  <a:lnTo>
                    <a:pt x="289" y="87"/>
                  </a:lnTo>
                  <a:lnTo>
                    <a:pt x="295" y="87"/>
                  </a:lnTo>
                  <a:lnTo>
                    <a:pt x="295" y="87"/>
                  </a:lnTo>
                  <a:lnTo>
                    <a:pt x="299" y="85"/>
                  </a:lnTo>
                  <a:lnTo>
                    <a:pt x="303" y="83"/>
                  </a:lnTo>
                  <a:lnTo>
                    <a:pt x="303" y="83"/>
                  </a:lnTo>
                  <a:lnTo>
                    <a:pt x="311" y="87"/>
                  </a:lnTo>
                  <a:lnTo>
                    <a:pt x="315" y="91"/>
                  </a:lnTo>
                  <a:lnTo>
                    <a:pt x="315" y="91"/>
                  </a:lnTo>
                  <a:lnTo>
                    <a:pt x="315" y="91"/>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10"/>
            <p:cNvSpPr/>
            <p:nvPr/>
          </p:nvSpPr>
          <p:spPr>
            <a:xfrm>
              <a:off x="3505" y="1897"/>
              <a:ext cx="32" cy="38"/>
            </a:xfrm>
            <a:custGeom>
              <a:avLst/>
              <a:gdLst/>
              <a:ahLst/>
              <a:cxnLst/>
              <a:rect l="l" t="t" r="r" b="b"/>
              <a:pathLst>
                <a:path w="32" h="38" extrusionOk="0">
                  <a:moveTo>
                    <a:pt x="32" y="34"/>
                  </a:moveTo>
                  <a:lnTo>
                    <a:pt x="32" y="34"/>
                  </a:lnTo>
                  <a:lnTo>
                    <a:pt x="32" y="36"/>
                  </a:lnTo>
                  <a:lnTo>
                    <a:pt x="30" y="38"/>
                  </a:lnTo>
                  <a:lnTo>
                    <a:pt x="30" y="38"/>
                  </a:lnTo>
                  <a:lnTo>
                    <a:pt x="28" y="36"/>
                  </a:lnTo>
                  <a:lnTo>
                    <a:pt x="26" y="34"/>
                  </a:lnTo>
                  <a:lnTo>
                    <a:pt x="26" y="34"/>
                  </a:lnTo>
                  <a:lnTo>
                    <a:pt x="18" y="36"/>
                  </a:lnTo>
                  <a:lnTo>
                    <a:pt x="18" y="36"/>
                  </a:lnTo>
                  <a:lnTo>
                    <a:pt x="14" y="38"/>
                  </a:lnTo>
                  <a:lnTo>
                    <a:pt x="14" y="38"/>
                  </a:lnTo>
                  <a:lnTo>
                    <a:pt x="10" y="38"/>
                  </a:lnTo>
                  <a:lnTo>
                    <a:pt x="6" y="36"/>
                  </a:lnTo>
                  <a:lnTo>
                    <a:pt x="6" y="36"/>
                  </a:lnTo>
                  <a:lnTo>
                    <a:pt x="2" y="34"/>
                  </a:lnTo>
                  <a:lnTo>
                    <a:pt x="0" y="32"/>
                  </a:lnTo>
                  <a:lnTo>
                    <a:pt x="0" y="32"/>
                  </a:lnTo>
                  <a:lnTo>
                    <a:pt x="2" y="28"/>
                  </a:lnTo>
                  <a:lnTo>
                    <a:pt x="2" y="28"/>
                  </a:lnTo>
                  <a:lnTo>
                    <a:pt x="4" y="20"/>
                  </a:lnTo>
                  <a:lnTo>
                    <a:pt x="4" y="20"/>
                  </a:lnTo>
                  <a:lnTo>
                    <a:pt x="2" y="16"/>
                  </a:lnTo>
                  <a:lnTo>
                    <a:pt x="2" y="12"/>
                  </a:lnTo>
                  <a:lnTo>
                    <a:pt x="2" y="12"/>
                  </a:lnTo>
                  <a:lnTo>
                    <a:pt x="6" y="12"/>
                  </a:lnTo>
                  <a:lnTo>
                    <a:pt x="6" y="12"/>
                  </a:lnTo>
                  <a:lnTo>
                    <a:pt x="12" y="16"/>
                  </a:lnTo>
                  <a:lnTo>
                    <a:pt x="16" y="18"/>
                  </a:lnTo>
                  <a:lnTo>
                    <a:pt x="18" y="18"/>
                  </a:lnTo>
                  <a:lnTo>
                    <a:pt x="18" y="18"/>
                  </a:lnTo>
                  <a:lnTo>
                    <a:pt x="18" y="16"/>
                  </a:lnTo>
                  <a:lnTo>
                    <a:pt x="16" y="12"/>
                  </a:lnTo>
                  <a:lnTo>
                    <a:pt x="16" y="12"/>
                  </a:lnTo>
                  <a:lnTo>
                    <a:pt x="10" y="8"/>
                  </a:lnTo>
                  <a:lnTo>
                    <a:pt x="10" y="8"/>
                  </a:lnTo>
                  <a:lnTo>
                    <a:pt x="8" y="6"/>
                  </a:lnTo>
                  <a:lnTo>
                    <a:pt x="6" y="4"/>
                  </a:lnTo>
                  <a:lnTo>
                    <a:pt x="6" y="4"/>
                  </a:lnTo>
                  <a:lnTo>
                    <a:pt x="10" y="0"/>
                  </a:lnTo>
                  <a:lnTo>
                    <a:pt x="10" y="0"/>
                  </a:lnTo>
                  <a:lnTo>
                    <a:pt x="14" y="2"/>
                  </a:lnTo>
                  <a:lnTo>
                    <a:pt x="14" y="2"/>
                  </a:lnTo>
                  <a:lnTo>
                    <a:pt x="16" y="6"/>
                  </a:lnTo>
                  <a:lnTo>
                    <a:pt x="16" y="6"/>
                  </a:lnTo>
                  <a:lnTo>
                    <a:pt x="20" y="6"/>
                  </a:lnTo>
                  <a:lnTo>
                    <a:pt x="26" y="6"/>
                  </a:lnTo>
                  <a:lnTo>
                    <a:pt x="26" y="6"/>
                  </a:lnTo>
                  <a:lnTo>
                    <a:pt x="28" y="8"/>
                  </a:lnTo>
                  <a:lnTo>
                    <a:pt x="30" y="10"/>
                  </a:lnTo>
                  <a:lnTo>
                    <a:pt x="30" y="10"/>
                  </a:lnTo>
                  <a:lnTo>
                    <a:pt x="30" y="14"/>
                  </a:lnTo>
                  <a:lnTo>
                    <a:pt x="28" y="20"/>
                  </a:lnTo>
                  <a:lnTo>
                    <a:pt x="28" y="20"/>
                  </a:lnTo>
                  <a:lnTo>
                    <a:pt x="28" y="28"/>
                  </a:lnTo>
                  <a:lnTo>
                    <a:pt x="28" y="28"/>
                  </a:lnTo>
                  <a:lnTo>
                    <a:pt x="32" y="34"/>
                  </a:lnTo>
                  <a:lnTo>
                    <a:pt x="32" y="34"/>
                  </a:lnTo>
                  <a:lnTo>
                    <a:pt x="32" y="3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10"/>
            <p:cNvSpPr/>
            <p:nvPr/>
          </p:nvSpPr>
          <p:spPr>
            <a:xfrm>
              <a:off x="3041" y="1859"/>
              <a:ext cx="569" cy="765"/>
            </a:xfrm>
            <a:custGeom>
              <a:avLst/>
              <a:gdLst/>
              <a:ahLst/>
              <a:cxnLst/>
              <a:rect l="l" t="t" r="r" b="b"/>
              <a:pathLst>
                <a:path w="569" h="765" extrusionOk="0">
                  <a:moveTo>
                    <a:pt x="243" y="10"/>
                  </a:moveTo>
                  <a:lnTo>
                    <a:pt x="243" y="10"/>
                  </a:lnTo>
                  <a:lnTo>
                    <a:pt x="247" y="8"/>
                  </a:lnTo>
                  <a:lnTo>
                    <a:pt x="249" y="6"/>
                  </a:lnTo>
                  <a:lnTo>
                    <a:pt x="251" y="6"/>
                  </a:lnTo>
                  <a:lnTo>
                    <a:pt x="251" y="6"/>
                  </a:lnTo>
                  <a:lnTo>
                    <a:pt x="251" y="8"/>
                  </a:lnTo>
                  <a:lnTo>
                    <a:pt x="251" y="12"/>
                  </a:lnTo>
                  <a:lnTo>
                    <a:pt x="251" y="12"/>
                  </a:lnTo>
                  <a:lnTo>
                    <a:pt x="253" y="12"/>
                  </a:lnTo>
                  <a:lnTo>
                    <a:pt x="259" y="12"/>
                  </a:lnTo>
                  <a:lnTo>
                    <a:pt x="259" y="12"/>
                  </a:lnTo>
                  <a:lnTo>
                    <a:pt x="267" y="14"/>
                  </a:lnTo>
                  <a:lnTo>
                    <a:pt x="275" y="18"/>
                  </a:lnTo>
                  <a:lnTo>
                    <a:pt x="275" y="18"/>
                  </a:lnTo>
                  <a:lnTo>
                    <a:pt x="277" y="22"/>
                  </a:lnTo>
                  <a:lnTo>
                    <a:pt x="279" y="28"/>
                  </a:lnTo>
                  <a:lnTo>
                    <a:pt x="279" y="28"/>
                  </a:lnTo>
                  <a:lnTo>
                    <a:pt x="277" y="40"/>
                  </a:lnTo>
                  <a:lnTo>
                    <a:pt x="277" y="40"/>
                  </a:lnTo>
                  <a:lnTo>
                    <a:pt x="275" y="42"/>
                  </a:lnTo>
                  <a:lnTo>
                    <a:pt x="271" y="46"/>
                  </a:lnTo>
                  <a:lnTo>
                    <a:pt x="271" y="46"/>
                  </a:lnTo>
                  <a:lnTo>
                    <a:pt x="273" y="48"/>
                  </a:lnTo>
                  <a:lnTo>
                    <a:pt x="275" y="50"/>
                  </a:lnTo>
                  <a:lnTo>
                    <a:pt x="275" y="50"/>
                  </a:lnTo>
                  <a:lnTo>
                    <a:pt x="279" y="50"/>
                  </a:lnTo>
                  <a:lnTo>
                    <a:pt x="283" y="50"/>
                  </a:lnTo>
                  <a:lnTo>
                    <a:pt x="283" y="50"/>
                  </a:lnTo>
                  <a:lnTo>
                    <a:pt x="283" y="54"/>
                  </a:lnTo>
                  <a:lnTo>
                    <a:pt x="283" y="58"/>
                  </a:lnTo>
                  <a:lnTo>
                    <a:pt x="283" y="58"/>
                  </a:lnTo>
                  <a:lnTo>
                    <a:pt x="287" y="62"/>
                  </a:lnTo>
                  <a:lnTo>
                    <a:pt x="291" y="58"/>
                  </a:lnTo>
                  <a:lnTo>
                    <a:pt x="291" y="58"/>
                  </a:lnTo>
                  <a:lnTo>
                    <a:pt x="293" y="56"/>
                  </a:lnTo>
                  <a:lnTo>
                    <a:pt x="295" y="54"/>
                  </a:lnTo>
                  <a:lnTo>
                    <a:pt x="295" y="54"/>
                  </a:lnTo>
                  <a:lnTo>
                    <a:pt x="300" y="54"/>
                  </a:lnTo>
                  <a:lnTo>
                    <a:pt x="306" y="58"/>
                  </a:lnTo>
                  <a:lnTo>
                    <a:pt x="306" y="58"/>
                  </a:lnTo>
                  <a:lnTo>
                    <a:pt x="308" y="64"/>
                  </a:lnTo>
                  <a:lnTo>
                    <a:pt x="310" y="68"/>
                  </a:lnTo>
                  <a:lnTo>
                    <a:pt x="310" y="68"/>
                  </a:lnTo>
                  <a:lnTo>
                    <a:pt x="318" y="68"/>
                  </a:lnTo>
                  <a:lnTo>
                    <a:pt x="318" y="68"/>
                  </a:lnTo>
                  <a:lnTo>
                    <a:pt x="326" y="64"/>
                  </a:lnTo>
                  <a:lnTo>
                    <a:pt x="332" y="62"/>
                  </a:lnTo>
                  <a:lnTo>
                    <a:pt x="334" y="62"/>
                  </a:lnTo>
                  <a:lnTo>
                    <a:pt x="334" y="62"/>
                  </a:lnTo>
                  <a:lnTo>
                    <a:pt x="338" y="66"/>
                  </a:lnTo>
                  <a:lnTo>
                    <a:pt x="338" y="66"/>
                  </a:lnTo>
                  <a:lnTo>
                    <a:pt x="340" y="70"/>
                  </a:lnTo>
                  <a:lnTo>
                    <a:pt x="338" y="76"/>
                  </a:lnTo>
                  <a:lnTo>
                    <a:pt x="338" y="76"/>
                  </a:lnTo>
                  <a:lnTo>
                    <a:pt x="332" y="82"/>
                  </a:lnTo>
                  <a:lnTo>
                    <a:pt x="332" y="82"/>
                  </a:lnTo>
                  <a:lnTo>
                    <a:pt x="324" y="86"/>
                  </a:lnTo>
                  <a:lnTo>
                    <a:pt x="324" y="86"/>
                  </a:lnTo>
                  <a:lnTo>
                    <a:pt x="322" y="92"/>
                  </a:lnTo>
                  <a:lnTo>
                    <a:pt x="320" y="98"/>
                  </a:lnTo>
                  <a:lnTo>
                    <a:pt x="320" y="98"/>
                  </a:lnTo>
                  <a:lnTo>
                    <a:pt x="322" y="102"/>
                  </a:lnTo>
                  <a:lnTo>
                    <a:pt x="322" y="102"/>
                  </a:lnTo>
                  <a:lnTo>
                    <a:pt x="322" y="106"/>
                  </a:lnTo>
                  <a:lnTo>
                    <a:pt x="324" y="108"/>
                  </a:lnTo>
                  <a:lnTo>
                    <a:pt x="324" y="108"/>
                  </a:lnTo>
                  <a:lnTo>
                    <a:pt x="328" y="108"/>
                  </a:lnTo>
                  <a:lnTo>
                    <a:pt x="332" y="106"/>
                  </a:lnTo>
                  <a:lnTo>
                    <a:pt x="336" y="102"/>
                  </a:lnTo>
                  <a:lnTo>
                    <a:pt x="338" y="100"/>
                  </a:lnTo>
                  <a:lnTo>
                    <a:pt x="338" y="100"/>
                  </a:lnTo>
                  <a:lnTo>
                    <a:pt x="346" y="102"/>
                  </a:lnTo>
                  <a:lnTo>
                    <a:pt x="352" y="104"/>
                  </a:lnTo>
                  <a:lnTo>
                    <a:pt x="352" y="104"/>
                  </a:lnTo>
                  <a:lnTo>
                    <a:pt x="358" y="106"/>
                  </a:lnTo>
                  <a:lnTo>
                    <a:pt x="360" y="106"/>
                  </a:lnTo>
                  <a:lnTo>
                    <a:pt x="362" y="104"/>
                  </a:lnTo>
                  <a:lnTo>
                    <a:pt x="362" y="104"/>
                  </a:lnTo>
                  <a:lnTo>
                    <a:pt x="362" y="102"/>
                  </a:lnTo>
                  <a:lnTo>
                    <a:pt x="360" y="100"/>
                  </a:lnTo>
                  <a:lnTo>
                    <a:pt x="360" y="100"/>
                  </a:lnTo>
                  <a:lnTo>
                    <a:pt x="362" y="96"/>
                  </a:lnTo>
                  <a:lnTo>
                    <a:pt x="366" y="92"/>
                  </a:lnTo>
                  <a:lnTo>
                    <a:pt x="378" y="86"/>
                  </a:lnTo>
                  <a:lnTo>
                    <a:pt x="378" y="86"/>
                  </a:lnTo>
                  <a:lnTo>
                    <a:pt x="388" y="82"/>
                  </a:lnTo>
                  <a:lnTo>
                    <a:pt x="392" y="80"/>
                  </a:lnTo>
                  <a:lnTo>
                    <a:pt x="398" y="82"/>
                  </a:lnTo>
                  <a:lnTo>
                    <a:pt x="398" y="82"/>
                  </a:lnTo>
                  <a:lnTo>
                    <a:pt x="396" y="84"/>
                  </a:lnTo>
                  <a:lnTo>
                    <a:pt x="396" y="88"/>
                  </a:lnTo>
                  <a:lnTo>
                    <a:pt x="396" y="88"/>
                  </a:lnTo>
                  <a:lnTo>
                    <a:pt x="400" y="88"/>
                  </a:lnTo>
                  <a:lnTo>
                    <a:pt x="404" y="86"/>
                  </a:lnTo>
                  <a:lnTo>
                    <a:pt x="404" y="86"/>
                  </a:lnTo>
                  <a:lnTo>
                    <a:pt x="408" y="76"/>
                  </a:lnTo>
                  <a:lnTo>
                    <a:pt x="408" y="76"/>
                  </a:lnTo>
                  <a:lnTo>
                    <a:pt x="414" y="66"/>
                  </a:lnTo>
                  <a:lnTo>
                    <a:pt x="422" y="58"/>
                  </a:lnTo>
                  <a:lnTo>
                    <a:pt x="422" y="58"/>
                  </a:lnTo>
                  <a:lnTo>
                    <a:pt x="434" y="56"/>
                  </a:lnTo>
                  <a:lnTo>
                    <a:pt x="434" y="56"/>
                  </a:lnTo>
                  <a:lnTo>
                    <a:pt x="436" y="56"/>
                  </a:lnTo>
                  <a:lnTo>
                    <a:pt x="440" y="58"/>
                  </a:lnTo>
                  <a:lnTo>
                    <a:pt x="440" y="58"/>
                  </a:lnTo>
                  <a:lnTo>
                    <a:pt x="438" y="62"/>
                  </a:lnTo>
                  <a:lnTo>
                    <a:pt x="436" y="62"/>
                  </a:lnTo>
                  <a:lnTo>
                    <a:pt x="428" y="66"/>
                  </a:lnTo>
                  <a:lnTo>
                    <a:pt x="428" y="66"/>
                  </a:lnTo>
                  <a:lnTo>
                    <a:pt x="422" y="70"/>
                  </a:lnTo>
                  <a:lnTo>
                    <a:pt x="422" y="70"/>
                  </a:lnTo>
                  <a:lnTo>
                    <a:pt x="420" y="74"/>
                  </a:lnTo>
                  <a:lnTo>
                    <a:pt x="420" y="76"/>
                  </a:lnTo>
                  <a:lnTo>
                    <a:pt x="420" y="76"/>
                  </a:lnTo>
                  <a:lnTo>
                    <a:pt x="422" y="76"/>
                  </a:lnTo>
                  <a:lnTo>
                    <a:pt x="422" y="74"/>
                  </a:lnTo>
                  <a:lnTo>
                    <a:pt x="426" y="72"/>
                  </a:lnTo>
                  <a:lnTo>
                    <a:pt x="426" y="72"/>
                  </a:lnTo>
                  <a:lnTo>
                    <a:pt x="436" y="68"/>
                  </a:lnTo>
                  <a:lnTo>
                    <a:pt x="436" y="68"/>
                  </a:lnTo>
                  <a:lnTo>
                    <a:pt x="444" y="66"/>
                  </a:lnTo>
                  <a:lnTo>
                    <a:pt x="452" y="66"/>
                  </a:lnTo>
                  <a:lnTo>
                    <a:pt x="452" y="66"/>
                  </a:lnTo>
                  <a:lnTo>
                    <a:pt x="456" y="70"/>
                  </a:lnTo>
                  <a:lnTo>
                    <a:pt x="458" y="72"/>
                  </a:lnTo>
                  <a:lnTo>
                    <a:pt x="458" y="72"/>
                  </a:lnTo>
                  <a:lnTo>
                    <a:pt x="468" y="78"/>
                  </a:lnTo>
                  <a:lnTo>
                    <a:pt x="468" y="78"/>
                  </a:lnTo>
                  <a:lnTo>
                    <a:pt x="468" y="82"/>
                  </a:lnTo>
                  <a:lnTo>
                    <a:pt x="470" y="86"/>
                  </a:lnTo>
                  <a:lnTo>
                    <a:pt x="470" y="86"/>
                  </a:lnTo>
                  <a:lnTo>
                    <a:pt x="472" y="86"/>
                  </a:lnTo>
                  <a:lnTo>
                    <a:pt x="472" y="86"/>
                  </a:lnTo>
                  <a:lnTo>
                    <a:pt x="476" y="88"/>
                  </a:lnTo>
                  <a:lnTo>
                    <a:pt x="478" y="94"/>
                  </a:lnTo>
                  <a:lnTo>
                    <a:pt x="478" y="94"/>
                  </a:lnTo>
                  <a:lnTo>
                    <a:pt x="484" y="92"/>
                  </a:lnTo>
                  <a:lnTo>
                    <a:pt x="490" y="92"/>
                  </a:lnTo>
                  <a:lnTo>
                    <a:pt x="490" y="92"/>
                  </a:lnTo>
                  <a:lnTo>
                    <a:pt x="494" y="94"/>
                  </a:lnTo>
                  <a:lnTo>
                    <a:pt x="496" y="98"/>
                  </a:lnTo>
                  <a:lnTo>
                    <a:pt x="500" y="106"/>
                  </a:lnTo>
                  <a:lnTo>
                    <a:pt x="500" y="106"/>
                  </a:lnTo>
                  <a:lnTo>
                    <a:pt x="500" y="114"/>
                  </a:lnTo>
                  <a:lnTo>
                    <a:pt x="500" y="120"/>
                  </a:lnTo>
                  <a:lnTo>
                    <a:pt x="502" y="122"/>
                  </a:lnTo>
                  <a:lnTo>
                    <a:pt x="502" y="122"/>
                  </a:lnTo>
                  <a:lnTo>
                    <a:pt x="506" y="124"/>
                  </a:lnTo>
                  <a:lnTo>
                    <a:pt x="511" y="126"/>
                  </a:lnTo>
                  <a:lnTo>
                    <a:pt x="521" y="128"/>
                  </a:lnTo>
                  <a:lnTo>
                    <a:pt x="525" y="130"/>
                  </a:lnTo>
                  <a:lnTo>
                    <a:pt x="525" y="130"/>
                  </a:lnTo>
                  <a:lnTo>
                    <a:pt x="525" y="132"/>
                  </a:lnTo>
                  <a:lnTo>
                    <a:pt x="525" y="134"/>
                  </a:lnTo>
                  <a:lnTo>
                    <a:pt x="527" y="138"/>
                  </a:lnTo>
                  <a:lnTo>
                    <a:pt x="527" y="138"/>
                  </a:lnTo>
                  <a:lnTo>
                    <a:pt x="531" y="150"/>
                  </a:lnTo>
                  <a:lnTo>
                    <a:pt x="535" y="157"/>
                  </a:lnTo>
                  <a:lnTo>
                    <a:pt x="535" y="157"/>
                  </a:lnTo>
                  <a:lnTo>
                    <a:pt x="535" y="165"/>
                  </a:lnTo>
                  <a:lnTo>
                    <a:pt x="535" y="175"/>
                  </a:lnTo>
                  <a:lnTo>
                    <a:pt x="535" y="175"/>
                  </a:lnTo>
                  <a:lnTo>
                    <a:pt x="533" y="189"/>
                  </a:lnTo>
                  <a:lnTo>
                    <a:pt x="533" y="189"/>
                  </a:lnTo>
                  <a:lnTo>
                    <a:pt x="527" y="201"/>
                  </a:lnTo>
                  <a:lnTo>
                    <a:pt x="527" y="201"/>
                  </a:lnTo>
                  <a:lnTo>
                    <a:pt x="523" y="217"/>
                  </a:lnTo>
                  <a:lnTo>
                    <a:pt x="523" y="217"/>
                  </a:lnTo>
                  <a:lnTo>
                    <a:pt x="523" y="223"/>
                  </a:lnTo>
                  <a:lnTo>
                    <a:pt x="523" y="223"/>
                  </a:lnTo>
                  <a:lnTo>
                    <a:pt x="527" y="227"/>
                  </a:lnTo>
                  <a:lnTo>
                    <a:pt x="531" y="229"/>
                  </a:lnTo>
                  <a:lnTo>
                    <a:pt x="535" y="233"/>
                  </a:lnTo>
                  <a:lnTo>
                    <a:pt x="539" y="235"/>
                  </a:lnTo>
                  <a:lnTo>
                    <a:pt x="539" y="235"/>
                  </a:lnTo>
                  <a:lnTo>
                    <a:pt x="541" y="245"/>
                  </a:lnTo>
                  <a:lnTo>
                    <a:pt x="541" y="245"/>
                  </a:lnTo>
                  <a:lnTo>
                    <a:pt x="541" y="259"/>
                  </a:lnTo>
                  <a:lnTo>
                    <a:pt x="541" y="273"/>
                  </a:lnTo>
                  <a:lnTo>
                    <a:pt x="541" y="273"/>
                  </a:lnTo>
                  <a:lnTo>
                    <a:pt x="547" y="283"/>
                  </a:lnTo>
                  <a:lnTo>
                    <a:pt x="547" y="283"/>
                  </a:lnTo>
                  <a:lnTo>
                    <a:pt x="549" y="303"/>
                  </a:lnTo>
                  <a:lnTo>
                    <a:pt x="549" y="303"/>
                  </a:lnTo>
                  <a:lnTo>
                    <a:pt x="549" y="313"/>
                  </a:lnTo>
                  <a:lnTo>
                    <a:pt x="549" y="313"/>
                  </a:lnTo>
                  <a:lnTo>
                    <a:pt x="549" y="329"/>
                  </a:lnTo>
                  <a:lnTo>
                    <a:pt x="551" y="341"/>
                  </a:lnTo>
                  <a:lnTo>
                    <a:pt x="551" y="341"/>
                  </a:lnTo>
                  <a:lnTo>
                    <a:pt x="553" y="347"/>
                  </a:lnTo>
                  <a:lnTo>
                    <a:pt x="559" y="351"/>
                  </a:lnTo>
                  <a:lnTo>
                    <a:pt x="567" y="363"/>
                  </a:lnTo>
                  <a:lnTo>
                    <a:pt x="567" y="363"/>
                  </a:lnTo>
                  <a:lnTo>
                    <a:pt x="569" y="368"/>
                  </a:lnTo>
                  <a:lnTo>
                    <a:pt x="569" y="368"/>
                  </a:lnTo>
                  <a:lnTo>
                    <a:pt x="569" y="378"/>
                  </a:lnTo>
                  <a:lnTo>
                    <a:pt x="567" y="390"/>
                  </a:lnTo>
                  <a:lnTo>
                    <a:pt x="567" y="390"/>
                  </a:lnTo>
                  <a:lnTo>
                    <a:pt x="563" y="410"/>
                  </a:lnTo>
                  <a:lnTo>
                    <a:pt x="563" y="410"/>
                  </a:lnTo>
                  <a:lnTo>
                    <a:pt x="561" y="416"/>
                  </a:lnTo>
                  <a:lnTo>
                    <a:pt x="559" y="422"/>
                  </a:lnTo>
                  <a:lnTo>
                    <a:pt x="559" y="422"/>
                  </a:lnTo>
                  <a:lnTo>
                    <a:pt x="553" y="422"/>
                  </a:lnTo>
                  <a:lnTo>
                    <a:pt x="553" y="422"/>
                  </a:lnTo>
                  <a:lnTo>
                    <a:pt x="547" y="416"/>
                  </a:lnTo>
                  <a:lnTo>
                    <a:pt x="543" y="410"/>
                  </a:lnTo>
                  <a:lnTo>
                    <a:pt x="543" y="410"/>
                  </a:lnTo>
                  <a:lnTo>
                    <a:pt x="539" y="402"/>
                  </a:lnTo>
                  <a:lnTo>
                    <a:pt x="535" y="396"/>
                  </a:lnTo>
                  <a:lnTo>
                    <a:pt x="535" y="396"/>
                  </a:lnTo>
                  <a:lnTo>
                    <a:pt x="529" y="394"/>
                  </a:lnTo>
                  <a:lnTo>
                    <a:pt x="525" y="394"/>
                  </a:lnTo>
                  <a:lnTo>
                    <a:pt x="525" y="394"/>
                  </a:lnTo>
                  <a:lnTo>
                    <a:pt x="523" y="398"/>
                  </a:lnTo>
                  <a:lnTo>
                    <a:pt x="523" y="404"/>
                  </a:lnTo>
                  <a:lnTo>
                    <a:pt x="521" y="412"/>
                  </a:lnTo>
                  <a:lnTo>
                    <a:pt x="521" y="420"/>
                  </a:lnTo>
                  <a:lnTo>
                    <a:pt x="521" y="420"/>
                  </a:lnTo>
                  <a:lnTo>
                    <a:pt x="515" y="422"/>
                  </a:lnTo>
                  <a:lnTo>
                    <a:pt x="509" y="424"/>
                  </a:lnTo>
                  <a:lnTo>
                    <a:pt x="498" y="428"/>
                  </a:lnTo>
                  <a:lnTo>
                    <a:pt x="484" y="430"/>
                  </a:lnTo>
                  <a:lnTo>
                    <a:pt x="476" y="434"/>
                  </a:lnTo>
                  <a:lnTo>
                    <a:pt x="476" y="434"/>
                  </a:lnTo>
                  <a:lnTo>
                    <a:pt x="472" y="440"/>
                  </a:lnTo>
                  <a:lnTo>
                    <a:pt x="468" y="448"/>
                  </a:lnTo>
                  <a:lnTo>
                    <a:pt x="468" y="448"/>
                  </a:lnTo>
                  <a:lnTo>
                    <a:pt x="456" y="454"/>
                  </a:lnTo>
                  <a:lnTo>
                    <a:pt x="446" y="458"/>
                  </a:lnTo>
                  <a:lnTo>
                    <a:pt x="446" y="458"/>
                  </a:lnTo>
                  <a:lnTo>
                    <a:pt x="426" y="462"/>
                  </a:lnTo>
                  <a:lnTo>
                    <a:pt x="426" y="462"/>
                  </a:lnTo>
                  <a:lnTo>
                    <a:pt x="416" y="466"/>
                  </a:lnTo>
                  <a:lnTo>
                    <a:pt x="408" y="470"/>
                  </a:lnTo>
                  <a:lnTo>
                    <a:pt x="408" y="470"/>
                  </a:lnTo>
                  <a:lnTo>
                    <a:pt x="404" y="480"/>
                  </a:lnTo>
                  <a:lnTo>
                    <a:pt x="404" y="484"/>
                  </a:lnTo>
                  <a:lnTo>
                    <a:pt x="400" y="486"/>
                  </a:lnTo>
                  <a:lnTo>
                    <a:pt x="400" y="486"/>
                  </a:lnTo>
                  <a:lnTo>
                    <a:pt x="398" y="488"/>
                  </a:lnTo>
                  <a:lnTo>
                    <a:pt x="398" y="488"/>
                  </a:lnTo>
                  <a:lnTo>
                    <a:pt x="392" y="484"/>
                  </a:lnTo>
                  <a:lnTo>
                    <a:pt x="388" y="478"/>
                  </a:lnTo>
                  <a:lnTo>
                    <a:pt x="384" y="470"/>
                  </a:lnTo>
                  <a:lnTo>
                    <a:pt x="382" y="468"/>
                  </a:lnTo>
                  <a:lnTo>
                    <a:pt x="380" y="468"/>
                  </a:lnTo>
                  <a:lnTo>
                    <a:pt x="380" y="468"/>
                  </a:lnTo>
                  <a:lnTo>
                    <a:pt x="380" y="470"/>
                  </a:lnTo>
                  <a:lnTo>
                    <a:pt x="378" y="476"/>
                  </a:lnTo>
                  <a:lnTo>
                    <a:pt x="378" y="476"/>
                  </a:lnTo>
                  <a:lnTo>
                    <a:pt x="378" y="480"/>
                  </a:lnTo>
                  <a:lnTo>
                    <a:pt x="378" y="486"/>
                  </a:lnTo>
                  <a:lnTo>
                    <a:pt x="378" y="486"/>
                  </a:lnTo>
                  <a:lnTo>
                    <a:pt x="382" y="492"/>
                  </a:lnTo>
                  <a:lnTo>
                    <a:pt x="388" y="498"/>
                  </a:lnTo>
                  <a:lnTo>
                    <a:pt x="388" y="498"/>
                  </a:lnTo>
                  <a:lnTo>
                    <a:pt x="394" y="500"/>
                  </a:lnTo>
                  <a:lnTo>
                    <a:pt x="400" y="506"/>
                  </a:lnTo>
                  <a:lnTo>
                    <a:pt x="400" y="506"/>
                  </a:lnTo>
                  <a:lnTo>
                    <a:pt x="404" y="512"/>
                  </a:lnTo>
                  <a:lnTo>
                    <a:pt x="404" y="518"/>
                  </a:lnTo>
                  <a:lnTo>
                    <a:pt x="404" y="518"/>
                  </a:lnTo>
                  <a:lnTo>
                    <a:pt x="404" y="532"/>
                  </a:lnTo>
                  <a:lnTo>
                    <a:pt x="404" y="542"/>
                  </a:lnTo>
                  <a:lnTo>
                    <a:pt x="404" y="542"/>
                  </a:lnTo>
                  <a:lnTo>
                    <a:pt x="408" y="550"/>
                  </a:lnTo>
                  <a:lnTo>
                    <a:pt x="414" y="556"/>
                  </a:lnTo>
                  <a:lnTo>
                    <a:pt x="414" y="556"/>
                  </a:lnTo>
                  <a:lnTo>
                    <a:pt x="432" y="572"/>
                  </a:lnTo>
                  <a:lnTo>
                    <a:pt x="448" y="583"/>
                  </a:lnTo>
                  <a:lnTo>
                    <a:pt x="448" y="583"/>
                  </a:lnTo>
                  <a:lnTo>
                    <a:pt x="458" y="599"/>
                  </a:lnTo>
                  <a:lnTo>
                    <a:pt x="458" y="599"/>
                  </a:lnTo>
                  <a:lnTo>
                    <a:pt x="474" y="611"/>
                  </a:lnTo>
                  <a:lnTo>
                    <a:pt x="490" y="625"/>
                  </a:lnTo>
                  <a:lnTo>
                    <a:pt x="490" y="625"/>
                  </a:lnTo>
                  <a:lnTo>
                    <a:pt x="496" y="633"/>
                  </a:lnTo>
                  <a:lnTo>
                    <a:pt x="496" y="633"/>
                  </a:lnTo>
                  <a:lnTo>
                    <a:pt x="496" y="637"/>
                  </a:lnTo>
                  <a:lnTo>
                    <a:pt x="494" y="641"/>
                  </a:lnTo>
                  <a:lnTo>
                    <a:pt x="494" y="641"/>
                  </a:lnTo>
                  <a:lnTo>
                    <a:pt x="490" y="643"/>
                  </a:lnTo>
                  <a:lnTo>
                    <a:pt x="482" y="645"/>
                  </a:lnTo>
                  <a:lnTo>
                    <a:pt x="478" y="647"/>
                  </a:lnTo>
                  <a:lnTo>
                    <a:pt x="472" y="651"/>
                  </a:lnTo>
                  <a:lnTo>
                    <a:pt x="472" y="651"/>
                  </a:lnTo>
                  <a:lnTo>
                    <a:pt x="470" y="655"/>
                  </a:lnTo>
                  <a:lnTo>
                    <a:pt x="468" y="661"/>
                  </a:lnTo>
                  <a:lnTo>
                    <a:pt x="468" y="661"/>
                  </a:lnTo>
                  <a:lnTo>
                    <a:pt x="466" y="667"/>
                  </a:lnTo>
                  <a:lnTo>
                    <a:pt x="464" y="671"/>
                  </a:lnTo>
                  <a:lnTo>
                    <a:pt x="464" y="671"/>
                  </a:lnTo>
                  <a:lnTo>
                    <a:pt x="456" y="675"/>
                  </a:lnTo>
                  <a:lnTo>
                    <a:pt x="448" y="679"/>
                  </a:lnTo>
                  <a:lnTo>
                    <a:pt x="442" y="681"/>
                  </a:lnTo>
                  <a:lnTo>
                    <a:pt x="436" y="683"/>
                  </a:lnTo>
                  <a:lnTo>
                    <a:pt x="436" y="683"/>
                  </a:lnTo>
                  <a:lnTo>
                    <a:pt x="432" y="689"/>
                  </a:lnTo>
                  <a:lnTo>
                    <a:pt x="428" y="697"/>
                  </a:lnTo>
                  <a:lnTo>
                    <a:pt x="428" y="697"/>
                  </a:lnTo>
                  <a:lnTo>
                    <a:pt x="428" y="707"/>
                  </a:lnTo>
                  <a:lnTo>
                    <a:pt x="428" y="717"/>
                  </a:lnTo>
                  <a:lnTo>
                    <a:pt x="428" y="717"/>
                  </a:lnTo>
                  <a:lnTo>
                    <a:pt x="434" y="727"/>
                  </a:lnTo>
                  <a:lnTo>
                    <a:pt x="438" y="739"/>
                  </a:lnTo>
                  <a:lnTo>
                    <a:pt x="438" y="739"/>
                  </a:lnTo>
                  <a:lnTo>
                    <a:pt x="438" y="743"/>
                  </a:lnTo>
                  <a:lnTo>
                    <a:pt x="438" y="747"/>
                  </a:lnTo>
                  <a:lnTo>
                    <a:pt x="438" y="747"/>
                  </a:lnTo>
                  <a:lnTo>
                    <a:pt x="434" y="751"/>
                  </a:lnTo>
                  <a:lnTo>
                    <a:pt x="428" y="751"/>
                  </a:lnTo>
                  <a:lnTo>
                    <a:pt x="428" y="751"/>
                  </a:lnTo>
                  <a:lnTo>
                    <a:pt x="426" y="749"/>
                  </a:lnTo>
                  <a:lnTo>
                    <a:pt x="424" y="747"/>
                  </a:lnTo>
                  <a:lnTo>
                    <a:pt x="422" y="741"/>
                  </a:lnTo>
                  <a:lnTo>
                    <a:pt x="422" y="741"/>
                  </a:lnTo>
                  <a:lnTo>
                    <a:pt x="418" y="741"/>
                  </a:lnTo>
                  <a:lnTo>
                    <a:pt x="414" y="741"/>
                  </a:lnTo>
                  <a:lnTo>
                    <a:pt x="406" y="741"/>
                  </a:lnTo>
                  <a:lnTo>
                    <a:pt x="406" y="741"/>
                  </a:lnTo>
                  <a:lnTo>
                    <a:pt x="396" y="739"/>
                  </a:lnTo>
                  <a:lnTo>
                    <a:pt x="394" y="735"/>
                  </a:lnTo>
                  <a:lnTo>
                    <a:pt x="390" y="735"/>
                  </a:lnTo>
                  <a:lnTo>
                    <a:pt x="390" y="735"/>
                  </a:lnTo>
                  <a:lnTo>
                    <a:pt x="388" y="739"/>
                  </a:lnTo>
                  <a:lnTo>
                    <a:pt x="386" y="743"/>
                  </a:lnTo>
                  <a:lnTo>
                    <a:pt x="386" y="743"/>
                  </a:lnTo>
                  <a:lnTo>
                    <a:pt x="376" y="745"/>
                  </a:lnTo>
                  <a:lnTo>
                    <a:pt x="364" y="745"/>
                  </a:lnTo>
                  <a:lnTo>
                    <a:pt x="352" y="745"/>
                  </a:lnTo>
                  <a:lnTo>
                    <a:pt x="342" y="745"/>
                  </a:lnTo>
                  <a:lnTo>
                    <a:pt x="342" y="745"/>
                  </a:lnTo>
                  <a:lnTo>
                    <a:pt x="330" y="753"/>
                  </a:lnTo>
                  <a:lnTo>
                    <a:pt x="324" y="757"/>
                  </a:lnTo>
                  <a:lnTo>
                    <a:pt x="318" y="759"/>
                  </a:lnTo>
                  <a:lnTo>
                    <a:pt x="318" y="759"/>
                  </a:lnTo>
                  <a:lnTo>
                    <a:pt x="310" y="759"/>
                  </a:lnTo>
                  <a:lnTo>
                    <a:pt x="302" y="759"/>
                  </a:lnTo>
                  <a:lnTo>
                    <a:pt x="302" y="759"/>
                  </a:lnTo>
                  <a:lnTo>
                    <a:pt x="295" y="753"/>
                  </a:lnTo>
                  <a:lnTo>
                    <a:pt x="287" y="749"/>
                  </a:lnTo>
                  <a:lnTo>
                    <a:pt x="287" y="749"/>
                  </a:lnTo>
                  <a:lnTo>
                    <a:pt x="279" y="747"/>
                  </a:lnTo>
                  <a:lnTo>
                    <a:pt x="271" y="747"/>
                  </a:lnTo>
                  <a:lnTo>
                    <a:pt x="271" y="747"/>
                  </a:lnTo>
                  <a:lnTo>
                    <a:pt x="267" y="749"/>
                  </a:lnTo>
                  <a:lnTo>
                    <a:pt x="263" y="753"/>
                  </a:lnTo>
                  <a:lnTo>
                    <a:pt x="263" y="753"/>
                  </a:lnTo>
                  <a:lnTo>
                    <a:pt x="259" y="761"/>
                  </a:lnTo>
                  <a:lnTo>
                    <a:pt x="259" y="761"/>
                  </a:lnTo>
                  <a:lnTo>
                    <a:pt x="255" y="763"/>
                  </a:lnTo>
                  <a:lnTo>
                    <a:pt x="251" y="765"/>
                  </a:lnTo>
                  <a:lnTo>
                    <a:pt x="251" y="765"/>
                  </a:lnTo>
                  <a:lnTo>
                    <a:pt x="245" y="763"/>
                  </a:lnTo>
                  <a:lnTo>
                    <a:pt x="241" y="759"/>
                  </a:lnTo>
                  <a:lnTo>
                    <a:pt x="241" y="759"/>
                  </a:lnTo>
                  <a:lnTo>
                    <a:pt x="237" y="753"/>
                  </a:lnTo>
                  <a:lnTo>
                    <a:pt x="235" y="749"/>
                  </a:lnTo>
                  <a:lnTo>
                    <a:pt x="235" y="749"/>
                  </a:lnTo>
                  <a:lnTo>
                    <a:pt x="229" y="747"/>
                  </a:lnTo>
                  <a:lnTo>
                    <a:pt x="223" y="745"/>
                  </a:lnTo>
                  <a:lnTo>
                    <a:pt x="223" y="745"/>
                  </a:lnTo>
                  <a:lnTo>
                    <a:pt x="211" y="745"/>
                  </a:lnTo>
                  <a:lnTo>
                    <a:pt x="211" y="745"/>
                  </a:lnTo>
                  <a:lnTo>
                    <a:pt x="205" y="745"/>
                  </a:lnTo>
                  <a:lnTo>
                    <a:pt x="201" y="747"/>
                  </a:lnTo>
                  <a:lnTo>
                    <a:pt x="197" y="749"/>
                  </a:lnTo>
                  <a:lnTo>
                    <a:pt x="197" y="749"/>
                  </a:lnTo>
                  <a:lnTo>
                    <a:pt x="187" y="743"/>
                  </a:lnTo>
                  <a:lnTo>
                    <a:pt x="177" y="735"/>
                  </a:lnTo>
                  <a:lnTo>
                    <a:pt x="177" y="735"/>
                  </a:lnTo>
                  <a:lnTo>
                    <a:pt x="165" y="731"/>
                  </a:lnTo>
                  <a:lnTo>
                    <a:pt x="153" y="727"/>
                  </a:lnTo>
                  <a:lnTo>
                    <a:pt x="153" y="727"/>
                  </a:lnTo>
                  <a:lnTo>
                    <a:pt x="135" y="729"/>
                  </a:lnTo>
                  <a:lnTo>
                    <a:pt x="121" y="731"/>
                  </a:lnTo>
                  <a:lnTo>
                    <a:pt x="121" y="731"/>
                  </a:lnTo>
                  <a:lnTo>
                    <a:pt x="99" y="733"/>
                  </a:lnTo>
                  <a:lnTo>
                    <a:pt x="87" y="735"/>
                  </a:lnTo>
                  <a:lnTo>
                    <a:pt x="76" y="733"/>
                  </a:lnTo>
                  <a:lnTo>
                    <a:pt x="76" y="733"/>
                  </a:lnTo>
                  <a:lnTo>
                    <a:pt x="74" y="729"/>
                  </a:lnTo>
                  <a:lnTo>
                    <a:pt x="72" y="727"/>
                  </a:lnTo>
                  <a:lnTo>
                    <a:pt x="70" y="725"/>
                  </a:lnTo>
                  <a:lnTo>
                    <a:pt x="70" y="725"/>
                  </a:lnTo>
                  <a:lnTo>
                    <a:pt x="68" y="721"/>
                  </a:lnTo>
                  <a:lnTo>
                    <a:pt x="68" y="721"/>
                  </a:lnTo>
                  <a:lnTo>
                    <a:pt x="66" y="707"/>
                  </a:lnTo>
                  <a:lnTo>
                    <a:pt x="66" y="707"/>
                  </a:lnTo>
                  <a:lnTo>
                    <a:pt x="68" y="691"/>
                  </a:lnTo>
                  <a:lnTo>
                    <a:pt x="70" y="673"/>
                  </a:lnTo>
                  <a:lnTo>
                    <a:pt x="70" y="673"/>
                  </a:lnTo>
                  <a:lnTo>
                    <a:pt x="76" y="661"/>
                  </a:lnTo>
                  <a:lnTo>
                    <a:pt x="84" y="645"/>
                  </a:lnTo>
                  <a:lnTo>
                    <a:pt x="84" y="645"/>
                  </a:lnTo>
                  <a:lnTo>
                    <a:pt x="85" y="637"/>
                  </a:lnTo>
                  <a:lnTo>
                    <a:pt x="87" y="631"/>
                  </a:lnTo>
                  <a:lnTo>
                    <a:pt x="87" y="631"/>
                  </a:lnTo>
                  <a:lnTo>
                    <a:pt x="93" y="625"/>
                  </a:lnTo>
                  <a:lnTo>
                    <a:pt x="99" y="617"/>
                  </a:lnTo>
                  <a:lnTo>
                    <a:pt x="105" y="611"/>
                  </a:lnTo>
                  <a:lnTo>
                    <a:pt x="113" y="605"/>
                  </a:lnTo>
                  <a:lnTo>
                    <a:pt x="113" y="605"/>
                  </a:lnTo>
                  <a:lnTo>
                    <a:pt x="115" y="599"/>
                  </a:lnTo>
                  <a:lnTo>
                    <a:pt x="117" y="595"/>
                  </a:lnTo>
                  <a:lnTo>
                    <a:pt x="115" y="591"/>
                  </a:lnTo>
                  <a:lnTo>
                    <a:pt x="115" y="591"/>
                  </a:lnTo>
                  <a:lnTo>
                    <a:pt x="113" y="587"/>
                  </a:lnTo>
                  <a:lnTo>
                    <a:pt x="107" y="585"/>
                  </a:lnTo>
                  <a:lnTo>
                    <a:pt x="99" y="581"/>
                  </a:lnTo>
                  <a:lnTo>
                    <a:pt x="99" y="581"/>
                  </a:lnTo>
                  <a:lnTo>
                    <a:pt x="76" y="572"/>
                  </a:lnTo>
                  <a:lnTo>
                    <a:pt x="54" y="564"/>
                  </a:lnTo>
                  <a:lnTo>
                    <a:pt x="54" y="564"/>
                  </a:lnTo>
                  <a:lnTo>
                    <a:pt x="42" y="564"/>
                  </a:lnTo>
                  <a:lnTo>
                    <a:pt x="36" y="560"/>
                  </a:lnTo>
                  <a:lnTo>
                    <a:pt x="32" y="558"/>
                  </a:lnTo>
                  <a:lnTo>
                    <a:pt x="32" y="558"/>
                  </a:lnTo>
                  <a:lnTo>
                    <a:pt x="28" y="552"/>
                  </a:lnTo>
                  <a:lnTo>
                    <a:pt x="26" y="546"/>
                  </a:lnTo>
                  <a:lnTo>
                    <a:pt x="26" y="546"/>
                  </a:lnTo>
                  <a:lnTo>
                    <a:pt x="16" y="538"/>
                  </a:lnTo>
                  <a:lnTo>
                    <a:pt x="16" y="538"/>
                  </a:lnTo>
                  <a:lnTo>
                    <a:pt x="10" y="528"/>
                  </a:lnTo>
                  <a:lnTo>
                    <a:pt x="4" y="522"/>
                  </a:lnTo>
                  <a:lnTo>
                    <a:pt x="4" y="522"/>
                  </a:lnTo>
                  <a:lnTo>
                    <a:pt x="8" y="520"/>
                  </a:lnTo>
                  <a:lnTo>
                    <a:pt x="10" y="516"/>
                  </a:lnTo>
                  <a:lnTo>
                    <a:pt x="10" y="516"/>
                  </a:lnTo>
                  <a:lnTo>
                    <a:pt x="10" y="508"/>
                  </a:lnTo>
                  <a:lnTo>
                    <a:pt x="10" y="500"/>
                  </a:lnTo>
                  <a:lnTo>
                    <a:pt x="10" y="500"/>
                  </a:lnTo>
                  <a:lnTo>
                    <a:pt x="8" y="492"/>
                  </a:lnTo>
                  <a:lnTo>
                    <a:pt x="8" y="492"/>
                  </a:lnTo>
                  <a:lnTo>
                    <a:pt x="4" y="482"/>
                  </a:lnTo>
                  <a:lnTo>
                    <a:pt x="4" y="482"/>
                  </a:lnTo>
                  <a:lnTo>
                    <a:pt x="4" y="474"/>
                  </a:lnTo>
                  <a:lnTo>
                    <a:pt x="4" y="474"/>
                  </a:lnTo>
                  <a:lnTo>
                    <a:pt x="6" y="468"/>
                  </a:lnTo>
                  <a:lnTo>
                    <a:pt x="6" y="464"/>
                  </a:lnTo>
                  <a:lnTo>
                    <a:pt x="6" y="464"/>
                  </a:lnTo>
                  <a:lnTo>
                    <a:pt x="4" y="462"/>
                  </a:lnTo>
                  <a:lnTo>
                    <a:pt x="0" y="458"/>
                  </a:lnTo>
                  <a:lnTo>
                    <a:pt x="0" y="458"/>
                  </a:lnTo>
                  <a:lnTo>
                    <a:pt x="0" y="454"/>
                  </a:lnTo>
                  <a:lnTo>
                    <a:pt x="4" y="450"/>
                  </a:lnTo>
                  <a:lnTo>
                    <a:pt x="10" y="446"/>
                  </a:lnTo>
                  <a:lnTo>
                    <a:pt x="12" y="440"/>
                  </a:lnTo>
                  <a:lnTo>
                    <a:pt x="12" y="440"/>
                  </a:lnTo>
                  <a:lnTo>
                    <a:pt x="14" y="432"/>
                  </a:lnTo>
                  <a:lnTo>
                    <a:pt x="14" y="432"/>
                  </a:lnTo>
                  <a:lnTo>
                    <a:pt x="8" y="422"/>
                  </a:lnTo>
                  <a:lnTo>
                    <a:pt x="8" y="422"/>
                  </a:lnTo>
                  <a:lnTo>
                    <a:pt x="8" y="408"/>
                  </a:lnTo>
                  <a:lnTo>
                    <a:pt x="8" y="408"/>
                  </a:lnTo>
                  <a:lnTo>
                    <a:pt x="4" y="400"/>
                  </a:lnTo>
                  <a:lnTo>
                    <a:pt x="4" y="400"/>
                  </a:lnTo>
                  <a:lnTo>
                    <a:pt x="4" y="394"/>
                  </a:lnTo>
                  <a:lnTo>
                    <a:pt x="4" y="394"/>
                  </a:lnTo>
                  <a:lnTo>
                    <a:pt x="2" y="372"/>
                  </a:lnTo>
                  <a:lnTo>
                    <a:pt x="2" y="372"/>
                  </a:lnTo>
                  <a:lnTo>
                    <a:pt x="4" y="364"/>
                  </a:lnTo>
                  <a:lnTo>
                    <a:pt x="4" y="364"/>
                  </a:lnTo>
                  <a:lnTo>
                    <a:pt x="6" y="363"/>
                  </a:lnTo>
                  <a:lnTo>
                    <a:pt x="10" y="359"/>
                  </a:lnTo>
                  <a:lnTo>
                    <a:pt x="10" y="359"/>
                  </a:lnTo>
                  <a:lnTo>
                    <a:pt x="12" y="347"/>
                  </a:lnTo>
                  <a:lnTo>
                    <a:pt x="14" y="337"/>
                  </a:lnTo>
                  <a:lnTo>
                    <a:pt x="14" y="337"/>
                  </a:lnTo>
                  <a:lnTo>
                    <a:pt x="16" y="321"/>
                  </a:lnTo>
                  <a:lnTo>
                    <a:pt x="16" y="321"/>
                  </a:lnTo>
                  <a:lnTo>
                    <a:pt x="16" y="311"/>
                  </a:lnTo>
                  <a:lnTo>
                    <a:pt x="16" y="311"/>
                  </a:lnTo>
                  <a:lnTo>
                    <a:pt x="14" y="293"/>
                  </a:lnTo>
                  <a:lnTo>
                    <a:pt x="14" y="293"/>
                  </a:lnTo>
                  <a:lnTo>
                    <a:pt x="14" y="287"/>
                  </a:lnTo>
                  <a:lnTo>
                    <a:pt x="16" y="283"/>
                  </a:lnTo>
                  <a:lnTo>
                    <a:pt x="16" y="283"/>
                  </a:lnTo>
                  <a:lnTo>
                    <a:pt x="22" y="283"/>
                  </a:lnTo>
                  <a:lnTo>
                    <a:pt x="28" y="285"/>
                  </a:lnTo>
                  <a:lnTo>
                    <a:pt x="28" y="285"/>
                  </a:lnTo>
                  <a:lnTo>
                    <a:pt x="36" y="289"/>
                  </a:lnTo>
                  <a:lnTo>
                    <a:pt x="42" y="293"/>
                  </a:lnTo>
                  <a:lnTo>
                    <a:pt x="42" y="293"/>
                  </a:lnTo>
                  <a:lnTo>
                    <a:pt x="46" y="293"/>
                  </a:lnTo>
                  <a:lnTo>
                    <a:pt x="50" y="291"/>
                  </a:lnTo>
                  <a:lnTo>
                    <a:pt x="50" y="291"/>
                  </a:lnTo>
                  <a:lnTo>
                    <a:pt x="56" y="287"/>
                  </a:lnTo>
                  <a:lnTo>
                    <a:pt x="58" y="281"/>
                  </a:lnTo>
                  <a:lnTo>
                    <a:pt x="58" y="281"/>
                  </a:lnTo>
                  <a:lnTo>
                    <a:pt x="60" y="275"/>
                  </a:lnTo>
                  <a:lnTo>
                    <a:pt x="62" y="269"/>
                  </a:lnTo>
                  <a:lnTo>
                    <a:pt x="62" y="269"/>
                  </a:lnTo>
                  <a:lnTo>
                    <a:pt x="68" y="263"/>
                  </a:lnTo>
                  <a:lnTo>
                    <a:pt x="72" y="261"/>
                  </a:lnTo>
                  <a:lnTo>
                    <a:pt x="72" y="261"/>
                  </a:lnTo>
                  <a:lnTo>
                    <a:pt x="78" y="257"/>
                  </a:lnTo>
                  <a:lnTo>
                    <a:pt x="84" y="251"/>
                  </a:lnTo>
                  <a:lnTo>
                    <a:pt x="84" y="251"/>
                  </a:lnTo>
                  <a:lnTo>
                    <a:pt x="85" y="245"/>
                  </a:lnTo>
                  <a:lnTo>
                    <a:pt x="85" y="239"/>
                  </a:lnTo>
                  <a:lnTo>
                    <a:pt x="85" y="239"/>
                  </a:lnTo>
                  <a:lnTo>
                    <a:pt x="80" y="235"/>
                  </a:lnTo>
                  <a:lnTo>
                    <a:pt x="76" y="233"/>
                  </a:lnTo>
                  <a:lnTo>
                    <a:pt x="70" y="229"/>
                  </a:lnTo>
                  <a:lnTo>
                    <a:pt x="66" y="227"/>
                  </a:lnTo>
                  <a:lnTo>
                    <a:pt x="66" y="227"/>
                  </a:lnTo>
                  <a:lnTo>
                    <a:pt x="64" y="223"/>
                  </a:lnTo>
                  <a:lnTo>
                    <a:pt x="64" y="217"/>
                  </a:lnTo>
                  <a:lnTo>
                    <a:pt x="64" y="217"/>
                  </a:lnTo>
                  <a:lnTo>
                    <a:pt x="68" y="213"/>
                  </a:lnTo>
                  <a:lnTo>
                    <a:pt x="72" y="211"/>
                  </a:lnTo>
                  <a:lnTo>
                    <a:pt x="78" y="211"/>
                  </a:lnTo>
                  <a:lnTo>
                    <a:pt x="84" y="205"/>
                  </a:lnTo>
                  <a:lnTo>
                    <a:pt x="84" y="205"/>
                  </a:lnTo>
                  <a:lnTo>
                    <a:pt x="89" y="197"/>
                  </a:lnTo>
                  <a:lnTo>
                    <a:pt x="95" y="183"/>
                  </a:lnTo>
                  <a:lnTo>
                    <a:pt x="97" y="169"/>
                  </a:lnTo>
                  <a:lnTo>
                    <a:pt x="99" y="157"/>
                  </a:lnTo>
                  <a:lnTo>
                    <a:pt x="99" y="157"/>
                  </a:lnTo>
                  <a:lnTo>
                    <a:pt x="107" y="155"/>
                  </a:lnTo>
                  <a:lnTo>
                    <a:pt x="113" y="155"/>
                  </a:lnTo>
                  <a:lnTo>
                    <a:pt x="117" y="155"/>
                  </a:lnTo>
                  <a:lnTo>
                    <a:pt x="117" y="155"/>
                  </a:lnTo>
                  <a:lnTo>
                    <a:pt x="119" y="159"/>
                  </a:lnTo>
                  <a:lnTo>
                    <a:pt x="121" y="165"/>
                  </a:lnTo>
                  <a:lnTo>
                    <a:pt x="121" y="165"/>
                  </a:lnTo>
                  <a:lnTo>
                    <a:pt x="123" y="167"/>
                  </a:lnTo>
                  <a:lnTo>
                    <a:pt x="123" y="167"/>
                  </a:lnTo>
                  <a:lnTo>
                    <a:pt x="123" y="165"/>
                  </a:lnTo>
                  <a:lnTo>
                    <a:pt x="123" y="161"/>
                  </a:lnTo>
                  <a:lnTo>
                    <a:pt x="121" y="157"/>
                  </a:lnTo>
                  <a:lnTo>
                    <a:pt x="121" y="157"/>
                  </a:lnTo>
                  <a:lnTo>
                    <a:pt x="117" y="152"/>
                  </a:lnTo>
                  <a:lnTo>
                    <a:pt x="117" y="152"/>
                  </a:lnTo>
                  <a:lnTo>
                    <a:pt x="109" y="146"/>
                  </a:lnTo>
                  <a:lnTo>
                    <a:pt x="109" y="146"/>
                  </a:lnTo>
                  <a:lnTo>
                    <a:pt x="105" y="144"/>
                  </a:lnTo>
                  <a:lnTo>
                    <a:pt x="99" y="142"/>
                  </a:lnTo>
                  <a:lnTo>
                    <a:pt x="99" y="142"/>
                  </a:lnTo>
                  <a:lnTo>
                    <a:pt x="99" y="140"/>
                  </a:lnTo>
                  <a:lnTo>
                    <a:pt x="99" y="140"/>
                  </a:lnTo>
                  <a:lnTo>
                    <a:pt x="103" y="132"/>
                  </a:lnTo>
                  <a:lnTo>
                    <a:pt x="103" y="132"/>
                  </a:lnTo>
                  <a:lnTo>
                    <a:pt x="107" y="128"/>
                  </a:lnTo>
                  <a:lnTo>
                    <a:pt x="107" y="128"/>
                  </a:lnTo>
                  <a:lnTo>
                    <a:pt x="109" y="124"/>
                  </a:lnTo>
                  <a:lnTo>
                    <a:pt x="113" y="120"/>
                  </a:lnTo>
                  <a:lnTo>
                    <a:pt x="113" y="120"/>
                  </a:lnTo>
                  <a:lnTo>
                    <a:pt x="119" y="116"/>
                  </a:lnTo>
                  <a:lnTo>
                    <a:pt x="127" y="116"/>
                  </a:lnTo>
                  <a:lnTo>
                    <a:pt x="143" y="116"/>
                  </a:lnTo>
                  <a:lnTo>
                    <a:pt x="143" y="116"/>
                  </a:lnTo>
                  <a:lnTo>
                    <a:pt x="151" y="120"/>
                  </a:lnTo>
                  <a:lnTo>
                    <a:pt x="159" y="122"/>
                  </a:lnTo>
                  <a:lnTo>
                    <a:pt x="159" y="122"/>
                  </a:lnTo>
                  <a:lnTo>
                    <a:pt x="163" y="126"/>
                  </a:lnTo>
                  <a:lnTo>
                    <a:pt x="165" y="132"/>
                  </a:lnTo>
                  <a:lnTo>
                    <a:pt x="165" y="132"/>
                  </a:lnTo>
                  <a:lnTo>
                    <a:pt x="163" y="138"/>
                  </a:lnTo>
                  <a:lnTo>
                    <a:pt x="163" y="142"/>
                  </a:lnTo>
                  <a:lnTo>
                    <a:pt x="165" y="144"/>
                  </a:lnTo>
                  <a:lnTo>
                    <a:pt x="165" y="144"/>
                  </a:lnTo>
                  <a:lnTo>
                    <a:pt x="171" y="146"/>
                  </a:lnTo>
                  <a:lnTo>
                    <a:pt x="173" y="144"/>
                  </a:lnTo>
                  <a:lnTo>
                    <a:pt x="173" y="144"/>
                  </a:lnTo>
                  <a:lnTo>
                    <a:pt x="175" y="142"/>
                  </a:lnTo>
                  <a:lnTo>
                    <a:pt x="175" y="140"/>
                  </a:lnTo>
                  <a:lnTo>
                    <a:pt x="175" y="136"/>
                  </a:lnTo>
                  <a:lnTo>
                    <a:pt x="175" y="134"/>
                  </a:lnTo>
                  <a:lnTo>
                    <a:pt x="175" y="134"/>
                  </a:lnTo>
                  <a:lnTo>
                    <a:pt x="179" y="136"/>
                  </a:lnTo>
                  <a:lnTo>
                    <a:pt x="183" y="138"/>
                  </a:lnTo>
                  <a:lnTo>
                    <a:pt x="183" y="138"/>
                  </a:lnTo>
                  <a:lnTo>
                    <a:pt x="185" y="144"/>
                  </a:lnTo>
                  <a:lnTo>
                    <a:pt x="187" y="152"/>
                  </a:lnTo>
                  <a:lnTo>
                    <a:pt x="187" y="152"/>
                  </a:lnTo>
                  <a:lnTo>
                    <a:pt x="189" y="157"/>
                  </a:lnTo>
                  <a:lnTo>
                    <a:pt x="191" y="159"/>
                  </a:lnTo>
                  <a:lnTo>
                    <a:pt x="193" y="159"/>
                  </a:lnTo>
                  <a:lnTo>
                    <a:pt x="193" y="159"/>
                  </a:lnTo>
                  <a:lnTo>
                    <a:pt x="193" y="159"/>
                  </a:lnTo>
                  <a:lnTo>
                    <a:pt x="193" y="157"/>
                  </a:lnTo>
                  <a:lnTo>
                    <a:pt x="193" y="152"/>
                  </a:lnTo>
                  <a:lnTo>
                    <a:pt x="189" y="138"/>
                  </a:lnTo>
                  <a:lnTo>
                    <a:pt x="189" y="138"/>
                  </a:lnTo>
                  <a:lnTo>
                    <a:pt x="189" y="128"/>
                  </a:lnTo>
                  <a:lnTo>
                    <a:pt x="191" y="120"/>
                  </a:lnTo>
                  <a:lnTo>
                    <a:pt x="191" y="120"/>
                  </a:lnTo>
                  <a:lnTo>
                    <a:pt x="193" y="114"/>
                  </a:lnTo>
                  <a:lnTo>
                    <a:pt x="193" y="114"/>
                  </a:lnTo>
                  <a:lnTo>
                    <a:pt x="195" y="110"/>
                  </a:lnTo>
                  <a:lnTo>
                    <a:pt x="197" y="106"/>
                  </a:lnTo>
                  <a:lnTo>
                    <a:pt x="197" y="106"/>
                  </a:lnTo>
                  <a:lnTo>
                    <a:pt x="203" y="106"/>
                  </a:lnTo>
                  <a:lnTo>
                    <a:pt x="211" y="106"/>
                  </a:lnTo>
                  <a:lnTo>
                    <a:pt x="217" y="108"/>
                  </a:lnTo>
                  <a:lnTo>
                    <a:pt x="221" y="108"/>
                  </a:lnTo>
                  <a:lnTo>
                    <a:pt x="221" y="108"/>
                  </a:lnTo>
                  <a:lnTo>
                    <a:pt x="223" y="106"/>
                  </a:lnTo>
                  <a:lnTo>
                    <a:pt x="223" y="106"/>
                  </a:lnTo>
                  <a:lnTo>
                    <a:pt x="221" y="102"/>
                  </a:lnTo>
                  <a:lnTo>
                    <a:pt x="217" y="100"/>
                  </a:lnTo>
                  <a:lnTo>
                    <a:pt x="213" y="98"/>
                  </a:lnTo>
                  <a:lnTo>
                    <a:pt x="211" y="96"/>
                  </a:lnTo>
                  <a:lnTo>
                    <a:pt x="211" y="96"/>
                  </a:lnTo>
                  <a:lnTo>
                    <a:pt x="211" y="92"/>
                  </a:lnTo>
                  <a:lnTo>
                    <a:pt x="213" y="86"/>
                  </a:lnTo>
                  <a:lnTo>
                    <a:pt x="213" y="86"/>
                  </a:lnTo>
                  <a:lnTo>
                    <a:pt x="217" y="84"/>
                  </a:lnTo>
                  <a:lnTo>
                    <a:pt x="217" y="84"/>
                  </a:lnTo>
                  <a:lnTo>
                    <a:pt x="219" y="80"/>
                  </a:lnTo>
                  <a:lnTo>
                    <a:pt x="219" y="80"/>
                  </a:lnTo>
                  <a:lnTo>
                    <a:pt x="217" y="78"/>
                  </a:lnTo>
                  <a:lnTo>
                    <a:pt x="213" y="76"/>
                  </a:lnTo>
                  <a:lnTo>
                    <a:pt x="213" y="76"/>
                  </a:lnTo>
                  <a:lnTo>
                    <a:pt x="211" y="70"/>
                  </a:lnTo>
                  <a:lnTo>
                    <a:pt x="211" y="70"/>
                  </a:lnTo>
                  <a:lnTo>
                    <a:pt x="213" y="66"/>
                  </a:lnTo>
                  <a:lnTo>
                    <a:pt x="213" y="64"/>
                  </a:lnTo>
                  <a:lnTo>
                    <a:pt x="213" y="64"/>
                  </a:lnTo>
                  <a:lnTo>
                    <a:pt x="209" y="58"/>
                  </a:lnTo>
                  <a:lnTo>
                    <a:pt x="209" y="58"/>
                  </a:lnTo>
                  <a:lnTo>
                    <a:pt x="207" y="58"/>
                  </a:lnTo>
                  <a:lnTo>
                    <a:pt x="203" y="58"/>
                  </a:lnTo>
                  <a:lnTo>
                    <a:pt x="203" y="58"/>
                  </a:lnTo>
                  <a:lnTo>
                    <a:pt x="205" y="56"/>
                  </a:lnTo>
                  <a:lnTo>
                    <a:pt x="207" y="54"/>
                  </a:lnTo>
                  <a:lnTo>
                    <a:pt x="207" y="54"/>
                  </a:lnTo>
                  <a:lnTo>
                    <a:pt x="209" y="50"/>
                  </a:lnTo>
                  <a:lnTo>
                    <a:pt x="209" y="50"/>
                  </a:lnTo>
                  <a:lnTo>
                    <a:pt x="211" y="48"/>
                  </a:lnTo>
                  <a:lnTo>
                    <a:pt x="215" y="46"/>
                  </a:lnTo>
                  <a:lnTo>
                    <a:pt x="221" y="46"/>
                  </a:lnTo>
                  <a:lnTo>
                    <a:pt x="223" y="42"/>
                  </a:lnTo>
                  <a:lnTo>
                    <a:pt x="223" y="42"/>
                  </a:lnTo>
                  <a:lnTo>
                    <a:pt x="223" y="40"/>
                  </a:lnTo>
                  <a:lnTo>
                    <a:pt x="221" y="36"/>
                  </a:lnTo>
                  <a:lnTo>
                    <a:pt x="221" y="36"/>
                  </a:lnTo>
                  <a:lnTo>
                    <a:pt x="215" y="28"/>
                  </a:lnTo>
                  <a:lnTo>
                    <a:pt x="215" y="28"/>
                  </a:lnTo>
                  <a:lnTo>
                    <a:pt x="211" y="20"/>
                  </a:lnTo>
                  <a:lnTo>
                    <a:pt x="209" y="12"/>
                  </a:lnTo>
                  <a:lnTo>
                    <a:pt x="209" y="12"/>
                  </a:lnTo>
                  <a:lnTo>
                    <a:pt x="209" y="6"/>
                  </a:lnTo>
                  <a:lnTo>
                    <a:pt x="209" y="0"/>
                  </a:lnTo>
                  <a:lnTo>
                    <a:pt x="209" y="0"/>
                  </a:lnTo>
                  <a:lnTo>
                    <a:pt x="213" y="0"/>
                  </a:lnTo>
                  <a:lnTo>
                    <a:pt x="217" y="0"/>
                  </a:lnTo>
                  <a:lnTo>
                    <a:pt x="217" y="0"/>
                  </a:lnTo>
                  <a:lnTo>
                    <a:pt x="231" y="6"/>
                  </a:lnTo>
                  <a:lnTo>
                    <a:pt x="237" y="10"/>
                  </a:lnTo>
                  <a:lnTo>
                    <a:pt x="243" y="10"/>
                  </a:lnTo>
                  <a:lnTo>
                    <a:pt x="243" y="10"/>
                  </a:lnTo>
                  <a:lnTo>
                    <a:pt x="243" y="10"/>
                  </a:lnTo>
                  <a:close/>
                </a:path>
              </a:pathLst>
            </a:custGeom>
            <a:solidFill>
              <a:srgbClr val="002060"/>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10"/>
            <p:cNvSpPr/>
            <p:nvPr/>
          </p:nvSpPr>
          <p:spPr>
            <a:xfrm>
              <a:off x="3692" y="2496"/>
              <a:ext cx="456" cy="293"/>
            </a:xfrm>
            <a:custGeom>
              <a:avLst/>
              <a:gdLst/>
              <a:ahLst/>
              <a:cxnLst/>
              <a:rect l="l" t="t" r="r" b="b"/>
              <a:pathLst>
                <a:path w="456" h="293" extrusionOk="0">
                  <a:moveTo>
                    <a:pt x="388" y="16"/>
                  </a:moveTo>
                  <a:lnTo>
                    <a:pt x="388" y="16"/>
                  </a:lnTo>
                  <a:lnTo>
                    <a:pt x="396" y="14"/>
                  </a:lnTo>
                  <a:lnTo>
                    <a:pt x="402" y="10"/>
                  </a:lnTo>
                  <a:lnTo>
                    <a:pt x="402" y="10"/>
                  </a:lnTo>
                  <a:lnTo>
                    <a:pt x="414" y="14"/>
                  </a:lnTo>
                  <a:lnTo>
                    <a:pt x="422" y="18"/>
                  </a:lnTo>
                  <a:lnTo>
                    <a:pt x="422" y="18"/>
                  </a:lnTo>
                  <a:lnTo>
                    <a:pt x="438" y="28"/>
                  </a:lnTo>
                  <a:lnTo>
                    <a:pt x="438" y="28"/>
                  </a:lnTo>
                  <a:lnTo>
                    <a:pt x="450" y="36"/>
                  </a:lnTo>
                  <a:lnTo>
                    <a:pt x="450" y="36"/>
                  </a:lnTo>
                  <a:lnTo>
                    <a:pt x="452" y="44"/>
                  </a:lnTo>
                  <a:lnTo>
                    <a:pt x="456" y="50"/>
                  </a:lnTo>
                  <a:lnTo>
                    <a:pt x="456" y="50"/>
                  </a:lnTo>
                  <a:lnTo>
                    <a:pt x="452" y="58"/>
                  </a:lnTo>
                  <a:lnTo>
                    <a:pt x="452" y="58"/>
                  </a:lnTo>
                  <a:lnTo>
                    <a:pt x="448" y="64"/>
                  </a:lnTo>
                  <a:lnTo>
                    <a:pt x="444" y="68"/>
                  </a:lnTo>
                  <a:lnTo>
                    <a:pt x="444" y="68"/>
                  </a:lnTo>
                  <a:lnTo>
                    <a:pt x="440" y="68"/>
                  </a:lnTo>
                  <a:lnTo>
                    <a:pt x="434" y="68"/>
                  </a:lnTo>
                  <a:lnTo>
                    <a:pt x="434" y="68"/>
                  </a:lnTo>
                  <a:lnTo>
                    <a:pt x="424" y="74"/>
                  </a:lnTo>
                  <a:lnTo>
                    <a:pt x="418" y="78"/>
                  </a:lnTo>
                  <a:lnTo>
                    <a:pt x="418" y="78"/>
                  </a:lnTo>
                  <a:lnTo>
                    <a:pt x="412" y="86"/>
                  </a:lnTo>
                  <a:lnTo>
                    <a:pt x="404" y="92"/>
                  </a:lnTo>
                  <a:lnTo>
                    <a:pt x="404" y="92"/>
                  </a:lnTo>
                  <a:lnTo>
                    <a:pt x="404" y="104"/>
                  </a:lnTo>
                  <a:lnTo>
                    <a:pt x="404" y="104"/>
                  </a:lnTo>
                  <a:lnTo>
                    <a:pt x="398" y="116"/>
                  </a:lnTo>
                  <a:lnTo>
                    <a:pt x="398" y="116"/>
                  </a:lnTo>
                  <a:lnTo>
                    <a:pt x="398" y="122"/>
                  </a:lnTo>
                  <a:lnTo>
                    <a:pt x="396" y="132"/>
                  </a:lnTo>
                  <a:lnTo>
                    <a:pt x="396" y="132"/>
                  </a:lnTo>
                  <a:lnTo>
                    <a:pt x="390" y="140"/>
                  </a:lnTo>
                  <a:lnTo>
                    <a:pt x="384" y="147"/>
                  </a:lnTo>
                  <a:lnTo>
                    <a:pt x="384" y="147"/>
                  </a:lnTo>
                  <a:lnTo>
                    <a:pt x="380" y="165"/>
                  </a:lnTo>
                  <a:lnTo>
                    <a:pt x="380" y="165"/>
                  </a:lnTo>
                  <a:lnTo>
                    <a:pt x="370" y="185"/>
                  </a:lnTo>
                  <a:lnTo>
                    <a:pt x="370" y="185"/>
                  </a:lnTo>
                  <a:lnTo>
                    <a:pt x="362" y="199"/>
                  </a:lnTo>
                  <a:lnTo>
                    <a:pt x="362" y="199"/>
                  </a:lnTo>
                  <a:lnTo>
                    <a:pt x="358" y="211"/>
                  </a:lnTo>
                  <a:lnTo>
                    <a:pt x="358" y="217"/>
                  </a:lnTo>
                  <a:lnTo>
                    <a:pt x="354" y="223"/>
                  </a:lnTo>
                  <a:lnTo>
                    <a:pt x="354" y="223"/>
                  </a:lnTo>
                  <a:lnTo>
                    <a:pt x="344" y="229"/>
                  </a:lnTo>
                  <a:lnTo>
                    <a:pt x="334" y="233"/>
                  </a:lnTo>
                  <a:lnTo>
                    <a:pt x="334" y="233"/>
                  </a:lnTo>
                  <a:lnTo>
                    <a:pt x="314" y="241"/>
                  </a:lnTo>
                  <a:lnTo>
                    <a:pt x="296" y="247"/>
                  </a:lnTo>
                  <a:lnTo>
                    <a:pt x="296" y="247"/>
                  </a:lnTo>
                  <a:lnTo>
                    <a:pt x="292" y="247"/>
                  </a:lnTo>
                  <a:lnTo>
                    <a:pt x="290" y="247"/>
                  </a:lnTo>
                  <a:lnTo>
                    <a:pt x="290" y="247"/>
                  </a:lnTo>
                  <a:lnTo>
                    <a:pt x="286" y="243"/>
                  </a:lnTo>
                  <a:lnTo>
                    <a:pt x="284" y="239"/>
                  </a:lnTo>
                  <a:lnTo>
                    <a:pt x="284" y="239"/>
                  </a:lnTo>
                  <a:lnTo>
                    <a:pt x="280" y="239"/>
                  </a:lnTo>
                  <a:lnTo>
                    <a:pt x="277" y="241"/>
                  </a:lnTo>
                  <a:lnTo>
                    <a:pt x="271" y="245"/>
                  </a:lnTo>
                  <a:lnTo>
                    <a:pt x="271" y="245"/>
                  </a:lnTo>
                  <a:lnTo>
                    <a:pt x="261" y="247"/>
                  </a:lnTo>
                  <a:lnTo>
                    <a:pt x="253" y="247"/>
                  </a:lnTo>
                  <a:lnTo>
                    <a:pt x="253" y="247"/>
                  </a:lnTo>
                  <a:lnTo>
                    <a:pt x="245" y="255"/>
                  </a:lnTo>
                  <a:lnTo>
                    <a:pt x="233" y="263"/>
                  </a:lnTo>
                  <a:lnTo>
                    <a:pt x="233" y="263"/>
                  </a:lnTo>
                  <a:lnTo>
                    <a:pt x="225" y="263"/>
                  </a:lnTo>
                  <a:lnTo>
                    <a:pt x="217" y="265"/>
                  </a:lnTo>
                  <a:lnTo>
                    <a:pt x="217" y="265"/>
                  </a:lnTo>
                  <a:lnTo>
                    <a:pt x="213" y="267"/>
                  </a:lnTo>
                  <a:lnTo>
                    <a:pt x="207" y="271"/>
                  </a:lnTo>
                  <a:lnTo>
                    <a:pt x="207" y="271"/>
                  </a:lnTo>
                  <a:lnTo>
                    <a:pt x="199" y="273"/>
                  </a:lnTo>
                  <a:lnTo>
                    <a:pt x="191" y="273"/>
                  </a:lnTo>
                  <a:lnTo>
                    <a:pt x="191" y="273"/>
                  </a:lnTo>
                  <a:lnTo>
                    <a:pt x="183" y="279"/>
                  </a:lnTo>
                  <a:lnTo>
                    <a:pt x="173" y="285"/>
                  </a:lnTo>
                  <a:lnTo>
                    <a:pt x="173" y="285"/>
                  </a:lnTo>
                  <a:lnTo>
                    <a:pt x="157" y="291"/>
                  </a:lnTo>
                  <a:lnTo>
                    <a:pt x="157" y="291"/>
                  </a:lnTo>
                  <a:lnTo>
                    <a:pt x="145" y="293"/>
                  </a:lnTo>
                  <a:lnTo>
                    <a:pt x="135" y="293"/>
                  </a:lnTo>
                  <a:lnTo>
                    <a:pt x="135" y="293"/>
                  </a:lnTo>
                  <a:lnTo>
                    <a:pt x="125" y="287"/>
                  </a:lnTo>
                  <a:lnTo>
                    <a:pt x="115" y="279"/>
                  </a:lnTo>
                  <a:lnTo>
                    <a:pt x="115" y="279"/>
                  </a:lnTo>
                  <a:lnTo>
                    <a:pt x="107" y="277"/>
                  </a:lnTo>
                  <a:lnTo>
                    <a:pt x="101" y="275"/>
                  </a:lnTo>
                  <a:lnTo>
                    <a:pt x="101" y="275"/>
                  </a:lnTo>
                  <a:lnTo>
                    <a:pt x="91" y="267"/>
                  </a:lnTo>
                  <a:lnTo>
                    <a:pt x="85" y="259"/>
                  </a:lnTo>
                  <a:lnTo>
                    <a:pt x="85" y="259"/>
                  </a:lnTo>
                  <a:lnTo>
                    <a:pt x="75" y="253"/>
                  </a:lnTo>
                  <a:lnTo>
                    <a:pt x="68" y="247"/>
                  </a:lnTo>
                  <a:lnTo>
                    <a:pt x="68" y="247"/>
                  </a:lnTo>
                  <a:lnTo>
                    <a:pt x="60" y="239"/>
                  </a:lnTo>
                  <a:lnTo>
                    <a:pt x="54" y="229"/>
                  </a:lnTo>
                  <a:lnTo>
                    <a:pt x="54" y="229"/>
                  </a:lnTo>
                  <a:lnTo>
                    <a:pt x="46" y="227"/>
                  </a:lnTo>
                  <a:lnTo>
                    <a:pt x="40" y="223"/>
                  </a:lnTo>
                  <a:lnTo>
                    <a:pt x="40" y="223"/>
                  </a:lnTo>
                  <a:lnTo>
                    <a:pt x="36" y="219"/>
                  </a:lnTo>
                  <a:lnTo>
                    <a:pt x="36" y="219"/>
                  </a:lnTo>
                  <a:lnTo>
                    <a:pt x="36" y="219"/>
                  </a:lnTo>
                  <a:lnTo>
                    <a:pt x="36" y="219"/>
                  </a:lnTo>
                  <a:lnTo>
                    <a:pt x="26" y="207"/>
                  </a:lnTo>
                  <a:lnTo>
                    <a:pt x="26" y="207"/>
                  </a:lnTo>
                  <a:lnTo>
                    <a:pt x="24" y="199"/>
                  </a:lnTo>
                  <a:lnTo>
                    <a:pt x="20" y="191"/>
                  </a:lnTo>
                  <a:lnTo>
                    <a:pt x="20" y="191"/>
                  </a:lnTo>
                  <a:lnTo>
                    <a:pt x="16" y="185"/>
                  </a:lnTo>
                  <a:lnTo>
                    <a:pt x="12" y="185"/>
                  </a:lnTo>
                  <a:lnTo>
                    <a:pt x="12" y="185"/>
                  </a:lnTo>
                  <a:lnTo>
                    <a:pt x="4" y="185"/>
                  </a:lnTo>
                  <a:lnTo>
                    <a:pt x="2" y="185"/>
                  </a:lnTo>
                  <a:lnTo>
                    <a:pt x="0" y="183"/>
                  </a:lnTo>
                  <a:lnTo>
                    <a:pt x="0" y="183"/>
                  </a:lnTo>
                  <a:lnTo>
                    <a:pt x="0" y="181"/>
                  </a:lnTo>
                  <a:lnTo>
                    <a:pt x="4" y="177"/>
                  </a:lnTo>
                  <a:lnTo>
                    <a:pt x="14" y="171"/>
                  </a:lnTo>
                  <a:lnTo>
                    <a:pt x="14" y="171"/>
                  </a:lnTo>
                  <a:lnTo>
                    <a:pt x="22" y="169"/>
                  </a:lnTo>
                  <a:lnTo>
                    <a:pt x="24" y="169"/>
                  </a:lnTo>
                  <a:lnTo>
                    <a:pt x="28" y="167"/>
                  </a:lnTo>
                  <a:lnTo>
                    <a:pt x="28" y="167"/>
                  </a:lnTo>
                  <a:lnTo>
                    <a:pt x="28" y="165"/>
                  </a:lnTo>
                  <a:lnTo>
                    <a:pt x="28" y="161"/>
                  </a:lnTo>
                  <a:lnTo>
                    <a:pt x="26" y="151"/>
                  </a:lnTo>
                  <a:lnTo>
                    <a:pt x="26" y="151"/>
                  </a:lnTo>
                  <a:lnTo>
                    <a:pt x="26" y="142"/>
                  </a:lnTo>
                  <a:lnTo>
                    <a:pt x="26" y="142"/>
                  </a:lnTo>
                  <a:lnTo>
                    <a:pt x="32" y="132"/>
                  </a:lnTo>
                  <a:lnTo>
                    <a:pt x="34" y="124"/>
                  </a:lnTo>
                  <a:lnTo>
                    <a:pt x="36" y="118"/>
                  </a:lnTo>
                  <a:lnTo>
                    <a:pt x="36" y="118"/>
                  </a:lnTo>
                  <a:lnTo>
                    <a:pt x="34" y="116"/>
                  </a:lnTo>
                  <a:lnTo>
                    <a:pt x="32" y="114"/>
                  </a:lnTo>
                  <a:lnTo>
                    <a:pt x="28" y="112"/>
                  </a:lnTo>
                  <a:lnTo>
                    <a:pt x="28" y="108"/>
                  </a:lnTo>
                  <a:lnTo>
                    <a:pt x="28" y="108"/>
                  </a:lnTo>
                  <a:lnTo>
                    <a:pt x="30" y="104"/>
                  </a:lnTo>
                  <a:lnTo>
                    <a:pt x="32" y="98"/>
                  </a:lnTo>
                  <a:lnTo>
                    <a:pt x="32" y="98"/>
                  </a:lnTo>
                  <a:lnTo>
                    <a:pt x="40" y="96"/>
                  </a:lnTo>
                  <a:lnTo>
                    <a:pt x="50" y="98"/>
                  </a:lnTo>
                  <a:lnTo>
                    <a:pt x="58" y="98"/>
                  </a:lnTo>
                  <a:lnTo>
                    <a:pt x="64" y="96"/>
                  </a:lnTo>
                  <a:lnTo>
                    <a:pt x="64" y="96"/>
                  </a:lnTo>
                  <a:lnTo>
                    <a:pt x="69" y="92"/>
                  </a:lnTo>
                  <a:lnTo>
                    <a:pt x="71" y="86"/>
                  </a:lnTo>
                  <a:lnTo>
                    <a:pt x="71" y="86"/>
                  </a:lnTo>
                  <a:lnTo>
                    <a:pt x="71" y="76"/>
                  </a:lnTo>
                  <a:lnTo>
                    <a:pt x="71" y="62"/>
                  </a:lnTo>
                  <a:lnTo>
                    <a:pt x="71" y="62"/>
                  </a:lnTo>
                  <a:lnTo>
                    <a:pt x="73" y="64"/>
                  </a:lnTo>
                  <a:lnTo>
                    <a:pt x="77" y="66"/>
                  </a:lnTo>
                  <a:lnTo>
                    <a:pt x="85" y="72"/>
                  </a:lnTo>
                  <a:lnTo>
                    <a:pt x="85" y="72"/>
                  </a:lnTo>
                  <a:lnTo>
                    <a:pt x="101" y="84"/>
                  </a:lnTo>
                  <a:lnTo>
                    <a:pt x="109" y="90"/>
                  </a:lnTo>
                  <a:lnTo>
                    <a:pt x="117" y="92"/>
                  </a:lnTo>
                  <a:lnTo>
                    <a:pt x="117" y="92"/>
                  </a:lnTo>
                  <a:lnTo>
                    <a:pt x="127" y="94"/>
                  </a:lnTo>
                  <a:lnTo>
                    <a:pt x="137" y="92"/>
                  </a:lnTo>
                  <a:lnTo>
                    <a:pt x="159" y="90"/>
                  </a:lnTo>
                  <a:lnTo>
                    <a:pt x="159" y="90"/>
                  </a:lnTo>
                  <a:lnTo>
                    <a:pt x="167" y="90"/>
                  </a:lnTo>
                  <a:lnTo>
                    <a:pt x="167" y="90"/>
                  </a:lnTo>
                  <a:lnTo>
                    <a:pt x="171" y="84"/>
                  </a:lnTo>
                  <a:lnTo>
                    <a:pt x="173" y="78"/>
                  </a:lnTo>
                  <a:lnTo>
                    <a:pt x="177" y="68"/>
                  </a:lnTo>
                  <a:lnTo>
                    <a:pt x="183" y="64"/>
                  </a:lnTo>
                  <a:lnTo>
                    <a:pt x="183" y="64"/>
                  </a:lnTo>
                  <a:lnTo>
                    <a:pt x="191" y="60"/>
                  </a:lnTo>
                  <a:lnTo>
                    <a:pt x="199" y="56"/>
                  </a:lnTo>
                  <a:lnTo>
                    <a:pt x="219" y="52"/>
                  </a:lnTo>
                  <a:lnTo>
                    <a:pt x="219" y="52"/>
                  </a:lnTo>
                  <a:lnTo>
                    <a:pt x="229" y="46"/>
                  </a:lnTo>
                  <a:lnTo>
                    <a:pt x="233" y="42"/>
                  </a:lnTo>
                  <a:lnTo>
                    <a:pt x="239" y="38"/>
                  </a:lnTo>
                  <a:lnTo>
                    <a:pt x="239" y="38"/>
                  </a:lnTo>
                  <a:lnTo>
                    <a:pt x="243" y="38"/>
                  </a:lnTo>
                  <a:lnTo>
                    <a:pt x="249" y="42"/>
                  </a:lnTo>
                  <a:lnTo>
                    <a:pt x="255" y="44"/>
                  </a:lnTo>
                  <a:lnTo>
                    <a:pt x="259" y="46"/>
                  </a:lnTo>
                  <a:lnTo>
                    <a:pt x="259" y="46"/>
                  </a:lnTo>
                  <a:lnTo>
                    <a:pt x="269" y="42"/>
                  </a:lnTo>
                  <a:lnTo>
                    <a:pt x="275" y="34"/>
                  </a:lnTo>
                  <a:lnTo>
                    <a:pt x="275" y="34"/>
                  </a:lnTo>
                  <a:lnTo>
                    <a:pt x="282" y="32"/>
                  </a:lnTo>
                  <a:lnTo>
                    <a:pt x="286" y="30"/>
                  </a:lnTo>
                  <a:lnTo>
                    <a:pt x="286" y="30"/>
                  </a:lnTo>
                  <a:lnTo>
                    <a:pt x="288" y="24"/>
                  </a:lnTo>
                  <a:lnTo>
                    <a:pt x="290" y="16"/>
                  </a:lnTo>
                  <a:lnTo>
                    <a:pt x="290" y="16"/>
                  </a:lnTo>
                  <a:lnTo>
                    <a:pt x="302" y="10"/>
                  </a:lnTo>
                  <a:lnTo>
                    <a:pt x="312" y="4"/>
                  </a:lnTo>
                  <a:lnTo>
                    <a:pt x="312" y="4"/>
                  </a:lnTo>
                  <a:lnTo>
                    <a:pt x="320" y="4"/>
                  </a:lnTo>
                  <a:lnTo>
                    <a:pt x="332" y="4"/>
                  </a:lnTo>
                  <a:lnTo>
                    <a:pt x="332" y="4"/>
                  </a:lnTo>
                  <a:lnTo>
                    <a:pt x="340" y="2"/>
                  </a:lnTo>
                  <a:lnTo>
                    <a:pt x="346" y="0"/>
                  </a:lnTo>
                  <a:lnTo>
                    <a:pt x="346" y="0"/>
                  </a:lnTo>
                  <a:lnTo>
                    <a:pt x="358" y="0"/>
                  </a:lnTo>
                  <a:lnTo>
                    <a:pt x="366" y="2"/>
                  </a:lnTo>
                  <a:lnTo>
                    <a:pt x="366" y="2"/>
                  </a:lnTo>
                  <a:lnTo>
                    <a:pt x="376" y="10"/>
                  </a:lnTo>
                  <a:lnTo>
                    <a:pt x="384" y="14"/>
                  </a:lnTo>
                  <a:lnTo>
                    <a:pt x="388" y="16"/>
                  </a:lnTo>
                  <a:lnTo>
                    <a:pt x="388" y="16"/>
                  </a:lnTo>
                  <a:lnTo>
                    <a:pt x="388" y="1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10"/>
            <p:cNvSpPr/>
            <p:nvPr/>
          </p:nvSpPr>
          <p:spPr>
            <a:xfrm>
              <a:off x="4398" y="2454"/>
              <a:ext cx="257" cy="289"/>
            </a:xfrm>
            <a:custGeom>
              <a:avLst/>
              <a:gdLst/>
              <a:ahLst/>
              <a:cxnLst/>
              <a:rect l="l" t="t" r="r" b="b"/>
              <a:pathLst>
                <a:path w="257" h="289" extrusionOk="0">
                  <a:moveTo>
                    <a:pt x="257" y="164"/>
                  </a:moveTo>
                  <a:lnTo>
                    <a:pt x="257" y="164"/>
                  </a:lnTo>
                  <a:lnTo>
                    <a:pt x="257" y="170"/>
                  </a:lnTo>
                  <a:lnTo>
                    <a:pt x="255" y="176"/>
                  </a:lnTo>
                  <a:lnTo>
                    <a:pt x="255" y="176"/>
                  </a:lnTo>
                  <a:lnTo>
                    <a:pt x="253" y="180"/>
                  </a:lnTo>
                  <a:lnTo>
                    <a:pt x="247" y="182"/>
                  </a:lnTo>
                  <a:lnTo>
                    <a:pt x="247" y="182"/>
                  </a:lnTo>
                  <a:lnTo>
                    <a:pt x="239" y="182"/>
                  </a:lnTo>
                  <a:lnTo>
                    <a:pt x="233" y="182"/>
                  </a:lnTo>
                  <a:lnTo>
                    <a:pt x="225" y="180"/>
                  </a:lnTo>
                  <a:lnTo>
                    <a:pt x="215" y="180"/>
                  </a:lnTo>
                  <a:lnTo>
                    <a:pt x="215" y="180"/>
                  </a:lnTo>
                  <a:lnTo>
                    <a:pt x="213" y="184"/>
                  </a:lnTo>
                  <a:lnTo>
                    <a:pt x="209" y="186"/>
                  </a:lnTo>
                  <a:lnTo>
                    <a:pt x="209" y="186"/>
                  </a:lnTo>
                  <a:lnTo>
                    <a:pt x="207" y="186"/>
                  </a:lnTo>
                  <a:lnTo>
                    <a:pt x="206" y="182"/>
                  </a:lnTo>
                  <a:lnTo>
                    <a:pt x="206" y="180"/>
                  </a:lnTo>
                  <a:lnTo>
                    <a:pt x="204" y="180"/>
                  </a:lnTo>
                  <a:lnTo>
                    <a:pt x="204" y="180"/>
                  </a:lnTo>
                  <a:lnTo>
                    <a:pt x="198" y="182"/>
                  </a:lnTo>
                  <a:lnTo>
                    <a:pt x="194" y="184"/>
                  </a:lnTo>
                  <a:lnTo>
                    <a:pt x="194" y="184"/>
                  </a:lnTo>
                  <a:lnTo>
                    <a:pt x="192" y="189"/>
                  </a:lnTo>
                  <a:lnTo>
                    <a:pt x="190" y="193"/>
                  </a:lnTo>
                  <a:lnTo>
                    <a:pt x="190" y="193"/>
                  </a:lnTo>
                  <a:lnTo>
                    <a:pt x="190" y="201"/>
                  </a:lnTo>
                  <a:lnTo>
                    <a:pt x="192" y="211"/>
                  </a:lnTo>
                  <a:lnTo>
                    <a:pt x="194" y="219"/>
                  </a:lnTo>
                  <a:lnTo>
                    <a:pt x="192" y="225"/>
                  </a:lnTo>
                  <a:lnTo>
                    <a:pt x="192" y="225"/>
                  </a:lnTo>
                  <a:lnTo>
                    <a:pt x="188" y="229"/>
                  </a:lnTo>
                  <a:lnTo>
                    <a:pt x="184" y="231"/>
                  </a:lnTo>
                  <a:lnTo>
                    <a:pt x="184" y="231"/>
                  </a:lnTo>
                  <a:lnTo>
                    <a:pt x="180" y="241"/>
                  </a:lnTo>
                  <a:lnTo>
                    <a:pt x="180" y="241"/>
                  </a:lnTo>
                  <a:lnTo>
                    <a:pt x="180" y="245"/>
                  </a:lnTo>
                  <a:lnTo>
                    <a:pt x="180" y="251"/>
                  </a:lnTo>
                  <a:lnTo>
                    <a:pt x="180" y="251"/>
                  </a:lnTo>
                  <a:lnTo>
                    <a:pt x="176" y="255"/>
                  </a:lnTo>
                  <a:lnTo>
                    <a:pt x="172" y="257"/>
                  </a:lnTo>
                  <a:lnTo>
                    <a:pt x="172" y="257"/>
                  </a:lnTo>
                  <a:lnTo>
                    <a:pt x="170" y="269"/>
                  </a:lnTo>
                  <a:lnTo>
                    <a:pt x="170" y="269"/>
                  </a:lnTo>
                  <a:lnTo>
                    <a:pt x="170" y="273"/>
                  </a:lnTo>
                  <a:lnTo>
                    <a:pt x="170" y="279"/>
                  </a:lnTo>
                  <a:lnTo>
                    <a:pt x="170" y="279"/>
                  </a:lnTo>
                  <a:lnTo>
                    <a:pt x="168" y="283"/>
                  </a:lnTo>
                  <a:lnTo>
                    <a:pt x="164" y="287"/>
                  </a:lnTo>
                  <a:lnTo>
                    <a:pt x="164" y="287"/>
                  </a:lnTo>
                  <a:lnTo>
                    <a:pt x="156" y="287"/>
                  </a:lnTo>
                  <a:lnTo>
                    <a:pt x="154" y="287"/>
                  </a:lnTo>
                  <a:lnTo>
                    <a:pt x="152" y="289"/>
                  </a:lnTo>
                  <a:lnTo>
                    <a:pt x="152" y="289"/>
                  </a:lnTo>
                  <a:lnTo>
                    <a:pt x="150" y="271"/>
                  </a:lnTo>
                  <a:lnTo>
                    <a:pt x="150" y="271"/>
                  </a:lnTo>
                  <a:lnTo>
                    <a:pt x="146" y="255"/>
                  </a:lnTo>
                  <a:lnTo>
                    <a:pt x="146" y="255"/>
                  </a:lnTo>
                  <a:lnTo>
                    <a:pt x="140" y="241"/>
                  </a:lnTo>
                  <a:lnTo>
                    <a:pt x="140" y="241"/>
                  </a:lnTo>
                  <a:lnTo>
                    <a:pt x="140" y="229"/>
                  </a:lnTo>
                  <a:lnTo>
                    <a:pt x="140" y="219"/>
                  </a:lnTo>
                  <a:lnTo>
                    <a:pt x="140" y="219"/>
                  </a:lnTo>
                  <a:lnTo>
                    <a:pt x="134" y="195"/>
                  </a:lnTo>
                  <a:lnTo>
                    <a:pt x="134" y="195"/>
                  </a:lnTo>
                  <a:lnTo>
                    <a:pt x="128" y="178"/>
                  </a:lnTo>
                  <a:lnTo>
                    <a:pt x="122" y="160"/>
                  </a:lnTo>
                  <a:lnTo>
                    <a:pt x="122" y="160"/>
                  </a:lnTo>
                  <a:lnTo>
                    <a:pt x="114" y="148"/>
                  </a:lnTo>
                  <a:lnTo>
                    <a:pt x="104" y="136"/>
                  </a:lnTo>
                  <a:lnTo>
                    <a:pt x="104" y="136"/>
                  </a:lnTo>
                  <a:lnTo>
                    <a:pt x="84" y="112"/>
                  </a:lnTo>
                  <a:lnTo>
                    <a:pt x="84" y="112"/>
                  </a:lnTo>
                  <a:lnTo>
                    <a:pt x="72" y="102"/>
                  </a:lnTo>
                  <a:lnTo>
                    <a:pt x="64" y="90"/>
                  </a:lnTo>
                  <a:lnTo>
                    <a:pt x="64" y="90"/>
                  </a:lnTo>
                  <a:lnTo>
                    <a:pt x="60" y="78"/>
                  </a:lnTo>
                  <a:lnTo>
                    <a:pt x="58" y="70"/>
                  </a:lnTo>
                  <a:lnTo>
                    <a:pt x="58" y="70"/>
                  </a:lnTo>
                  <a:lnTo>
                    <a:pt x="50" y="62"/>
                  </a:lnTo>
                  <a:lnTo>
                    <a:pt x="44" y="54"/>
                  </a:lnTo>
                  <a:lnTo>
                    <a:pt x="44" y="54"/>
                  </a:lnTo>
                  <a:lnTo>
                    <a:pt x="24" y="40"/>
                  </a:lnTo>
                  <a:lnTo>
                    <a:pt x="24" y="40"/>
                  </a:lnTo>
                  <a:lnTo>
                    <a:pt x="16" y="34"/>
                  </a:lnTo>
                  <a:lnTo>
                    <a:pt x="8" y="30"/>
                  </a:lnTo>
                  <a:lnTo>
                    <a:pt x="8" y="30"/>
                  </a:lnTo>
                  <a:lnTo>
                    <a:pt x="4" y="32"/>
                  </a:lnTo>
                  <a:lnTo>
                    <a:pt x="2" y="32"/>
                  </a:lnTo>
                  <a:lnTo>
                    <a:pt x="0" y="32"/>
                  </a:lnTo>
                  <a:lnTo>
                    <a:pt x="0" y="32"/>
                  </a:lnTo>
                  <a:lnTo>
                    <a:pt x="0" y="30"/>
                  </a:lnTo>
                  <a:lnTo>
                    <a:pt x="0" y="26"/>
                  </a:lnTo>
                  <a:lnTo>
                    <a:pt x="4" y="16"/>
                  </a:lnTo>
                  <a:lnTo>
                    <a:pt x="4" y="16"/>
                  </a:lnTo>
                  <a:lnTo>
                    <a:pt x="8" y="14"/>
                  </a:lnTo>
                  <a:lnTo>
                    <a:pt x="12" y="10"/>
                  </a:lnTo>
                  <a:lnTo>
                    <a:pt x="12" y="10"/>
                  </a:lnTo>
                  <a:lnTo>
                    <a:pt x="16" y="10"/>
                  </a:lnTo>
                  <a:lnTo>
                    <a:pt x="20" y="12"/>
                  </a:lnTo>
                  <a:lnTo>
                    <a:pt x="20" y="12"/>
                  </a:lnTo>
                  <a:lnTo>
                    <a:pt x="32" y="8"/>
                  </a:lnTo>
                  <a:lnTo>
                    <a:pt x="32" y="8"/>
                  </a:lnTo>
                  <a:lnTo>
                    <a:pt x="40" y="4"/>
                  </a:lnTo>
                  <a:lnTo>
                    <a:pt x="48" y="0"/>
                  </a:lnTo>
                  <a:lnTo>
                    <a:pt x="48" y="0"/>
                  </a:lnTo>
                  <a:lnTo>
                    <a:pt x="60" y="0"/>
                  </a:lnTo>
                  <a:lnTo>
                    <a:pt x="70" y="2"/>
                  </a:lnTo>
                  <a:lnTo>
                    <a:pt x="70" y="2"/>
                  </a:lnTo>
                  <a:lnTo>
                    <a:pt x="78" y="6"/>
                  </a:lnTo>
                  <a:lnTo>
                    <a:pt x="78" y="6"/>
                  </a:lnTo>
                  <a:lnTo>
                    <a:pt x="92" y="14"/>
                  </a:lnTo>
                  <a:lnTo>
                    <a:pt x="106" y="20"/>
                  </a:lnTo>
                  <a:lnTo>
                    <a:pt x="106" y="20"/>
                  </a:lnTo>
                  <a:lnTo>
                    <a:pt x="116" y="22"/>
                  </a:lnTo>
                  <a:lnTo>
                    <a:pt x="116" y="22"/>
                  </a:lnTo>
                  <a:lnTo>
                    <a:pt x="126" y="18"/>
                  </a:lnTo>
                  <a:lnTo>
                    <a:pt x="134" y="16"/>
                  </a:lnTo>
                  <a:lnTo>
                    <a:pt x="134" y="16"/>
                  </a:lnTo>
                  <a:lnTo>
                    <a:pt x="146" y="16"/>
                  </a:lnTo>
                  <a:lnTo>
                    <a:pt x="146" y="16"/>
                  </a:lnTo>
                  <a:lnTo>
                    <a:pt x="152" y="22"/>
                  </a:lnTo>
                  <a:lnTo>
                    <a:pt x="156" y="28"/>
                  </a:lnTo>
                  <a:lnTo>
                    <a:pt x="160" y="30"/>
                  </a:lnTo>
                  <a:lnTo>
                    <a:pt x="160" y="30"/>
                  </a:lnTo>
                  <a:lnTo>
                    <a:pt x="164" y="28"/>
                  </a:lnTo>
                  <a:lnTo>
                    <a:pt x="170" y="26"/>
                  </a:lnTo>
                  <a:lnTo>
                    <a:pt x="170" y="26"/>
                  </a:lnTo>
                  <a:lnTo>
                    <a:pt x="174" y="28"/>
                  </a:lnTo>
                  <a:lnTo>
                    <a:pt x="178" y="32"/>
                  </a:lnTo>
                  <a:lnTo>
                    <a:pt x="178" y="32"/>
                  </a:lnTo>
                  <a:lnTo>
                    <a:pt x="178" y="42"/>
                  </a:lnTo>
                  <a:lnTo>
                    <a:pt x="178" y="42"/>
                  </a:lnTo>
                  <a:lnTo>
                    <a:pt x="180" y="52"/>
                  </a:lnTo>
                  <a:lnTo>
                    <a:pt x="180" y="52"/>
                  </a:lnTo>
                  <a:lnTo>
                    <a:pt x="180" y="64"/>
                  </a:lnTo>
                  <a:lnTo>
                    <a:pt x="180" y="68"/>
                  </a:lnTo>
                  <a:lnTo>
                    <a:pt x="180" y="72"/>
                  </a:lnTo>
                  <a:lnTo>
                    <a:pt x="180" y="72"/>
                  </a:lnTo>
                  <a:lnTo>
                    <a:pt x="184" y="76"/>
                  </a:lnTo>
                  <a:lnTo>
                    <a:pt x="188" y="78"/>
                  </a:lnTo>
                  <a:lnTo>
                    <a:pt x="188" y="78"/>
                  </a:lnTo>
                  <a:lnTo>
                    <a:pt x="192" y="82"/>
                  </a:lnTo>
                  <a:lnTo>
                    <a:pt x="194" y="86"/>
                  </a:lnTo>
                  <a:lnTo>
                    <a:pt x="194" y="86"/>
                  </a:lnTo>
                  <a:lnTo>
                    <a:pt x="202" y="86"/>
                  </a:lnTo>
                  <a:lnTo>
                    <a:pt x="206" y="86"/>
                  </a:lnTo>
                  <a:lnTo>
                    <a:pt x="206" y="86"/>
                  </a:lnTo>
                  <a:lnTo>
                    <a:pt x="207" y="90"/>
                  </a:lnTo>
                  <a:lnTo>
                    <a:pt x="209" y="96"/>
                  </a:lnTo>
                  <a:lnTo>
                    <a:pt x="209" y="96"/>
                  </a:lnTo>
                  <a:lnTo>
                    <a:pt x="209" y="100"/>
                  </a:lnTo>
                  <a:lnTo>
                    <a:pt x="209" y="106"/>
                  </a:lnTo>
                  <a:lnTo>
                    <a:pt x="209" y="106"/>
                  </a:lnTo>
                  <a:lnTo>
                    <a:pt x="213" y="116"/>
                  </a:lnTo>
                  <a:lnTo>
                    <a:pt x="223" y="122"/>
                  </a:lnTo>
                  <a:lnTo>
                    <a:pt x="223" y="122"/>
                  </a:lnTo>
                  <a:lnTo>
                    <a:pt x="231" y="126"/>
                  </a:lnTo>
                  <a:lnTo>
                    <a:pt x="241" y="128"/>
                  </a:lnTo>
                  <a:lnTo>
                    <a:pt x="241" y="128"/>
                  </a:lnTo>
                  <a:lnTo>
                    <a:pt x="247" y="136"/>
                  </a:lnTo>
                  <a:lnTo>
                    <a:pt x="247" y="136"/>
                  </a:lnTo>
                  <a:lnTo>
                    <a:pt x="251" y="144"/>
                  </a:lnTo>
                  <a:lnTo>
                    <a:pt x="251" y="144"/>
                  </a:lnTo>
                  <a:lnTo>
                    <a:pt x="251" y="156"/>
                  </a:lnTo>
                  <a:lnTo>
                    <a:pt x="251" y="156"/>
                  </a:lnTo>
                  <a:lnTo>
                    <a:pt x="255" y="160"/>
                  </a:lnTo>
                  <a:lnTo>
                    <a:pt x="257" y="164"/>
                  </a:lnTo>
                  <a:lnTo>
                    <a:pt x="257" y="164"/>
                  </a:lnTo>
                  <a:lnTo>
                    <a:pt x="257" y="16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10"/>
            <p:cNvSpPr/>
            <p:nvPr/>
          </p:nvSpPr>
          <p:spPr>
            <a:xfrm>
              <a:off x="3982" y="2482"/>
              <a:ext cx="681" cy="482"/>
            </a:xfrm>
            <a:custGeom>
              <a:avLst/>
              <a:gdLst/>
              <a:ahLst/>
              <a:cxnLst/>
              <a:rect l="l" t="t" r="r" b="b"/>
              <a:pathLst>
                <a:path w="681" h="482" extrusionOk="0">
                  <a:moveTo>
                    <a:pt x="568" y="263"/>
                  </a:moveTo>
                  <a:lnTo>
                    <a:pt x="568" y="263"/>
                  </a:lnTo>
                  <a:lnTo>
                    <a:pt x="568" y="265"/>
                  </a:lnTo>
                  <a:lnTo>
                    <a:pt x="568" y="267"/>
                  </a:lnTo>
                  <a:lnTo>
                    <a:pt x="568" y="267"/>
                  </a:lnTo>
                  <a:lnTo>
                    <a:pt x="570" y="267"/>
                  </a:lnTo>
                  <a:lnTo>
                    <a:pt x="574" y="265"/>
                  </a:lnTo>
                  <a:lnTo>
                    <a:pt x="578" y="263"/>
                  </a:lnTo>
                  <a:lnTo>
                    <a:pt x="578" y="263"/>
                  </a:lnTo>
                  <a:lnTo>
                    <a:pt x="586" y="267"/>
                  </a:lnTo>
                  <a:lnTo>
                    <a:pt x="590" y="273"/>
                  </a:lnTo>
                  <a:lnTo>
                    <a:pt x="594" y="279"/>
                  </a:lnTo>
                  <a:lnTo>
                    <a:pt x="600" y="281"/>
                  </a:lnTo>
                  <a:lnTo>
                    <a:pt x="600" y="281"/>
                  </a:lnTo>
                  <a:lnTo>
                    <a:pt x="606" y="281"/>
                  </a:lnTo>
                  <a:lnTo>
                    <a:pt x="614" y="279"/>
                  </a:lnTo>
                  <a:lnTo>
                    <a:pt x="614" y="279"/>
                  </a:lnTo>
                  <a:lnTo>
                    <a:pt x="620" y="273"/>
                  </a:lnTo>
                  <a:lnTo>
                    <a:pt x="623" y="267"/>
                  </a:lnTo>
                  <a:lnTo>
                    <a:pt x="623" y="267"/>
                  </a:lnTo>
                  <a:lnTo>
                    <a:pt x="631" y="265"/>
                  </a:lnTo>
                  <a:lnTo>
                    <a:pt x="643" y="259"/>
                  </a:lnTo>
                  <a:lnTo>
                    <a:pt x="643" y="259"/>
                  </a:lnTo>
                  <a:lnTo>
                    <a:pt x="653" y="253"/>
                  </a:lnTo>
                  <a:lnTo>
                    <a:pt x="653" y="253"/>
                  </a:lnTo>
                  <a:lnTo>
                    <a:pt x="663" y="253"/>
                  </a:lnTo>
                  <a:lnTo>
                    <a:pt x="663" y="253"/>
                  </a:lnTo>
                  <a:lnTo>
                    <a:pt x="671" y="255"/>
                  </a:lnTo>
                  <a:lnTo>
                    <a:pt x="671" y="255"/>
                  </a:lnTo>
                  <a:lnTo>
                    <a:pt x="675" y="257"/>
                  </a:lnTo>
                  <a:lnTo>
                    <a:pt x="677" y="265"/>
                  </a:lnTo>
                  <a:lnTo>
                    <a:pt x="677" y="265"/>
                  </a:lnTo>
                  <a:lnTo>
                    <a:pt x="679" y="275"/>
                  </a:lnTo>
                  <a:lnTo>
                    <a:pt x="679" y="285"/>
                  </a:lnTo>
                  <a:lnTo>
                    <a:pt x="679" y="285"/>
                  </a:lnTo>
                  <a:lnTo>
                    <a:pt x="681" y="301"/>
                  </a:lnTo>
                  <a:lnTo>
                    <a:pt x="681" y="301"/>
                  </a:lnTo>
                  <a:lnTo>
                    <a:pt x="677" y="309"/>
                  </a:lnTo>
                  <a:lnTo>
                    <a:pt x="677" y="309"/>
                  </a:lnTo>
                  <a:lnTo>
                    <a:pt x="673" y="315"/>
                  </a:lnTo>
                  <a:lnTo>
                    <a:pt x="673" y="315"/>
                  </a:lnTo>
                  <a:lnTo>
                    <a:pt x="667" y="321"/>
                  </a:lnTo>
                  <a:lnTo>
                    <a:pt x="659" y="323"/>
                  </a:lnTo>
                  <a:lnTo>
                    <a:pt x="659" y="323"/>
                  </a:lnTo>
                  <a:lnTo>
                    <a:pt x="649" y="335"/>
                  </a:lnTo>
                  <a:lnTo>
                    <a:pt x="649" y="335"/>
                  </a:lnTo>
                  <a:lnTo>
                    <a:pt x="641" y="349"/>
                  </a:lnTo>
                  <a:lnTo>
                    <a:pt x="641" y="349"/>
                  </a:lnTo>
                  <a:lnTo>
                    <a:pt x="639" y="357"/>
                  </a:lnTo>
                  <a:lnTo>
                    <a:pt x="635" y="359"/>
                  </a:lnTo>
                  <a:lnTo>
                    <a:pt x="631" y="359"/>
                  </a:lnTo>
                  <a:lnTo>
                    <a:pt x="631" y="359"/>
                  </a:lnTo>
                  <a:lnTo>
                    <a:pt x="629" y="357"/>
                  </a:lnTo>
                  <a:lnTo>
                    <a:pt x="627" y="353"/>
                  </a:lnTo>
                  <a:lnTo>
                    <a:pt x="627" y="353"/>
                  </a:lnTo>
                  <a:lnTo>
                    <a:pt x="631" y="345"/>
                  </a:lnTo>
                  <a:lnTo>
                    <a:pt x="635" y="341"/>
                  </a:lnTo>
                  <a:lnTo>
                    <a:pt x="635" y="341"/>
                  </a:lnTo>
                  <a:lnTo>
                    <a:pt x="639" y="333"/>
                  </a:lnTo>
                  <a:lnTo>
                    <a:pt x="641" y="325"/>
                  </a:lnTo>
                  <a:lnTo>
                    <a:pt x="641" y="325"/>
                  </a:lnTo>
                  <a:lnTo>
                    <a:pt x="641" y="313"/>
                  </a:lnTo>
                  <a:lnTo>
                    <a:pt x="639" y="309"/>
                  </a:lnTo>
                  <a:lnTo>
                    <a:pt x="635" y="305"/>
                  </a:lnTo>
                  <a:lnTo>
                    <a:pt x="635" y="305"/>
                  </a:lnTo>
                  <a:lnTo>
                    <a:pt x="631" y="305"/>
                  </a:lnTo>
                  <a:lnTo>
                    <a:pt x="627" y="307"/>
                  </a:lnTo>
                  <a:lnTo>
                    <a:pt x="627" y="307"/>
                  </a:lnTo>
                  <a:lnTo>
                    <a:pt x="625" y="313"/>
                  </a:lnTo>
                  <a:lnTo>
                    <a:pt x="625" y="323"/>
                  </a:lnTo>
                  <a:lnTo>
                    <a:pt x="627" y="337"/>
                  </a:lnTo>
                  <a:lnTo>
                    <a:pt x="627" y="337"/>
                  </a:lnTo>
                  <a:lnTo>
                    <a:pt x="625" y="357"/>
                  </a:lnTo>
                  <a:lnTo>
                    <a:pt x="625" y="357"/>
                  </a:lnTo>
                  <a:lnTo>
                    <a:pt x="625" y="369"/>
                  </a:lnTo>
                  <a:lnTo>
                    <a:pt x="625" y="369"/>
                  </a:lnTo>
                  <a:lnTo>
                    <a:pt x="623" y="382"/>
                  </a:lnTo>
                  <a:lnTo>
                    <a:pt x="623" y="382"/>
                  </a:lnTo>
                  <a:lnTo>
                    <a:pt x="623" y="392"/>
                  </a:lnTo>
                  <a:lnTo>
                    <a:pt x="625" y="404"/>
                  </a:lnTo>
                  <a:lnTo>
                    <a:pt x="625" y="404"/>
                  </a:lnTo>
                  <a:lnTo>
                    <a:pt x="625" y="416"/>
                  </a:lnTo>
                  <a:lnTo>
                    <a:pt x="625" y="416"/>
                  </a:lnTo>
                  <a:lnTo>
                    <a:pt x="629" y="422"/>
                  </a:lnTo>
                  <a:lnTo>
                    <a:pt x="629" y="430"/>
                  </a:lnTo>
                  <a:lnTo>
                    <a:pt x="629" y="430"/>
                  </a:lnTo>
                  <a:lnTo>
                    <a:pt x="625" y="430"/>
                  </a:lnTo>
                  <a:lnTo>
                    <a:pt x="620" y="432"/>
                  </a:lnTo>
                  <a:lnTo>
                    <a:pt x="614" y="434"/>
                  </a:lnTo>
                  <a:lnTo>
                    <a:pt x="608" y="438"/>
                  </a:lnTo>
                  <a:lnTo>
                    <a:pt x="608" y="438"/>
                  </a:lnTo>
                  <a:lnTo>
                    <a:pt x="602" y="434"/>
                  </a:lnTo>
                  <a:lnTo>
                    <a:pt x="594" y="430"/>
                  </a:lnTo>
                  <a:lnTo>
                    <a:pt x="586" y="424"/>
                  </a:lnTo>
                  <a:lnTo>
                    <a:pt x="578" y="422"/>
                  </a:lnTo>
                  <a:lnTo>
                    <a:pt x="578" y="422"/>
                  </a:lnTo>
                  <a:lnTo>
                    <a:pt x="570" y="420"/>
                  </a:lnTo>
                  <a:lnTo>
                    <a:pt x="560" y="420"/>
                  </a:lnTo>
                  <a:lnTo>
                    <a:pt x="548" y="418"/>
                  </a:lnTo>
                  <a:lnTo>
                    <a:pt x="540" y="418"/>
                  </a:lnTo>
                  <a:lnTo>
                    <a:pt x="540" y="418"/>
                  </a:lnTo>
                  <a:lnTo>
                    <a:pt x="534" y="414"/>
                  </a:lnTo>
                  <a:lnTo>
                    <a:pt x="530" y="412"/>
                  </a:lnTo>
                  <a:lnTo>
                    <a:pt x="530" y="412"/>
                  </a:lnTo>
                  <a:lnTo>
                    <a:pt x="516" y="412"/>
                  </a:lnTo>
                  <a:lnTo>
                    <a:pt x="504" y="416"/>
                  </a:lnTo>
                  <a:lnTo>
                    <a:pt x="504" y="416"/>
                  </a:lnTo>
                  <a:lnTo>
                    <a:pt x="488" y="422"/>
                  </a:lnTo>
                  <a:lnTo>
                    <a:pt x="474" y="430"/>
                  </a:lnTo>
                  <a:lnTo>
                    <a:pt x="474" y="430"/>
                  </a:lnTo>
                  <a:lnTo>
                    <a:pt x="446" y="448"/>
                  </a:lnTo>
                  <a:lnTo>
                    <a:pt x="446" y="448"/>
                  </a:lnTo>
                  <a:lnTo>
                    <a:pt x="434" y="458"/>
                  </a:lnTo>
                  <a:lnTo>
                    <a:pt x="424" y="468"/>
                  </a:lnTo>
                  <a:lnTo>
                    <a:pt x="424" y="468"/>
                  </a:lnTo>
                  <a:lnTo>
                    <a:pt x="414" y="474"/>
                  </a:lnTo>
                  <a:lnTo>
                    <a:pt x="403" y="476"/>
                  </a:lnTo>
                  <a:lnTo>
                    <a:pt x="403" y="476"/>
                  </a:lnTo>
                  <a:lnTo>
                    <a:pt x="391" y="478"/>
                  </a:lnTo>
                  <a:lnTo>
                    <a:pt x="373" y="476"/>
                  </a:lnTo>
                  <a:lnTo>
                    <a:pt x="343" y="474"/>
                  </a:lnTo>
                  <a:lnTo>
                    <a:pt x="343" y="474"/>
                  </a:lnTo>
                  <a:lnTo>
                    <a:pt x="315" y="476"/>
                  </a:lnTo>
                  <a:lnTo>
                    <a:pt x="289" y="480"/>
                  </a:lnTo>
                  <a:lnTo>
                    <a:pt x="289" y="480"/>
                  </a:lnTo>
                  <a:lnTo>
                    <a:pt x="243" y="480"/>
                  </a:lnTo>
                  <a:lnTo>
                    <a:pt x="243" y="480"/>
                  </a:lnTo>
                  <a:lnTo>
                    <a:pt x="233" y="480"/>
                  </a:lnTo>
                  <a:lnTo>
                    <a:pt x="225" y="482"/>
                  </a:lnTo>
                  <a:lnTo>
                    <a:pt x="225" y="482"/>
                  </a:lnTo>
                  <a:lnTo>
                    <a:pt x="217" y="478"/>
                  </a:lnTo>
                  <a:lnTo>
                    <a:pt x="213" y="474"/>
                  </a:lnTo>
                  <a:lnTo>
                    <a:pt x="211" y="472"/>
                  </a:lnTo>
                  <a:lnTo>
                    <a:pt x="211" y="472"/>
                  </a:lnTo>
                  <a:lnTo>
                    <a:pt x="211" y="464"/>
                  </a:lnTo>
                  <a:lnTo>
                    <a:pt x="213" y="460"/>
                  </a:lnTo>
                  <a:lnTo>
                    <a:pt x="217" y="454"/>
                  </a:lnTo>
                  <a:lnTo>
                    <a:pt x="217" y="450"/>
                  </a:lnTo>
                  <a:lnTo>
                    <a:pt x="217" y="450"/>
                  </a:lnTo>
                  <a:lnTo>
                    <a:pt x="213" y="448"/>
                  </a:lnTo>
                  <a:lnTo>
                    <a:pt x="207" y="448"/>
                  </a:lnTo>
                  <a:lnTo>
                    <a:pt x="200" y="446"/>
                  </a:lnTo>
                  <a:lnTo>
                    <a:pt x="200" y="446"/>
                  </a:lnTo>
                  <a:lnTo>
                    <a:pt x="194" y="446"/>
                  </a:lnTo>
                  <a:lnTo>
                    <a:pt x="188" y="446"/>
                  </a:lnTo>
                  <a:lnTo>
                    <a:pt x="188" y="446"/>
                  </a:lnTo>
                  <a:lnTo>
                    <a:pt x="178" y="434"/>
                  </a:lnTo>
                  <a:lnTo>
                    <a:pt x="174" y="428"/>
                  </a:lnTo>
                  <a:lnTo>
                    <a:pt x="174" y="424"/>
                  </a:lnTo>
                  <a:lnTo>
                    <a:pt x="174" y="424"/>
                  </a:lnTo>
                  <a:lnTo>
                    <a:pt x="176" y="420"/>
                  </a:lnTo>
                  <a:lnTo>
                    <a:pt x="180" y="416"/>
                  </a:lnTo>
                  <a:lnTo>
                    <a:pt x="186" y="412"/>
                  </a:lnTo>
                  <a:lnTo>
                    <a:pt x="188" y="410"/>
                  </a:lnTo>
                  <a:lnTo>
                    <a:pt x="188" y="410"/>
                  </a:lnTo>
                  <a:lnTo>
                    <a:pt x="186" y="404"/>
                  </a:lnTo>
                  <a:lnTo>
                    <a:pt x="184" y="400"/>
                  </a:lnTo>
                  <a:lnTo>
                    <a:pt x="178" y="396"/>
                  </a:lnTo>
                  <a:lnTo>
                    <a:pt x="176" y="394"/>
                  </a:lnTo>
                  <a:lnTo>
                    <a:pt x="176" y="394"/>
                  </a:lnTo>
                  <a:lnTo>
                    <a:pt x="172" y="396"/>
                  </a:lnTo>
                  <a:lnTo>
                    <a:pt x="168" y="400"/>
                  </a:lnTo>
                  <a:lnTo>
                    <a:pt x="166" y="404"/>
                  </a:lnTo>
                  <a:lnTo>
                    <a:pt x="162" y="406"/>
                  </a:lnTo>
                  <a:lnTo>
                    <a:pt x="162" y="406"/>
                  </a:lnTo>
                  <a:lnTo>
                    <a:pt x="152" y="406"/>
                  </a:lnTo>
                  <a:lnTo>
                    <a:pt x="142" y="404"/>
                  </a:lnTo>
                  <a:lnTo>
                    <a:pt x="122" y="398"/>
                  </a:lnTo>
                  <a:lnTo>
                    <a:pt x="122" y="398"/>
                  </a:lnTo>
                  <a:lnTo>
                    <a:pt x="112" y="392"/>
                  </a:lnTo>
                  <a:lnTo>
                    <a:pt x="106" y="388"/>
                  </a:lnTo>
                  <a:lnTo>
                    <a:pt x="102" y="384"/>
                  </a:lnTo>
                  <a:lnTo>
                    <a:pt x="102" y="384"/>
                  </a:lnTo>
                  <a:lnTo>
                    <a:pt x="102" y="380"/>
                  </a:lnTo>
                  <a:lnTo>
                    <a:pt x="100" y="374"/>
                  </a:lnTo>
                  <a:lnTo>
                    <a:pt x="100" y="365"/>
                  </a:lnTo>
                  <a:lnTo>
                    <a:pt x="100" y="365"/>
                  </a:lnTo>
                  <a:lnTo>
                    <a:pt x="98" y="359"/>
                  </a:lnTo>
                  <a:lnTo>
                    <a:pt x="94" y="353"/>
                  </a:lnTo>
                  <a:lnTo>
                    <a:pt x="94" y="353"/>
                  </a:lnTo>
                  <a:lnTo>
                    <a:pt x="88" y="347"/>
                  </a:lnTo>
                  <a:lnTo>
                    <a:pt x="84" y="345"/>
                  </a:lnTo>
                  <a:lnTo>
                    <a:pt x="84" y="345"/>
                  </a:lnTo>
                  <a:lnTo>
                    <a:pt x="76" y="345"/>
                  </a:lnTo>
                  <a:lnTo>
                    <a:pt x="70" y="343"/>
                  </a:lnTo>
                  <a:lnTo>
                    <a:pt x="70" y="343"/>
                  </a:lnTo>
                  <a:lnTo>
                    <a:pt x="62" y="337"/>
                  </a:lnTo>
                  <a:lnTo>
                    <a:pt x="56" y="327"/>
                  </a:lnTo>
                  <a:lnTo>
                    <a:pt x="56" y="327"/>
                  </a:lnTo>
                  <a:lnTo>
                    <a:pt x="52" y="315"/>
                  </a:lnTo>
                  <a:lnTo>
                    <a:pt x="50" y="303"/>
                  </a:lnTo>
                  <a:lnTo>
                    <a:pt x="50" y="303"/>
                  </a:lnTo>
                  <a:lnTo>
                    <a:pt x="42" y="289"/>
                  </a:lnTo>
                  <a:lnTo>
                    <a:pt x="42" y="289"/>
                  </a:lnTo>
                  <a:lnTo>
                    <a:pt x="32" y="281"/>
                  </a:lnTo>
                  <a:lnTo>
                    <a:pt x="26" y="275"/>
                  </a:lnTo>
                  <a:lnTo>
                    <a:pt x="26" y="275"/>
                  </a:lnTo>
                  <a:lnTo>
                    <a:pt x="16" y="271"/>
                  </a:lnTo>
                  <a:lnTo>
                    <a:pt x="6" y="267"/>
                  </a:lnTo>
                  <a:lnTo>
                    <a:pt x="6" y="267"/>
                  </a:lnTo>
                  <a:lnTo>
                    <a:pt x="2" y="267"/>
                  </a:lnTo>
                  <a:lnTo>
                    <a:pt x="0" y="265"/>
                  </a:lnTo>
                  <a:lnTo>
                    <a:pt x="0" y="263"/>
                  </a:lnTo>
                  <a:lnTo>
                    <a:pt x="0" y="263"/>
                  </a:lnTo>
                  <a:lnTo>
                    <a:pt x="2" y="263"/>
                  </a:lnTo>
                  <a:lnTo>
                    <a:pt x="4" y="263"/>
                  </a:lnTo>
                  <a:lnTo>
                    <a:pt x="4" y="263"/>
                  </a:lnTo>
                  <a:lnTo>
                    <a:pt x="24" y="255"/>
                  </a:lnTo>
                  <a:lnTo>
                    <a:pt x="44" y="247"/>
                  </a:lnTo>
                  <a:lnTo>
                    <a:pt x="44" y="247"/>
                  </a:lnTo>
                  <a:lnTo>
                    <a:pt x="54" y="243"/>
                  </a:lnTo>
                  <a:lnTo>
                    <a:pt x="62" y="237"/>
                  </a:lnTo>
                  <a:lnTo>
                    <a:pt x="62" y="237"/>
                  </a:lnTo>
                  <a:lnTo>
                    <a:pt x="66" y="231"/>
                  </a:lnTo>
                  <a:lnTo>
                    <a:pt x="66" y="225"/>
                  </a:lnTo>
                  <a:lnTo>
                    <a:pt x="72" y="213"/>
                  </a:lnTo>
                  <a:lnTo>
                    <a:pt x="72" y="213"/>
                  </a:lnTo>
                  <a:lnTo>
                    <a:pt x="80" y="199"/>
                  </a:lnTo>
                  <a:lnTo>
                    <a:pt x="80" y="199"/>
                  </a:lnTo>
                  <a:lnTo>
                    <a:pt x="88" y="179"/>
                  </a:lnTo>
                  <a:lnTo>
                    <a:pt x="88" y="179"/>
                  </a:lnTo>
                  <a:lnTo>
                    <a:pt x="92" y="161"/>
                  </a:lnTo>
                  <a:lnTo>
                    <a:pt x="92" y="161"/>
                  </a:lnTo>
                  <a:lnTo>
                    <a:pt x="100" y="154"/>
                  </a:lnTo>
                  <a:lnTo>
                    <a:pt x="106" y="144"/>
                  </a:lnTo>
                  <a:lnTo>
                    <a:pt x="106" y="144"/>
                  </a:lnTo>
                  <a:lnTo>
                    <a:pt x="108" y="136"/>
                  </a:lnTo>
                  <a:lnTo>
                    <a:pt x="108" y="130"/>
                  </a:lnTo>
                  <a:lnTo>
                    <a:pt x="108" y="130"/>
                  </a:lnTo>
                  <a:lnTo>
                    <a:pt x="114" y="116"/>
                  </a:lnTo>
                  <a:lnTo>
                    <a:pt x="114" y="116"/>
                  </a:lnTo>
                  <a:lnTo>
                    <a:pt x="114" y="106"/>
                  </a:lnTo>
                  <a:lnTo>
                    <a:pt x="114" y="106"/>
                  </a:lnTo>
                  <a:lnTo>
                    <a:pt x="120" y="100"/>
                  </a:lnTo>
                  <a:lnTo>
                    <a:pt x="128" y="92"/>
                  </a:lnTo>
                  <a:lnTo>
                    <a:pt x="128" y="92"/>
                  </a:lnTo>
                  <a:lnTo>
                    <a:pt x="134" y="86"/>
                  </a:lnTo>
                  <a:lnTo>
                    <a:pt x="144" y="82"/>
                  </a:lnTo>
                  <a:lnTo>
                    <a:pt x="144" y="82"/>
                  </a:lnTo>
                  <a:lnTo>
                    <a:pt x="148" y="82"/>
                  </a:lnTo>
                  <a:lnTo>
                    <a:pt x="152" y="82"/>
                  </a:lnTo>
                  <a:lnTo>
                    <a:pt x="152" y="82"/>
                  </a:lnTo>
                  <a:lnTo>
                    <a:pt x="158" y="78"/>
                  </a:lnTo>
                  <a:lnTo>
                    <a:pt x="162" y="72"/>
                  </a:lnTo>
                  <a:lnTo>
                    <a:pt x="162" y="72"/>
                  </a:lnTo>
                  <a:lnTo>
                    <a:pt x="166" y="64"/>
                  </a:lnTo>
                  <a:lnTo>
                    <a:pt x="166" y="64"/>
                  </a:lnTo>
                  <a:lnTo>
                    <a:pt x="174" y="58"/>
                  </a:lnTo>
                  <a:lnTo>
                    <a:pt x="174" y="58"/>
                  </a:lnTo>
                  <a:lnTo>
                    <a:pt x="184" y="56"/>
                  </a:lnTo>
                  <a:lnTo>
                    <a:pt x="194" y="56"/>
                  </a:lnTo>
                  <a:lnTo>
                    <a:pt x="194" y="56"/>
                  </a:lnTo>
                  <a:lnTo>
                    <a:pt x="217" y="58"/>
                  </a:lnTo>
                  <a:lnTo>
                    <a:pt x="217" y="58"/>
                  </a:lnTo>
                  <a:lnTo>
                    <a:pt x="231" y="58"/>
                  </a:lnTo>
                  <a:lnTo>
                    <a:pt x="247" y="56"/>
                  </a:lnTo>
                  <a:lnTo>
                    <a:pt x="247" y="56"/>
                  </a:lnTo>
                  <a:lnTo>
                    <a:pt x="263" y="50"/>
                  </a:lnTo>
                  <a:lnTo>
                    <a:pt x="263" y="50"/>
                  </a:lnTo>
                  <a:lnTo>
                    <a:pt x="275" y="48"/>
                  </a:lnTo>
                  <a:lnTo>
                    <a:pt x="283" y="48"/>
                  </a:lnTo>
                  <a:lnTo>
                    <a:pt x="283" y="48"/>
                  </a:lnTo>
                  <a:lnTo>
                    <a:pt x="291" y="52"/>
                  </a:lnTo>
                  <a:lnTo>
                    <a:pt x="299" y="56"/>
                  </a:lnTo>
                  <a:lnTo>
                    <a:pt x="299" y="56"/>
                  </a:lnTo>
                  <a:lnTo>
                    <a:pt x="305" y="62"/>
                  </a:lnTo>
                  <a:lnTo>
                    <a:pt x="311" y="64"/>
                  </a:lnTo>
                  <a:lnTo>
                    <a:pt x="311" y="64"/>
                  </a:lnTo>
                  <a:lnTo>
                    <a:pt x="315" y="62"/>
                  </a:lnTo>
                  <a:lnTo>
                    <a:pt x="321" y="54"/>
                  </a:lnTo>
                  <a:lnTo>
                    <a:pt x="331" y="46"/>
                  </a:lnTo>
                  <a:lnTo>
                    <a:pt x="331" y="46"/>
                  </a:lnTo>
                  <a:lnTo>
                    <a:pt x="339" y="42"/>
                  </a:lnTo>
                  <a:lnTo>
                    <a:pt x="349" y="38"/>
                  </a:lnTo>
                  <a:lnTo>
                    <a:pt x="349" y="38"/>
                  </a:lnTo>
                  <a:lnTo>
                    <a:pt x="359" y="38"/>
                  </a:lnTo>
                  <a:lnTo>
                    <a:pt x="369" y="36"/>
                  </a:lnTo>
                  <a:lnTo>
                    <a:pt x="369" y="36"/>
                  </a:lnTo>
                  <a:lnTo>
                    <a:pt x="377" y="28"/>
                  </a:lnTo>
                  <a:lnTo>
                    <a:pt x="389" y="18"/>
                  </a:lnTo>
                  <a:lnTo>
                    <a:pt x="399" y="10"/>
                  </a:lnTo>
                  <a:lnTo>
                    <a:pt x="407" y="4"/>
                  </a:lnTo>
                  <a:lnTo>
                    <a:pt x="407" y="4"/>
                  </a:lnTo>
                  <a:lnTo>
                    <a:pt x="416" y="4"/>
                  </a:lnTo>
                  <a:lnTo>
                    <a:pt x="416" y="4"/>
                  </a:lnTo>
                  <a:lnTo>
                    <a:pt x="418" y="4"/>
                  </a:lnTo>
                  <a:lnTo>
                    <a:pt x="420" y="4"/>
                  </a:lnTo>
                  <a:lnTo>
                    <a:pt x="424" y="0"/>
                  </a:lnTo>
                  <a:lnTo>
                    <a:pt x="424" y="0"/>
                  </a:lnTo>
                  <a:lnTo>
                    <a:pt x="432" y="6"/>
                  </a:lnTo>
                  <a:lnTo>
                    <a:pt x="442" y="12"/>
                  </a:lnTo>
                  <a:lnTo>
                    <a:pt x="442" y="12"/>
                  </a:lnTo>
                  <a:lnTo>
                    <a:pt x="460" y="26"/>
                  </a:lnTo>
                  <a:lnTo>
                    <a:pt x="460" y="26"/>
                  </a:lnTo>
                  <a:lnTo>
                    <a:pt x="468" y="34"/>
                  </a:lnTo>
                  <a:lnTo>
                    <a:pt x="474" y="42"/>
                  </a:lnTo>
                  <a:lnTo>
                    <a:pt x="474" y="42"/>
                  </a:lnTo>
                  <a:lnTo>
                    <a:pt x="476" y="50"/>
                  </a:lnTo>
                  <a:lnTo>
                    <a:pt x="480" y="62"/>
                  </a:lnTo>
                  <a:lnTo>
                    <a:pt x="480" y="62"/>
                  </a:lnTo>
                  <a:lnTo>
                    <a:pt x="488" y="74"/>
                  </a:lnTo>
                  <a:lnTo>
                    <a:pt x="500" y="84"/>
                  </a:lnTo>
                  <a:lnTo>
                    <a:pt x="500" y="84"/>
                  </a:lnTo>
                  <a:lnTo>
                    <a:pt x="520" y="108"/>
                  </a:lnTo>
                  <a:lnTo>
                    <a:pt x="520" y="108"/>
                  </a:lnTo>
                  <a:lnTo>
                    <a:pt x="530" y="120"/>
                  </a:lnTo>
                  <a:lnTo>
                    <a:pt x="538" y="132"/>
                  </a:lnTo>
                  <a:lnTo>
                    <a:pt x="538" y="132"/>
                  </a:lnTo>
                  <a:lnTo>
                    <a:pt x="544" y="150"/>
                  </a:lnTo>
                  <a:lnTo>
                    <a:pt x="550" y="167"/>
                  </a:lnTo>
                  <a:lnTo>
                    <a:pt x="550" y="167"/>
                  </a:lnTo>
                  <a:lnTo>
                    <a:pt x="556" y="191"/>
                  </a:lnTo>
                  <a:lnTo>
                    <a:pt x="556" y="191"/>
                  </a:lnTo>
                  <a:lnTo>
                    <a:pt x="556" y="201"/>
                  </a:lnTo>
                  <a:lnTo>
                    <a:pt x="556" y="213"/>
                  </a:lnTo>
                  <a:lnTo>
                    <a:pt x="556" y="213"/>
                  </a:lnTo>
                  <a:lnTo>
                    <a:pt x="562" y="227"/>
                  </a:lnTo>
                  <a:lnTo>
                    <a:pt x="562" y="227"/>
                  </a:lnTo>
                  <a:lnTo>
                    <a:pt x="566" y="243"/>
                  </a:lnTo>
                  <a:lnTo>
                    <a:pt x="566" y="243"/>
                  </a:lnTo>
                  <a:lnTo>
                    <a:pt x="568" y="263"/>
                  </a:lnTo>
                  <a:lnTo>
                    <a:pt x="568" y="263"/>
                  </a:lnTo>
                  <a:lnTo>
                    <a:pt x="568" y="263"/>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10"/>
            <p:cNvSpPr/>
            <p:nvPr/>
          </p:nvSpPr>
          <p:spPr>
            <a:xfrm>
              <a:off x="3568" y="3780"/>
              <a:ext cx="16" cy="20"/>
            </a:xfrm>
            <a:custGeom>
              <a:avLst/>
              <a:gdLst/>
              <a:ahLst/>
              <a:cxnLst/>
              <a:rect l="l" t="t" r="r" b="b"/>
              <a:pathLst>
                <a:path w="16" h="20" extrusionOk="0">
                  <a:moveTo>
                    <a:pt x="16" y="16"/>
                  </a:moveTo>
                  <a:lnTo>
                    <a:pt x="16" y="16"/>
                  </a:lnTo>
                  <a:lnTo>
                    <a:pt x="14" y="20"/>
                  </a:lnTo>
                  <a:lnTo>
                    <a:pt x="14" y="20"/>
                  </a:lnTo>
                  <a:lnTo>
                    <a:pt x="10" y="20"/>
                  </a:lnTo>
                  <a:lnTo>
                    <a:pt x="6" y="18"/>
                  </a:lnTo>
                  <a:lnTo>
                    <a:pt x="6" y="18"/>
                  </a:lnTo>
                  <a:lnTo>
                    <a:pt x="2" y="14"/>
                  </a:lnTo>
                  <a:lnTo>
                    <a:pt x="0" y="10"/>
                  </a:lnTo>
                  <a:lnTo>
                    <a:pt x="0" y="10"/>
                  </a:lnTo>
                  <a:lnTo>
                    <a:pt x="0" y="6"/>
                  </a:lnTo>
                  <a:lnTo>
                    <a:pt x="0" y="6"/>
                  </a:lnTo>
                  <a:lnTo>
                    <a:pt x="0" y="2"/>
                  </a:lnTo>
                  <a:lnTo>
                    <a:pt x="0" y="0"/>
                  </a:lnTo>
                  <a:lnTo>
                    <a:pt x="0" y="0"/>
                  </a:lnTo>
                  <a:lnTo>
                    <a:pt x="2" y="0"/>
                  </a:lnTo>
                  <a:lnTo>
                    <a:pt x="6" y="2"/>
                  </a:lnTo>
                  <a:lnTo>
                    <a:pt x="10" y="8"/>
                  </a:lnTo>
                  <a:lnTo>
                    <a:pt x="10" y="8"/>
                  </a:lnTo>
                  <a:lnTo>
                    <a:pt x="12" y="12"/>
                  </a:lnTo>
                  <a:lnTo>
                    <a:pt x="12" y="12"/>
                  </a:lnTo>
                  <a:lnTo>
                    <a:pt x="14" y="14"/>
                  </a:lnTo>
                  <a:lnTo>
                    <a:pt x="16" y="16"/>
                  </a:lnTo>
                  <a:lnTo>
                    <a:pt x="16" y="16"/>
                  </a:lnTo>
                  <a:lnTo>
                    <a:pt x="16" y="1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10"/>
            <p:cNvSpPr/>
            <p:nvPr/>
          </p:nvSpPr>
          <p:spPr>
            <a:xfrm>
              <a:off x="3097" y="3231"/>
              <a:ext cx="115" cy="241"/>
            </a:xfrm>
            <a:custGeom>
              <a:avLst/>
              <a:gdLst/>
              <a:ahLst/>
              <a:cxnLst/>
              <a:rect l="l" t="t" r="r" b="b"/>
              <a:pathLst>
                <a:path w="115" h="241" extrusionOk="0">
                  <a:moveTo>
                    <a:pt x="115" y="61"/>
                  </a:moveTo>
                  <a:lnTo>
                    <a:pt x="115" y="61"/>
                  </a:lnTo>
                  <a:lnTo>
                    <a:pt x="115" y="89"/>
                  </a:lnTo>
                  <a:lnTo>
                    <a:pt x="115" y="89"/>
                  </a:lnTo>
                  <a:lnTo>
                    <a:pt x="109" y="113"/>
                  </a:lnTo>
                  <a:lnTo>
                    <a:pt x="109" y="113"/>
                  </a:lnTo>
                  <a:lnTo>
                    <a:pt x="109" y="133"/>
                  </a:lnTo>
                  <a:lnTo>
                    <a:pt x="107" y="155"/>
                  </a:lnTo>
                  <a:lnTo>
                    <a:pt x="107" y="155"/>
                  </a:lnTo>
                  <a:lnTo>
                    <a:pt x="107" y="175"/>
                  </a:lnTo>
                  <a:lnTo>
                    <a:pt x="103" y="193"/>
                  </a:lnTo>
                  <a:lnTo>
                    <a:pt x="103" y="193"/>
                  </a:lnTo>
                  <a:lnTo>
                    <a:pt x="99" y="205"/>
                  </a:lnTo>
                  <a:lnTo>
                    <a:pt x="99" y="205"/>
                  </a:lnTo>
                  <a:lnTo>
                    <a:pt x="97" y="211"/>
                  </a:lnTo>
                  <a:lnTo>
                    <a:pt x="97" y="211"/>
                  </a:lnTo>
                  <a:lnTo>
                    <a:pt x="95" y="215"/>
                  </a:lnTo>
                  <a:lnTo>
                    <a:pt x="89" y="217"/>
                  </a:lnTo>
                  <a:lnTo>
                    <a:pt x="89" y="217"/>
                  </a:lnTo>
                  <a:lnTo>
                    <a:pt x="85" y="217"/>
                  </a:lnTo>
                  <a:lnTo>
                    <a:pt x="79" y="213"/>
                  </a:lnTo>
                  <a:lnTo>
                    <a:pt x="75" y="211"/>
                  </a:lnTo>
                  <a:lnTo>
                    <a:pt x="71" y="211"/>
                  </a:lnTo>
                  <a:lnTo>
                    <a:pt x="71" y="211"/>
                  </a:lnTo>
                  <a:lnTo>
                    <a:pt x="67" y="213"/>
                  </a:lnTo>
                  <a:lnTo>
                    <a:pt x="63" y="217"/>
                  </a:lnTo>
                  <a:lnTo>
                    <a:pt x="63" y="217"/>
                  </a:lnTo>
                  <a:lnTo>
                    <a:pt x="55" y="231"/>
                  </a:lnTo>
                  <a:lnTo>
                    <a:pt x="55" y="231"/>
                  </a:lnTo>
                  <a:lnTo>
                    <a:pt x="45" y="237"/>
                  </a:lnTo>
                  <a:lnTo>
                    <a:pt x="45" y="237"/>
                  </a:lnTo>
                  <a:lnTo>
                    <a:pt x="39" y="241"/>
                  </a:lnTo>
                  <a:lnTo>
                    <a:pt x="33" y="241"/>
                  </a:lnTo>
                  <a:lnTo>
                    <a:pt x="33" y="241"/>
                  </a:lnTo>
                  <a:lnTo>
                    <a:pt x="28" y="237"/>
                  </a:lnTo>
                  <a:lnTo>
                    <a:pt x="24" y="233"/>
                  </a:lnTo>
                  <a:lnTo>
                    <a:pt x="24" y="233"/>
                  </a:lnTo>
                  <a:lnTo>
                    <a:pt x="18" y="221"/>
                  </a:lnTo>
                  <a:lnTo>
                    <a:pt x="12" y="209"/>
                  </a:lnTo>
                  <a:lnTo>
                    <a:pt x="12" y="209"/>
                  </a:lnTo>
                  <a:lnTo>
                    <a:pt x="10" y="197"/>
                  </a:lnTo>
                  <a:lnTo>
                    <a:pt x="10" y="197"/>
                  </a:lnTo>
                  <a:lnTo>
                    <a:pt x="12" y="189"/>
                  </a:lnTo>
                  <a:lnTo>
                    <a:pt x="12" y="189"/>
                  </a:lnTo>
                  <a:lnTo>
                    <a:pt x="8" y="177"/>
                  </a:lnTo>
                  <a:lnTo>
                    <a:pt x="8" y="177"/>
                  </a:lnTo>
                  <a:lnTo>
                    <a:pt x="10" y="161"/>
                  </a:lnTo>
                  <a:lnTo>
                    <a:pt x="14" y="149"/>
                  </a:lnTo>
                  <a:lnTo>
                    <a:pt x="14" y="149"/>
                  </a:lnTo>
                  <a:lnTo>
                    <a:pt x="20" y="143"/>
                  </a:lnTo>
                  <a:lnTo>
                    <a:pt x="20" y="143"/>
                  </a:lnTo>
                  <a:lnTo>
                    <a:pt x="22" y="137"/>
                  </a:lnTo>
                  <a:lnTo>
                    <a:pt x="22" y="137"/>
                  </a:lnTo>
                  <a:lnTo>
                    <a:pt x="18" y="129"/>
                  </a:lnTo>
                  <a:lnTo>
                    <a:pt x="18" y="129"/>
                  </a:lnTo>
                  <a:lnTo>
                    <a:pt x="16" y="117"/>
                  </a:lnTo>
                  <a:lnTo>
                    <a:pt x="16" y="117"/>
                  </a:lnTo>
                  <a:lnTo>
                    <a:pt x="18" y="105"/>
                  </a:lnTo>
                  <a:lnTo>
                    <a:pt x="18" y="105"/>
                  </a:lnTo>
                  <a:lnTo>
                    <a:pt x="18" y="91"/>
                  </a:lnTo>
                  <a:lnTo>
                    <a:pt x="18" y="91"/>
                  </a:lnTo>
                  <a:lnTo>
                    <a:pt x="18" y="81"/>
                  </a:lnTo>
                  <a:lnTo>
                    <a:pt x="18" y="81"/>
                  </a:lnTo>
                  <a:lnTo>
                    <a:pt x="16" y="73"/>
                  </a:lnTo>
                  <a:lnTo>
                    <a:pt x="14" y="69"/>
                  </a:lnTo>
                  <a:lnTo>
                    <a:pt x="14" y="69"/>
                  </a:lnTo>
                  <a:lnTo>
                    <a:pt x="12" y="67"/>
                  </a:lnTo>
                  <a:lnTo>
                    <a:pt x="12" y="67"/>
                  </a:lnTo>
                  <a:lnTo>
                    <a:pt x="6" y="67"/>
                  </a:lnTo>
                  <a:lnTo>
                    <a:pt x="6" y="67"/>
                  </a:lnTo>
                  <a:lnTo>
                    <a:pt x="4" y="63"/>
                  </a:lnTo>
                  <a:lnTo>
                    <a:pt x="0" y="59"/>
                  </a:lnTo>
                  <a:lnTo>
                    <a:pt x="0" y="59"/>
                  </a:lnTo>
                  <a:lnTo>
                    <a:pt x="0" y="43"/>
                  </a:lnTo>
                  <a:lnTo>
                    <a:pt x="4" y="30"/>
                  </a:lnTo>
                  <a:lnTo>
                    <a:pt x="4" y="30"/>
                  </a:lnTo>
                  <a:lnTo>
                    <a:pt x="6" y="28"/>
                  </a:lnTo>
                  <a:lnTo>
                    <a:pt x="6" y="28"/>
                  </a:lnTo>
                  <a:lnTo>
                    <a:pt x="8" y="30"/>
                  </a:lnTo>
                  <a:lnTo>
                    <a:pt x="10" y="34"/>
                  </a:lnTo>
                  <a:lnTo>
                    <a:pt x="14" y="38"/>
                  </a:lnTo>
                  <a:lnTo>
                    <a:pt x="16" y="39"/>
                  </a:lnTo>
                  <a:lnTo>
                    <a:pt x="16" y="39"/>
                  </a:lnTo>
                  <a:lnTo>
                    <a:pt x="22" y="39"/>
                  </a:lnTo>
                  <a:lnTo>
                    <a:pt x="31" y="38"/>
                  </a:lnTo>
                  <a:lnTo>
                    <a:pt x="31" y="38"/>
                  </a:lnTo>
                  <a:lnTo>
                    <a:pt x="37" y="34"/>
                  </a:lnTo>
                  <a:lnTo>
                    <a:pt x="45" y="28"/>
                  </a:lnTo>
                  <a:lnTo>
                    <a:pt x="51" y="18"/>
                  </a:lnTo>
                  <a:lnTo>
                    <a:pt x="59" y="14"/>
                  </a:lnTo>
                  <a:lnTo>
                    <a:pt x="59" y="14"/>
                  </a:lnTo>
                  <a:lnTo>
                    <a:pt x="67" y="12"/>
                  </a:lnTo>
                  <a:lnTo>
                    <a:pt x="67" y="12"/>
                  </a:lnTo>
                  <a:lnTo>
                    <a:pt x="71" y="6"/>
                  </a:lnTo>
                  <a:lnTo>
                    <a:pt x="73" y="2"/>
                  </a:lnTo>
                  <a:lnTo>
                    <a:pt x="75" y="0"/>
                  </a:lnTo>
                  <a:lnTo>
                    <a:pt x="75" y="0"/>
                  </a:lnTo>
                  <a:lnTo>
                    <a:pt x="79" y="0"/>
                  </a:lnTo>
                  <a:lnTo>
                    <a:pt x="85" y="2"/>
                  </a:lnTo>
                  <a:lnTo>
                    <a:pt x="93" y="6"/>
                  </a:lnTo>
                  <a:lnTo>
                    <a:pt x="93" y="6"/>
                  </a:lnTo>
                  <a:lnTo>
                    <a:pt x="95" y="10"/>
                  </a:lnTo>
                  <a:lnTo>
                    <a:pt x="95" y="10"/>
                  </a:lnTo>
                  <a:lnTo>
                    <a:pt x="101" y="16"/>
                  </a:lnTo>
                  <a:lnTo>
                    <a:pt x="101" y="16"/>
                  </a:lnTo>
                  <a:lnTo>
                    <a:pt x="105" y="26"/>
                  </a:lnTo>
                  <a:lnTo>
                    <a:pt x="107" y="32"/>
                  </a:lnTo>
                  <a:lnTo>
                    <a:pt x="107" y="32"/>
                  </a:lnTo>
                  <a:lnTo>
                    <a:pt x="115" y="61"/>
                  </a:lnTo>
                  <a:lnTo>
                    <a:pt x="115" y="61"/>
                  </a:lnTo>
                  <a:lnTo>
                    <a:pt x="115" y="61"/>
                  </a:lnTo>
                  <a:close/>
                </a:path>
              </a:pathLst>
            </a:custGeom>
            <a:solidFill>
              <a:srgbClr val="002060"/>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10"/>
            <p:cNvSpPr/>
            <p:nvPr/>
          </p:nvSpPr>
          <p:spPr>
            <a:xfrm>
              <a:off x="3419" y="3547"/>
              <a:ext cx="253" cy="163"/>
            </a:xfrm>
            <a:custGeom>
              <a:avLst/>
              <a:gdLst/>
              <a:ahLst/>
              <a:cxnLst/>
              <a:rect l="l" t="t" r="r" b="b"/>
              <a:pathLst>
                <a:path w="253" h="163" extrusionOk="0">
                  <a:moveTo>
                    <a:pt x="251" y="0"/>
                  </a:moveTo>
                  <a:lnTo>
                    <a:pt x="251" y="0"/>
                  </a:lnTo>
                  <a:lnTo>
                    <a:pt x="253" y="2"/>
                  </a:lnTo>
                  <a:lnTo>
                    <a:pt x="251" y="6"/>
                  </a:lnTo>
                  <a:lnTo>
                    <a:pt x="251" y="6"/>
                  </a:lnTo>
                  <a:lnTo>
                    <a:pt x="247" y="10"/>
                  </a:lnTo>
                  <a:lnTo>
                    <a:pt x="247" y="10"/>
                  </a:lnTo>
                  <a:lnTo>
                    <a:pt x="243" y="18"/>
                  </a:lnTo>
                  <a:lnTo>
                    <a:pt x="243" y="18"/>
                  </a:lnTo>
                  <a:lnTo>
                    <a:pt x="241" y="26"/>
                  </a:lnTo>
                  <a:lnTo>
                    <a:pt x="235" y="36"/>
                  </a:lnTo>
                  <a:lnTo>
                    <a:pt x="225" y="50"/>
                  </a:lnTo>
                  <a:lnTo>
                    <a:pt x="225" y="50"/>
                  </a:lnTo>
                  <a:lnTo>
                    <a:pt x="215" y="70"/>
                  </a:lnTo>
                  <a:lnTo>
                    <a:pt x="209" y="88"/>
                  </a:lnTo>
                  <a:lnTo>
                    <a:pt x="209" y="88"/>
                  </a:lnTo>
                  <a:lnTo>
                    <a:pt x="209" y="94"/>
                  </a:lnTo>
                  <a:lnTo>
                    <a:pt x="209" y="98"/>
                  </a:lnTo>
                  <a:lnTo>
                    <a:pt x="209" y="98"/>
                  </a:lnTo>
                  <a:lnTo>
                    <a:pt x="211" y="100"/>
                  </a:lnTo>
                  <a:lnTo>
                    <a:pt x="215" y="104"/>
                  </a:lnTo>
                  <a:lnTo>
                    <a:pt x="215" y="104"/>
                  </a:lnTo>
                  <a:lnTo>
                    <a:pt x="215" y="110"/>
                  </a:lnTo>
                  <a:lnTo>
                    <a:pt x="215" y="110"/>
                  </a:lnTo>
                  <a:lnTo>
                    <a:pt x="219" y="118"/>
                  </a:lnTo>
                  <a:lnTo>
                    <a:pt x="223" y="128"/>
                  </a:lnTo>
                  <a:lnTo>
                    <a:pt x="223" y="128"/>
                  </a:lnTo>
                  <a:lnTo>
                    <a:pt x="223" y="134"/>
                  </a:lnTo>
                  <a:lnTo>
                    <a:pt x="217" y="140"/>
                  </a:lnTo>
                  <a:lnTo>
                    <a:pt x="213" y="149"/>
                  </a:lnTo>
                  <a:lnTo>
                    <a:pt x="213" y="149"/>
                  </a:lnTo>
                  <a:lnTo>
                    <a:pt x="213" y="157"/>
                  </a:lnTo>
                  <a:lnTo>
                    <a:pt x="211" y="161"/>
                  </a:lnTo>
                  <a:lnTo>
                    <a:pt x="211" y="161"/>
                  </a:lnTo>
                  <a:lnTo>
                    <a:pt x="207" y="163"/>
                  </a:lnTo>
                  <a:lnTo>
                    <a:pt x="201" y="163"/>
                  </a:lnTo>
                  <a:lnTo>
                    <a:pt x="189" y="161"/>
                  </a:lnTo>
                  <a:lnTo>
                    <a:pt x="189" y="161"/>
                  </a:lnTo>
                  <a:lnTo>
                    <a:pt x="181" y="161"/>
                  </a:lnTo>
                  <a:lnTo>
                    <a:pt x="173" y="157"/>
                  </a:lnTo>
                  <a:lnTo>
                    <a:pt x="173" y="157"/>
                  </a:lnTo>
                  <a:lnTo>
                    <a:pt x="165" y="153"/>
                  </a:lnTo>
                  <a:lnTo>
                    <a:pt x="155" y="143"/>
                  </a:lnTo>
                  <a:lnTo>
                    <a:pt x="155" y="143"/>
                  </a:lnTo>
                  <a:lnTo>
                    <a:pt x="151" y="138"/>
                  </a:lnTo>
                  <a:lnTo>
                    <a:pt x="145" y="130"/>
                  </a:lnTo>
                  <a:lnTo>
                    <a:pt x="145" y="130"/>
                  </a:lnTo>
                  <a:lnTo>
                    <a:pt x="133" y="126"/>
                  </a:lnTo>
                  <a:lnTo>
                    <a:pt x="124" y="124"/>
                  </a:lnTo>
                  <a:lnTo>
                    <a:pt x="124" y="124"/>
                  </a:lnTo>
                  <a:lnTo>
                    <a:pt x="112" y="120"/>
                  </a:lnTo>
                  <a:lnTo>
                    <a:pt x="112" y="120"/>
                  </a:lnTo>
                  <a:lnTo>
                    <a:pt x="98" y="114"/>
                  </a:lnTo>
                  <a:lnTo>
                    <a:pt x="98" y="114"/>
                  </a:lnTo>
                  <a:lnTo>
                    <a:pt x="88" y="104"/>
                  </a:lnTo>
                  <a:lnTo>
                    <a:pt x="88" y="104"/>
                  </a:lnTo>
                  <a:lnTo>
                    <a:pt x="70" y="96"/>
                  </a:lnTo>
                  <a:lnTo>
                    <a:pt x="70" y="96"/>
                  </a:lnTo>
                  <a:lnTo>
                    <a:pt x="54" y="82"/>
                  </a:lnTo>
                  <a:lnTo>
                    <a:pt x="54" y="82"/>
                  </a:lnTo>
                  <a:lnTo>
                    <a:pt x="36" y="74"/>
                  </a:lnTo>
                  <a:lnTo>
                    <a:pt x="36" y="74"/>
                  </a:lnTo>
                  <a:lnTo>
                    <a:pt x="24" y="72"/>
                  </a:lnTo>
                  <a:lnTo>
                    <a:pt x="16" y="70"/>
                  </a:lnTo>
                  <a:lnTo>
                    <a:pt x="10" y="68"/>
                  </a:lnTo>
                  <a:lnTo>
                    <a:pt x="10" y="68"/>
                  </a:lnTo>
                  <a:lnTo>
                    <a:pt x="6" y="62"/>
                  </a:lnTo>
                  <a:lnTo>
                    <a:pt x="4" y="56"/>
                  </a:lnTo>
                  <a:lnTo>
                    <a:pt x="4" y="56"/>
                  </a:lnTo>
                  <a:lnTo>
                    <a:pt x="2" y="46"/>
                  </a:lnTo>
                  <a:lnTo>
                    <a:pt x="0" y="36"/>
                  </a:lnTo>
                  <a:lnTo>
                    <a:pt x="0" y="36"/>
                  </a:lnTo>
                  <a:lnTo>
                    <a:pt x="4" y="24"/>
                  </a:lnTo>
                  <a:lnTo>
                    <a:pt x="4" y="24"/>
                  </a:lnTo>
                  <a:lnTo>
                    <a:pt x="6" y="18"/>
                  </a:lnTo>
                  <a:lnTo>
                    <a:pt x="6" y="18"/>
                  </a:lnTo>
                  <a:lnTo>
                    <a:pt x="8" y="14"/>
                  </a:lnTo>
                  <a:lnTo>
                    <a:pt x="8" y="14"/>
                  </a:lnTo>
                  <a:lnTo>
                    <a:pt x="12" y="12"/>
                  </a:lnTo>
                  <a:lnTo>
                    <a:pt x="14" y="10"/>
                  </a:lnTo>
                  <a:lnTo>
                    <a:pt x="14" y="10"/>
                  </a:lnTo>
                  <a:lnTo>
                    <a:pt x="20" y="12"/>
                  </a:lnTo>
                  <a:lnTo>
                    <a:pt x="22" y="16"/>
                  </a:lnTo>
                  <a:lnTo>
                    <a:pt x="28" y="20"/>
                  </a:lnTo>
                  <a:lnTo>
                    <a:pt x="28" y="20"/>
                  </a:lnTo>
                  <a:lnTo>
                    <a:pt x="38" y="20"/>
                  </a:lnTo>
                  <a:lnTo>
                    <a:pt x="38" y="20"/>
                  </a:lnTo>
                  <a:lnTo>
                    <a:pt x="50" y="14"/>
                  </a:lnTo>
                  <a:lnTo>
                    <a:pt x="56" y="10"/>
                  </a:lnTo>
                  <a:lnTo>
                    <a:pt x="62" y="8"/>
                  </a:lnTo>
                  <a:lnTo>
                    <a:pt x="62" y="8"/>
                  </a:lnTo>
                  <a:lnTo>
                    <a:pt x="68" y="10"/>
                  </a:lnTo>
                  <a:lnTo>
                    <a:pt x="78" y="12"/>
                  </a:lnTo>
                  <a:lnTo>
                    <a:pt x="92" y="22"/>
                  </a:lnTo>
                  <a:lnTo>
                    <a:pt x="92" y="22"/>
                  </a:lnTo>
                  <a:lnTo>
                    <a:pt x="94" y="26"/>
                  </a:lnTo>
                  <a:lnTo>
                    <a:pt x="98" y="34"/>
                  </a:lnTo>
                  <a:lnTo>
                    <a:pt x="98" y="34"/>
                  </a:lnTo>
                  <a:lnTo>
                    <a:pt x="102" y="34"/>
                  </a:lnTo>
                  <a:lnTo>
                    <a:pt x="110" y="30"/>
                  </a:lnTo>
                  <a:lnTo>
                    <a:pt x="110" y="30"/>
                  </a:lnTo>
                  <a:lnTo>
                    <a:pt x="118" y="28"/>
                  </a:lnTo>
                  <a:lnTo>
                    <a:pt x="118" y="28"/>
                  </a:lnTo>
                  <a:lnTo>
                    <a:pt x="141" y="26"/>
                  </a:lnTo>
                  <a:lnTo>
                    <a:pt x="161" y="24"/>
                  </a:lnTo>
                  <a:lnTo>
                    <a:pt x="161" y="24"/>
                  </a:lnTo>
                  <a:lnTo>
                    <a:pt x="173" y="20"/>
                  </a:lnTo>
                  <a:lnTo>
                    <a:pt x="173" y="20"/>
                  </a:lnTo>
                  <a:lnTo>
                    <a:pt x="179" y="18"/>
                  </a:lnTo>
                  <a:lnTo>
                    <a:pt x="187" y="14"/>
                  </a:lnTo>
                  <a:lnTo>
                    <a:pt x="187" y="14"/>
                  </a:lnTo>
                  <a:lnTo>
                    <a:pt x="191" y="14"/>
                  </a:lnTo>
                  <a:lnTo>
                    <a:pt x="201" y="14"/>
                  </a:lnTo>
                  <a:lnTo>
                    <a:pt x="207" y="14"/>
                  </a:lnTo>
                  <a:lnTo>
                    <a:pt x="213" y="14"/>
                  </a:lnTo>
                  <a:lnTo>
                    <a:pt x="213" y="14"/>
                  </a:lnTo>
                  <a:lnTo>
                    <a:pt x="217" y="10"/>
                  </a:lnTo>
                  <a:lnTo>
                    <a:pt x="223" y="6"/>
                  </a:lnTo>
                  <a:lnTo>
                    <a:pt x="223" y="6"/>
                  </a:lnTo>
                  <a:lnTo>
                    <a:pt x="231" y="6"/>
                  </a:lnTo>
                  <a:lnTo>
                    <a:pt x="239" y="6"/>
                  </a:lnTo>
                  <a:lnTo>
                    <a:pt x="239" y="6"/>
                  </a:lnTo>
                  <a:lnTo>
                    <a:pt x="245" y="0"/>
                  </a:lnTo>
                  <a:lnTo>
                    <a:pt x="247" y="0"/>
                  </a:lnTo>
                  <a:lnTo>
                    <a:pt x="251" y="0"/>
                  </a:lnTo>
                  <a:lnTo>
                    <a:pt x="251" y="0"/>
                  </a:lnTo>
                  <a:lnTo>
                    <a:pt x="251" y="0"/>
                  </a:lnTo>
                  <a:close/>
                </a:path>
              </a:pathLst>
            </a:custGeom>
            <a:solidFill>
              <a:srgbClr val="002060"/>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10"/>
            <p:cNvSpPr/>
            <p:nvPr/>
          </p:nvSpPr>
          <p:spPr>
            <a:xfrm>
              <a:off x="3027" y="2659"/>
              <a:ext cx="862" cy="930"/>
            </a:xfrm>
            <a:custGeom>
              <a:avLst/>
              <a:gdLst/>
              <a:ahLst/>
              <a:cxnLst/>
              <a:rect l="l" t="t" r="r" b="b"/>
              <a:pathLst>
                <a:path w="862" h="930" extrusionOk="0">
                  <a:moveTo>
                    <a:pt x="273" y="16"/>
                  </a:moveTo>
                  <a:lnTo>
                    <a:pt x="273" y="16"/>
                  </a:lnTo>
                  <a:lnTo>
                    <a:pt x="277" y="18"/>
                  </a:lnTo>
                  <a:lnTo>
                    <a:pt x="281" y="20"/>
                  </a:lnTo>
                  <a:lnTo>
                    <a:pt x="289" y="20"/>
                  </a:lnTo>
                  <a:lnTo>
                    <a:pt x="289" y="20"/>
                  </a:lnTo>
                  <a:lnTo>
                    <a:pt x="295" y="20"/>
                  </a:lnTo>
                  <a:lnTo>
                    <a:pt x="295" y="20"/>
                  </a:lnTo>
                  <a:lnTo>
                    <a:pt x="314" y="16"/>
                  </a:lnTo>
                  <a:lnTo>
                    <a:pt x="314" y="16"/>
                  </a:lnTo>
                  <a:lnTo>
                    <a:pt x="326" y="10"/>
                  </a:lnTo>
                  <a:lnTo>
                    <a:pt x="340" y="6"/>
                  </a:lnTo>
                  <a:lnTo>
                    <a:pt x="340" y="6"/>
                  </a:lnTo>
                  <a:lnTo>
                    <a:pt x="350" y="6"/>
                  </a:lnTo>
                  <a:lnTo>
                    <a:pt x="364" y="6"/>
                  </a:lnTo>
                  <a:lnTo>
                    <a:pt x="364" y="6"/>
                  </a:lnTo>
                  <a:lnTo>
                    <a:pt x="376" y="4"/>
                  </a:lnTo>
                  <a:lnTo>
                    <a:pt x="376" y="4"/>
                  </a:lnTo>
                  <a:lnTo>
                    <a:pt x="382" y="0"/>
                  </a:lnTo>
                  <a:lnTo>
                    <a:pt x="382" y="0"/>
                  </a:lnTo>
                  <a:lnTo>
                    <a:pt x="390" y="0"/>
                  </a:lnTo>
                  <a:lnTo>
                    <a:pt x="390" y="0"/>
                  </a:lnTo>
                  <a:lnTo>
                    <a:pt x="394" y="2"/>
                  </a:lnTo>
                  <a:lnTo>
                    <a:pt x="394" y="2"/>
                  </a:lnTo>
                  <a:lnTo>
                    <a:pt x="394" y="8"/>
                  </a:lnTo>
                  <a:lnTo>
                    <a:pt x="394" y="8"/>
                  </a:lnTo>
                  <a:lnTo>
                    <a:pt x="396" y="18"/>
                  </a:lnTo>
                  <a:lnTo>
                    <a:pt x="396" y="18"/>
                  </a:lnTo>
                  <a:lnTo>
                    <a:pt x="400" y="28"/>
                  </a:lnTo>
                  <a:lnTo>
                    <a:pt x="400" y="28"/>
                  </a:lnTo>
                  <a:lnTo>
                    <a:pt x="406" y="34"/>
                  </a:lnTo>
                  <a:lnTo>
                    <a:pt x="412" y="38"/>
                  </a:lnTo>
                  <a:lnTo>
                    <a:pt x="412" y="38"/>
                  </a:lnTo>
                  <a:lnTo>
                    <a:pt x="420" y="38"/>
                  </a:lnTo>
                  <a:lnTo>
                    <a:pt x="420" y="38"/>
                  </a:lnTo>
                  <a:lnTo>
                    <a:pt x="426" y="42"/>
                  </a:lnTo>
                  <a:lnTo>
                    <a:pt x="432" y="46"/>
                  </a:lnTo>
                  <a:lnTo>
                    <a:pt x="432" y="46"/>
                  </a:lnTo>
                  <a:lnTo>
                    <a:pt x="440" y="48"/>
                  </a:lnTo>
                  <a:lnTo>
                    <a:pt x="452" y="50"/>
                  </a:lnTo>
                  <a:lnTo>
                    <a:pt x="470" y="54"/>
                  </a:lnTo>
                  <a:lnTo>
                    <a:pt x="470" y="54"/>
                  </a:lnTo>
                  <a:lnTo>
                    <a:pt x="488" y="60"/>
                  </a:lnTo>
                  <a:lnTo>
                    <a:pt x="488" y="60"/>
                  </a:lnTo>
                  <a:lnTo>
                    <a:pt x="494" y="60"/>
                  </a:lnTo>
                  <a:lnTo>
                    <a:pt x="496" y="60"/>
                  </a:lnTo>
                  <a:lnTo>
                    <a:pt x="498" y="60"/>
                  </a:lnTo>
                  <a:lnTo>
                    <a:pt x="498" y="60"/>
                  </a:lnTo>
                  <a:lnTo>
                    <a:pt x="496" y="64"/>
                  </a:lnTo>
                  <a:lnTo>
                    <a:pt x="492" y="66"/>
                  </a:lnTo>
                  <a:lnTo>
                    <a:pt x="486" y="72"/>
                  </a:lnTo>
                  <a:lnTo>
                    <a:pt x="486" y="72"/>
                  </a:lnTo>
                  <a:lnTo>
                    <a:pt x="482" y="84"/>
                  </a:lnTo>
                  <a:lnTo>
                    <a:pt x="482" y="84"/>
                  </a:lnTo>
                  <a:lnTo>
                    <a:pt x="482" y="88"/>
                  </a:lnTo>
                  <a:lnTo>
                    <a:pt x="482" y="88"/>
                  </a:lnTo>
                  <a:lnTo>
                    <a:pt x="484" y="90"/>
                  </a:lnTo>
                  <a:lnTo>
                    <a:pt x="484" y="90"/>
                  </a:lnTo>
                  <a:lnTo>
                    <a:pt x="488" y="90"/>
                  </a:lnTo>
                  <a:lnTo>
                    <a:pt x="490" y="90"/>
                  </a:lnTo>
                  <a:lnTo>
                    <a:pt x="490" y="90"/>
                  </a:lnTo>
                  <a:lnTo>
                    <a:pt x="490" y="92"/>
                  </a:lnTo>
                  <a:lnTo>
                    <a:pt x="490" y="94"/>
                  </a:lnTo>
                  <a:lnTo>
                    <a:pt x="488" y="98"/>
                  </a:lnTo>
                  <a:lnTo>
                    <a:pt x="488" y="98"/>
                  </a:lnTo>
                  <a:lnTo>
                    <a:pt x="486" y="102"/>
                  </a:lnTo>
                  <a:lnTo>
                    <a:pt x="486" y="108"/>
                  </a:lnTo>
                  <a:lnTo>
                    <a:pt x="486" y="108"/>
                  </a:lnTo>
                  <a:lnTo>
                    <a:pt x="488" y="114"/>
                  </a:lnTo>
                  <a:lnTo>
                    <a:pt x="492" y="118"/>
                  </a:lnTo>
                  <a:lnTo>
                    <a:pt x="492" y="118"/>
                  </a:lnTo>
                  <a:lnTo>
                    <a:pt x="492" y="122"/>
                  </a:lnTo>
                  <a:lnTo>
                    <a:pt x="492" y="126"/>
                  </a:lnTo>
                  <a:lnTo>
                    <a:pt x="492" y="126"/>
                  </a:lnTo>
                  <a:lnTo>
                    <a:pt x="494" y="130"/>
                  </a:lnTo>
                  <a:lnTo>
                    <a:pt x="494" y="130"/>
                  </a:lnTo>
                  <a:lnTo>
                    <a:pt x="498" y="132"/>
                  </a:lnTo>
                  <a:lnTo>
                    <a:pt x="506" y="134"/>
                  </a:lnTo>
                  <a:lnTo>
                    <a:pt x="506" y="134"/>
                  </a:lnTo>
                  <a:lnTo>
                    <a:pt x="508" y="140"/>
                  </a:lnTo>
                  <a:lnTo>
                    <a:pt x="508" y="140"/>
                  </a:lnTo>
                  <a:lnTo>
                    <a:pt x="514" y="144"/>
                  </a:lnTo>
                  <a:lnTo>
                    <a:pt x="514" y="144"/>
                  </a:lnTo>
                  <a:lnTo>
                    <a:pt x="516" y="150"/>
                  </a:lnTo>
                  <a:lnTo>
                    <a:pt x="516" y="150"/>
                  </a:lnTo>
                  <a:lnTo>
                    <a:pt x="514" y="154"/>
                  </a:lnTo>
                  <a:lnTo>
                    <a:pt x="514" y="154"/>
                  </a:lnTo>
                  <a:lnTo>
                    <a:pt x="510" y="158"/>
                  </a:lnTo>
                  <a:lnTo>
                    <a:pt x="510" y="158"/>
                  </a:lnTo>
                  <a:lnTo>
                    <a:pt x="502" y="160"/>
                  </a:lnTo>
                  <a:lnTo>
                    <a:pt x="502" y="160"/>
                  </a:lnTo>
                  <a:lnTo>
                    <a:pt x="498" y="158"/>
                  </a:lnTo>
                  <a:lnTo>
                    <a:pt x="496" y="158"/>
                  </a:lnTo>
                  <a:lnTo>
                    <a:pt x="496" y="158"/>
                  </a:lnTo>
                  <a:lnTo>
                    <a:pt x="496" y="156"/>
                  </a:lnTo>
                  <a:lnTo>
                    <a:pt x="496" y="156"/>
                  </a:lnTo>
                  <a:lnTo>
                    <a:pt x="500" y="146"/>
                  </a:lnTo>
                  <a:lnTo>
                    <a:pt x="500" y="146"/>
                  </a:lnTo>
                  <a:lnTo>
                    <a:pt x="500" y="144"/>
                  </a:lnTo>
                  <a:lnTo>
                    <a:pt x="500" y="138"/>
                  </a:lnTo>
                  <a:lnTo>
                    <a:pt x="500" y="138"/>
                  </a:lnTo>
                  <a:lnTo>
                    <a:pt x="496" y="136"/>
                  </a:lnTo>
                  <a:lnTo>
                    <a:pt x="490" y="136"/>
                  </a:lnTo>
                  <a:lnTo>
                    <a:pt x="490" y="136"/>
                  </a:lnTo>
                  <a:lnTo>
                    <a:pt x="486" y="140"/>
                  </a:lnTo>
                  <a:lnTo>
                    <a:pt x="480" y="144"/>
                  </a:lnTo>
                  <a:lnTo>
                    <a:pt x="480" y="144"/>
                  </a:lnTo>
                  <a:lnTo>
                    <a:pt x="472" y="140"/>
                  </a:lnTo>
                  <a:lnTo>
                    <a:pt x="466" y="138"/>
                  </a:lnTo>
                  <a:lnTo>
                    <a:pt x="466" y="138"/>
                  </a:lnTo>
                  <a:lnTo>
                    <a:pt x="458" y="144"/>
                  </a:lnTo>
                  <a:lnTo>
                    <a:pt x="444" y="150"/>
                  </a:lnTo>
                  <a:lnTo>
                    <a:pt x="434" y="156"/>
                  </a:lnTo>
                  <a:lnTo>
                    <a:pt x="424" y="160"/>
                  </a:lnTo>
                  <a:lnTo>
                    <a:pt x="424" y="160"/>
                  </a:lnTo>
                  <a:lnTo>
                    <a:pt x="422" y="162"/>
                  </a:lnTo>
                  <a:lnTo>
                    <a:pt x="418" y="162"/>
                  </a:lnTo>
                  <a:lnTo>
                    <a:pt x="418" y="162"/>
                  </a:lnTo>
                  <a:lnTo>
                    <a:pt x="418" y="160"/>
                  </a:lnTo>
                  <a:lnTo>
                    <a:pt x="418" y="160"/>
                  </a:lnTo>
                  <a:lnTo>
                    <a:pt x="410" y="160"/>
                  </a:lnTo>
                  <a:lnTo>
                    <a:pt x="410" y="160"/>
                  </a:lnTo>
                  <a:lnTo>
                    <a:pt x="404" y="164"/>
                  </a:lnTo>
                  <a:lnTo>
                    <a:pt x="398" y="170"/>
                  </a:lnTo>
                  <a:lnTo>
                    <a:pt x="398" y="170"/>
                  </a:lnTo>
                  <a:lnTo>
                    <a:pt x="394" y="180"/>
                  </a:lnTo>
                  <a:lnTo>
                    <a:pt x="394" y="180"/>
                  </a:lnTo>
                  <a:lnTo>
                    <a:pt x="394" y="190"/>
                  </a:lnTo>
                  <a:lnTo>
                    <a:pt x="396" y="193"/>
                  </a:lnTo>
                  <a:lnTo>
                    <a:pt x="398" y="197"/>
                  </a:lnTo>
                  <a:lnTo>
                    <a:pt x="398" y="197"/>
                  </a:lnTo>
                  <a:lnTo>
                    <a:pt x="402" y="199"/>
                  </a:lnTo>
                  <a:lnTo>
                    <a:pt x="406" y="203"/>
                  </a:lnTo>
                  <a:lnTo>
                    <a:pt x="406" y="203"/>
                  </a:lnTo>
                  <a:lnTo>
                    <a:pt x="408" y="207"/>
                  </a:lnTo>
                  <a:lnTo>
                    <a:pt x="410" y="211"/>
                  </a:lnTo>
                  <a:lnTo>
                    <a:pt x="410" y="211"/>
                  </a:lnTo>
                  <a:lnTo>
                    <a:pt x="408" y="219"/>
                  </a:lnTo>
                  <a:lnTo>
                    <a:pt x="408" y="219"/>
                  </a:lnTo>
                  <a:lnTo>
                    <a:pt x="404" y="223"/>
                  </a:lnTo>
                  <a:lnTo>
                    <a:pt x="400" y="225"/>
                  </a:lnTo>
                  <a:lnTo>
                    <a:pt x="400" y="225"/>
                  </a:lnTo>
                  <a:lnTo>
                    <a:pt x="398" y="237"/>
                  </a:lnTo>
                  <a:lnTo>
                    <a:pt x="396" y="247"/>
                  </a:lnTo>
                  <a:lnTo>
                    <a:pt x="396" y="247"/>
                  </a:lnTo>
                  <a:lnTo>
                    <a:pt x="396" y="259"/>
                  </a:lnTo>
                  <a:lnTo>
                    <a:pt x="396" y="273"/>
                  </a:lnTo>
                  <a:lnTo>
                    <a:pt x="396" y="273"/>
                  </a:lnTo>
                  <a:lnTo>
                    <a:pt x="400" y="283"/>
                  </a:lnTo>
                  <a:lnTo>
                    <a:pt x="400" y="283"/>
                  </a:lnTo>
                  <a:lnTo>
                    <a:pt x="406" y="297"/>
                  </a:lnTo>
                  <a:lnTo>
                    <a:pt x="406" y="297"/>
                  </a:lnTo>
                  <a:lnTo>
                    <a:pt x="414" y="307"/>
                  </a:lnTo>
                  <a:lnTo>
                    <a:pt x="414" y="307"/>
                  </a:lnTo>
                  <a:lnTo>
                    <a:pt x="428" y="313"/>
                  </a:lnTo>
                  <a:lnTo>
                    <a:pt x="442" y="323"/>
                  </a:lnTo>
                  <a:lnTo>
                    <a:pt x="442" y="323"/>
                  </a:lnTo>
                  <a:lnTo>
                    <a:pt x="452" y="331"/>
                  </a:lnTo>
                  <a:lnTo>
                    <a:pt x="452" y="331"/>
                  </a:lnTo>
                  <a:lnTo>
                    <a:pt x="460" y="337"/>
                  </a:lnTo>
                  <a:lnTo>
                    <a:pt x="468" y="343"/>
                  </a:lnTo>
                  <a:lnTo>
                    <a:pt x="468" y="343"/>
                  </a:lnTo>
                  <a:lnTo>
                    <a:pt x="470" y="347"/>
                  </a:lnTo>
                  <a:lnTo>
                    <a:pt x="470" y="347"/>
                  </a:lnTo>
                  <a:lnTo>
                    <a:pt x="476" y="347"/>
                  </a:lnTo>
                  <a:lnTo>
                    <a:pt x="480" y="347"/>
                  </a:lnTo>
                  <a:lnTo>
                    <a:pt x="480" y="347"/>
                  </a:lnTo>
                  <a:lnTo>
                    <a:pt x="486" y="353"/>
                  </a:lnTo>
                  <a:lnTo>
                    <a:pt x="486" y="353"/>
                  </a:lnTo>
                  <a:lnTo>
                    <a:pt x="490" y="363"/>
                  </a:lnTo>
                  <a:lnTo>
                    <a:pt x="496" y="373"/>
                  </a:lnTo>
                  <a:lnTo>
                    <a:pt x="496" y="373"/>
                  </a:lnTo>
                  <a:lnTo>
                    <a:pt x="498" y="389"/>
                  </a:lnTo>
                  <a:lnTo>
                    <a:pt x="502" y="404"/>
                  </a:lnTo>
                  <a:lnTo>
                    <a:pt x="502" y="404"/>
                  </a:lnTo>
                  <a:lnTo>
                    <a:pt x="508" y="412"/>
                  </a:lnTo>
                  <a:lnTo>
                    <a:pt x="508" y="412"/>
                  </a:lnTo>
                  <a:lnTo>
                    <a:pt x="512" y="424"/>
                  </a:lnTo>
                  <a:lnTo>
                    <a:pt x="516" y="436"/>
                  </a:lnTo>
                  <a:lnTo>
                    <a:pt x="516" y="436"/>
                  </a:lnTo>
                  <a:lnTo>
                    <a:pt x="525" y="454"/>
                  </a:lnTo>
                  <a:lnTo>
                    <a:pt x="525" y="454"/>
                  </a:lnTo>
                  <a:lnTo>
                    <a:pt x="533" y="466"/>
                  </a:lnTo>
                  <a:lnTo>
                    <a:pt x="533" y="466"/>
                  </a:lnTo>
                  <a:lnTo>
                    <a:pt x="545" y="482"/>
                  </a:lnTo>
                  <a:lnTo>
                    <a:pt x="553" y="488"/>
                  </a:lnTo>
                  <a:lnTo>
                    <a:pt x="561" y="494"/>
                  </a:lnTo>
                  <a:lnTo>
                    <a:pt x="561" y="494"/>
                  </a:lnTo>
                  <a:lnTo>
                    <a:pt x="565" y="494"/>
                  </a:lnTo>
                  <a:lnTo>
                    <a:pt x="567" y="494"/>
                  </a:lnTo>
                  <a:lnTo>
                    <a:pt x="567" y="494"/>
                  </a:lnTo>
                  <a:lnTo>
                    <a:pt x="569" y="500"/>
                  </a:lnTo>
                  <a:lnTo>
                    <a:pt x="569" y="506"/>
                  </a:lnTo>
                  <a:lnTo>
                    <a:pt x="569" y="506"/>
                  </a:lnTo>
                  <a:lnTo>
                    <a:pt x="573" y="506"/>
                  </a:lnTo>
                  <a:lnTo>
                    <a:pt x="577" y="506"/>
                  </a:lnTo>
                  <a:lnTo>
                    <a:pt x="577" y="506"/>
                  </a:lnTo>
                  <a:lnTo>
                    <a:pt x="583" y="510"/>
                  </a:lnTo>
                  <a:lnTo>
                    <a:pt x="591" y="516"/>
                  </a:lnTo>
                  <a:lnTo>
                    <a:pt x="591" y="516"/>
                  </a:lnTo>
                  <a:lnTo>
                    <a:pt x="599" y="526"/>
                  </a:lnTo>
                  <a:lnTo>
                    <a:pt x="603" y="534"/>
                  </a:lnTo>
                  <a:lnTo>
                    <a:pt x="605" y="534"/>
                  </a:lnTo>
                  <a:lnTo>
                    <a:pt x="607" y="534"/>
                  </a:lnTo>
                  <a:lnTo>
                    <a:pt x="607" y="534"/>
                  </a:lnTo>
                  <a:lnTo>
                    <a:pt x="609" y="534"/>
                  </a:lnTo>
                  <a:lnTo>
                    <a:pt x="609" y="530"/>
                  </a:lnTo>
                  <a:lnTo>
                    <a:pt x="607" y="524"/>
                  </a:lnTo>
                  <a:lnTo>
                    <a:pt x="609" y="522"/>
                  </a:lnTo>
                  <a:lnTo>
                    <a:pt x="609" y="522"/>
                  </a:lnTo>
                  <a:lnTo>
                    <a:pt x="611" y="520"/>
                  </a:lnTo>
                  <a:lnTo>
                    <a:pt x="619" y="520"/>
                  </a:lnTo>
                  <a:lnTo>
                    <a:pt x="629" y="520"/>
                  </a:lnTo>
                  <a:lnTo>
                    <a:pt x="641" y="522"/>
                  </a:lnTo>
                  <a:lnTo>
                    <a:pt x="653" y="522"/>
                  </a:lnTo>
                  <a:lnTo>
                    <a:pt x="653" y="522"/>
                  </a:lnTo>
                  <a:lnTo>
                    <a:pt x="657" y="522"/>
                  </a:lnTo>
                  <a:lnTo>
                    <a:pt x="661" y="522"/>
                  </a:lnTo>
                  <a:lnTo>
                    <a:pt x="661" y="520"/>
                  </a:lnTo>
                  <a:lnTo>
                    <a:pt x="661" y="520"/>
                  </a:lnTo>
                  <a:lnTo>
                    <a:pt x="659" y="518"/>
                  </a:lnTo>
                  <a:lnTo>
                    <a:pt x="657" y="518"/>
                  </a:lnTo>
                  <a:lnTo>
                    <a:pt x="653" y="518"/>
                  </a:lnTo>
                  <a:lnTo>
                    <a:pt x="651" y="516"/>
                  </a:lnTo>
                  <a:lnTo>
                    <a:pt x="651" y="516"/>
                  </a:lnTo>
                  <a:lnTo>
                    <a:pt x="655" y="516"/>
                  </a:lnTo>
                  <a:lnTo>
                    <a:pt x="659" y="514"/>
                  </a:lnTo>
                  <a:lnTo>
                    <a:pt x="659" y="514"/>
                  </a:lnTo>
                  <a:lnTo>
                    <a:pt x="665" y="514"/>
                  </a:lnTo>
                  <a:lnTo>
                    <a:pt x="669" y="518"/>
                  </a:lnTo>
                  <a:lnTo>
                    <a:pt x="669" y="518"/>
                  </a:lnTo>
                  <a:lnTo>
                    <a:pt x="677" y="522"/>
                  </a:lnTo>
                  <a:lnTo>
                    <a:pt x="681" y="530"/>
                  </a:lnTo>
                  <a:lnTo>
                    <a:pt x="681" y="530"/>
                  </a:lnTo>
                  <a:lnTo>
                    <a:pt x="681" y="536"/>
                  </a:lnTo>
                  <a:lnTo>
                    <a:pt x="679" y="542"/>
                  </a:lnTo>
                  <a:lnTo>
                    <a:pt x="679" y="542"/>
                  </a:lnTo>
                  <a:lnTo>
                    <a:pt x="675" y="546"/>
                  </a:lnTo>
                  <a:lnTo>
                    <a:pt x="669" y="548"/>
                  </a:lnTo>
                  <a:lnTo>
                    <a:pt x="669" y="548"/>
                  </a:lnTo>
                  <a:lnTo>
                    <a:pt x="663" y="552"/>
                  </a:lnTo>
                  <a:lnTo>
                    <a:pt x="661" y="560"/>
                  </a:lnTo>
                  <a:lnTo>
                    <a:pt x="661" y="560"/>
                  </a:lnTo>
                  <a:lnTo>
                    <a:pt x="661" y="566"/>
                  </a:lnTo>
                  <a:lnTo>
                    <a:pt x="661" y="566"/>
                  </a:lnTo>
                  <a:lnTo>
                    <a:pt x="665" y="572"/>
                  </a:lnTo>
                  <a:lnTo>
                    <a:pt x="665" y="572"/>
                  </a:lnTo>
                  <a:lnTo>
                    <a:pt x="669" y="572"/>
                  </a:lnTo>
                  <a:lnTo>
                    <a:pt x="669" y="572"/>
                  </a:lnTo>
                  <a:lnTo>
                    <a:pt x="679" y="574"/>
                  </a:lnTo>
                  <a:lnTo>
                    <a:pt x="679" y="574"/>
                  </a:lnTo>
                  <a:lnTo>
                    <a:pt x="689" y="580"/>
                  </a:lnTo>
                  <a:lnTo>
                    <a:pt x="689" y="580"/>
                  </a:lnTo>
                  <a:lnTo>
                    <a:pt x="715" y="592"/>
                  </a:lnTo>
                  <a:lnTo>
                    <a:pt x="740" y="602"/>
                  </a:lnTo>
                  <a:lnTo>
                    <a:pt x="740" y="602"/>
                  </a:lnTo>
                  <a:lnTo>
                    <a:pt x="756" y="610"/>
                  </a:lnTo>
                  <a:lnTo>
                    <a:pt x="756" y="610"/>
                  </a:lnTo>
                  <a:lnTo>
                    <a:pt x="762" y="615"/>
                  </a:lnTo>
                  <a:lnTo>
                    <a:pt x="768" y="623"/>
                  </a:lnTo>
                  <a:lnTo>
                    <a:pt x="768" y="623"/>
                  </a:lnTo>
                  <a:lnTo>
                    <a:pt x="778" y="627"/>
                  </a:lnTo>
                  <a:lnTo>
                    <a:pt x="794" y="629"/>
                  </a:lnTo>
                  <a:lnTo>
                    <a:pt x="808" y="633"/>
                  </a:lnTo>
                  <a:lnTo>
                    <a:pt x="820" y="639"/>
                  </a:lnTo>
                  <a:lnTo>
                    <a:pt x="820" y="639"/>
                  </a:lnTo>
                  <a:lnTo>
                    <a:pt x="824" y="643"/>
                  </a:lnTo>
                  <a:lnTo>
                    <a:pt x="828" y="651"/>
                  </a:lnTo>
                  <a:lnTo>
                    <a:pt x="834" y="665"/>
                  </a:lnTo>
                  <a:lnTo>
                    <a:pt x="834" y="665"/>
                  </a:lnTo>
                  <a:lnTo>
                    <a:pt x="850" y="679"/>
                  </a:lnTo>
                  <a:lnTo>
                    <a:pt x="850" y="679"/>
                  </a:lnTo>
                  <a:lnTo>
                    <a:pt x="858" y="691"/>
                  </a:lnTo>
                  <a:lnTo>
                    <a:pt x="858" y="691"/>
                  </a:lnTo>
                  <a:lnTo>
                    <a:pt x="862" y="695"/>
                  </a:lnTo>
                  <a:lnTo>
                    <a:pt x="862" y="701"/>
                  </a:lnTo>
                  <a:lnTo>
                    <a:pt x="862" y="701"/>
                  </a:lnTo>
                  <a:lnTo>
                    <a:pt x="862" y="705"/>
                  </a:lnTo>
                  <a:lnTo>
                    <a:pt x="858" y="713"/>
                  </a:lnTo>
                  <a:lnTo>
                    <a:pt x="854" y="723"/>
                  </a:lnTo>
                  <a:lnTo>
                    <a:pt x="854" y="723"/>
                  </a:lnTo>
                  <a:lnTo>
                    <a:pt x="854" y="727"/>
                  </a:lnTo>
                  <a:lnTo>
                    <a:pt x="854" y="727"/>
                  </a:lnTo>
                  <a:lnTo>
                    <a:pt x="850" y="727"/>
                  </a:lnTo>
                  <a:lnTo>
                    <a:pt x="844" y="725"/>
                  </a:lnTo>
                  <a:lnTo>
                    <a:pt x="836" y="719"/>
                  </a:lnTo>
                  <a:lnTo>
                    <a:pt x="836" y="719"/>
                  </a:lnTo>
                  <a:lnTo>
                    <a:pt x="830" y="713"/>
                  </a:lnTo>
                  <a:lnTo>
                    <a:pt x="826" y="703"/>
                  </a:lnTo>
                  <a:lnTo>
                    <a:pt x="826" y="703"/>
                  </a:lnTo>
                  <a:lnTo>
                    <a:pt x="824" y="697"/>
                  </a:lnTo>
                  <a:lnTo>
                    <a:pt x="822" y="691"/>
                  </a:lnTo>
                  <a:lnTo>
                    <a:pt x="822" y="691"/>
                  </a:lnTo>
                  <a:lnTo>
                    <a:pt x="812" y="687"/>
                  </a:lnTo>
                  <a:lnTo>
                    <a:pt x="804" y="683"/>
                  </a:lnTo>
                  <a:lnTo>
                    <a:pt x="804" y="683"/>
                  </a:lnTo>
                  <a:lnTo>
                    <a:pt x="796" y="681"/>
                  </a:lnTo>
                  <a:lnTo>
                    <a:pt x="784" y="679"/>
                  </a:lnTo>
                  <a:lnTo>
                    <a:pt x="784" y="679"/>
                  </a:lnTo>
                  <a:lnTo>
                    <a:pt x="774" y="669"/>
                  </a:lnTo>
                  <a:lnTo>
                    <a:pt x="768" y="665"/>
                  </a:lnTo>
                  <a:lnTo>
                    <a:pt x="762" y="661"/>
                  </a:lnTo>
                  <a:lnTo>
                    <a:pt x="762" y="661"/>
                  </a:lnTo>
                  <a:lnTo>
                    <a:pt x="752" y="663"/>
                  </a:lnTo>
                  <a:lnTo>
                    <a:pt x="746" y="665"/>
                  </a:lnTo>
                  <a:lnTo>
                    <a:pt x="746" y="665"/>
                  </a:lnTo>
                  <a:lnTo>
                    <a:pt x="738" y="673"/>
                  </a:lnTo>
                  <a:lnTo>
                    <a:pt x="733" y="683"/>
                  </a:lnTo>
                  <a:lnTo>
                    <a:pt x="733" y="683"/>
                  </a:lnTo>
                  <a:lnTo>
                    <a:pt x="725" y="691"/>
                  </a:lnTo>
                  <a:lnTo>
                    <a:pt x="719" y="699"/>
                  </a:lnTo>
                  <a:lnTo>
                    <a:pt x="719" y="699"/>
                  </a:lnTo>
                  <a:lnTo>
                    <a:pt x="715" y="715"/>
                  </a:lnTo>
                  <a:lnTo>
                    <a:pt x="713" y="727"/>
                  </a:lnTo>
                  <a:lnTo>
                    <a:pt x="713" y="727"/>
                  </a:lnTo>
                  <a:lnTo>
                    <a:pt x="713" y="735"/>
                  </a:lnTo>
                  <a:lnTo>
                    <a:pt x="713" y="743"/>
                  </a:lnTo>
                  <a:lnTo>
                    <a:pt x="713" y="743"/>
                  </a:lnTo>
                  <a:lnTo>
                    <a:pt x="715" y="745"/>
                  </a:lnTo>
                  <a:lnTo>
                    <a:pt x="719" y="747"/>
                  </a:lnTo>
                  <a:lnTo>
                    <a:pt x="727" y="749"/>
                  </a:lnTo>
                  <a:lnTo>
                    <a:pt x="727" y="749"/>
                  </a:lnTo>
                  <a:lnTo>
                    <a:pt x="734" y="757"/>
                  </a:lnTo>
                  <a:lnTo>
                    <a:pt x="734" y="757"/>
                  </a:lnTo>
                  <a:lnTo>
                    <a:pt x="748" y="767"/>
                  </a:lnTo>
                  <a:lnTo>
                    <a:pt x="748" y="767"/>
                  </a:lnTo>
                  <a:lnTo>
                    <a:pt x="754" y="773"/>
                  </a:lnTo>
                  <a:lnTo>
                    <a:pt x="754" y="773"/>
                  </a:lnTo>
                  <a:lnTo>
                    <a:pt x="754" y="781"/>
                  </a:lnTo>
                  <a:lnTo>
                    <a:pt x="754" y="787"/>
                  </a:lnTo>
                  <a:lnTo>
                    <a:pt x="754" y="787"/>
                  </a:lnTo>
                  <a:lnTo>
                    <a:pt x="756" y="793"/>
                  </a:lnTo>
                  <a:lnTo>
                    <a:pt x="756" y="793"/>
                  </a:lnTo>
                  <a:lnTo>
                    <a:pt x="758" y="805"/>
                  </a:lnTo>
                  <a:lnTo>
                    <a:pt x="758" y="813"/>
                  </a:lnTo>
                  <a:lnTo>
                    <a:pt x="758" y="813"/>
                  </a:lnTo>
                  <a:lnTo>
                    <a:pt x="754" y="819"/>
                  </a:lnTo>
                  <a:lnTo>
                    <a:pt x="754" y="819"/>
                  </a:lnTo>
                  <a:lnTo>
                    <a:pt x="752" y="819"/>
                  </a:lnTo>
                  <a:lnTo>
                    <a:pt x="748" y="819"/>
                  </a:lnTo>
                  <a:lnTo>
                    <a:pt x="748" y="819"/>
                  </a:lnTo>
                  <a:lnTo>
                    <a:pt x="742" y="822"/>
                  </a:lnTo>
                  <a:lnTo>
                    <a:pt x="734" y="828"/>
                  </a:lnTo>
                  <a:lnTo>
                    <a:pt x="734" y="828"/>
                  </a:lnTo>
                  <a:lnTo>
                    <a:pt x="729" y="830"/>
                  </a:lnTo>
                  <a:lnTo>
                    <a:pt x="723" y="832"/>
                  </a:lnTo>
                  <a:lnTo>
                    <a:pt x="723" y="832"/>
                  </a:lnTo>
                  <a:lnTo>
                    <a:pt x="719" y="838"/>
                  </a:lnTo>
                  <a:lnTo>
                    <a:pt x="719" y="838"/>
                  </a:lnTo>
                  <a:lnTo>
                    <a:pt x="719" y="844"/>
                  </a:lnTo>
                  <a:lnTo>
                    <a:pt x="719" y="856"/>
                  </a:lnTo>
                  <a:lnTo>
                    <a:pt x="719" y="870"/>
                  </a:lnTo>
                  <a:lnTo>
                    <a:pt x="719" y="870"/>
                  </a:lnTo>
                  <a:lnTo>
                    <a:pt x="717" y="874"/>
                  </a:lnTo>
                  <a:lnTo>
                    <a:pt x="715" y="878"/>
                  </a:lnTo>
                  <a:lnTo>
                    <a:pt x="715" y="878"/>
                  </a:lnTo>
                  <a:lnTo>
                    <a:pt x="711" y="880"/>
                  </a:lnTo>
                  <a:lnTo>
                    <a:pt x="707" y="882"/>
                  </a:lnTo>
                  <a:lnTo>
                    <a:pt x="707" y="882"/>
                  </a:lnTo>
                  <a:lnTo>
                    <a:pt x="697" y="892"/>
                  </a:lnTo>
                  <a:lnTo>
                    <a:pt x="697" y="892"/>
                  </a:lnTo>
                  <a:lnTo>
                    <a:pt x="691" y="898"/>
                  </a:lnTo>
                  <a:lnTo>
                    <a:pt x="691" y="898"/>
                  </a:lnTo>
                  <a:lnTo>
                    <a:pt x="687" y="910"/>
                  </a:lnTo>
                  <a:lnTo>
                    <a:pt x="681" y="922"/>
                  </a:lnTo>
                  <a:lnTo>
                    <a:pt x="681" y="922"/>
                  </a:lnTo>
                  <a:lnTo>
                    <a:pt x="677" y="926"/>
                  </a:lnTo>
                  <a:lnTo>
                    <a:pt x="677" y="926"/>
                  </a:lnTo>
                  <a:lnTo>
                    <a:pt x="665" y="928"/>
                  </a:lnTo>
                  <a:lnTo>
                    <a:pt x="665" y="928"/>
                  </a:lnTo>
                  <a:lnTo>
                    <a:pt x="661" y="928"/>
                  </a:lnTo>
                  <a:lnTo>
                    <a:pt x="657" y="930"/>
                  </a:lnTo>
                  <a:lnTo>
                    <a:pt x="657" y="928"/>
                  </a:lnTo>
                  <a:lnTo>
                    <a:pt x="657" y="928"/>
                  </a:lnTo>
                  <a:lnTo>
                    <a:pt x="655" y="924"/>
                  </a:lnTo>
                  <a:lnTo>
                    <a:pt x="655" y="924"/>
                  </a:lnTo>
                  <a:lnTo>
                    <a:pt x="651" y="926"/>
                  </a:lnTo>
                  <a:lnTo>
                    <a:pt x="651" y="926"/>
                  </a:lnTo>
                  <a:lnTo>
                    <a:pt x="651" y="924"/>
                  </a:lnTo>
                  <a:lnTo>
                    <a:pt x="651" y="922"/>
                  </a:lnTo>
                  <a:lnTo>
                    <a:pt x="651" y="916"/>
                  </a:lnTo>
                  <a:lnTo>
                    <a:pt x="651" y="916"/>
                  </a:lnTo>
                  <a:lnTo>
                    <a:pt x="649" y="906"/>
                  </a:lnTo>
                  <a:lnTo>
                    <a:pt x="649" y="898"/>
                  </a:lnTo>
                  <a:lnTo>
                    <a:pt x="649" y="898"/>
                  </a:lnTo>
                  <a:lnTo>
                    <a:pt x="651" y="890"/>
                  </a:lnTo>
                  <a:lnTo>
                    <a:pt x="655" y="882"/>
                  </a:lnTo>
                  <a:lnTo>
                    <a:pt x="655" y="882"/>
                  </a:lnTo>
                  <a:lnTo>
                    <a:pt x="661" y="876"/>
                  </a:lnTo>
                  <a:lnTo>
                    <a:pt x="665" y="868"/>
                  </a:lnTo>
                  <a:lnTo>
                    <a:pt x="665" y="868"/>
                  </a:lnTo>
                  <a:lnTo>
                    <a:pt x="663" y="864"/>
                  </a:lnTo>
                  <a:lnTo>
                    <a:pt x="661" y="860"/>
                  </a:lnTo>
                  <a:lnTo>
                    <a:pt x="659" y="856"/>
                  </a:lnTo>
                  <a:lnTo>
                    <a:pt x="659" y="852"/>
                  </a:lnTo>
                  <a:lnTo>
                    <a:pt x="659" y="852"/>
                  </a:lnTo>
                  <a:lnTo>
                    <a:pt x="663" y="848"/>
                  </a:lnTo>
                  <a:lnTo>
                    <a:pt x="669" y="844"/>
                  </a:lnTo>
                  <a:lnTo>
                    <a:pt x="669" y="844"/>
                  </a:lnTo>
                  <a:lnTo>
                    <a:pt x="681" y="840"/>
                  </a:lnTo>
                  <a:lnTo>
                    <a:pt x="687" y="838"/>
                  </a:lnTo>
                  <a:lnTo>
                    <a:pt x="691" y="834"/>
                  </a:lnTo>
                  <a:lnTo>
                    <a:pt x="691" y="834"/>
                  </a:lnTo>
                  <a:lnTo>
                    <a:pt x="691" y="828"/>
                  </a:lnTo>
                  <a:lnTo>
                    <a:pt x="687" y="819"/>
                  </a:lnTo>
                  <a:lnTo>
                    <a:pt x="679" y="805"/>
                  </a:lnTo>
                  <a:lnTo>
                    <a:pt x="679" y="805"/>
                  </a:lnTo>
                  <a:lnTo>
                    <a:pt x="671" y="779"/>
                  </a:lnTo>
                  <a:lnTo>
                    <a:pt x="671" y="779"/>
                  </a:lnTo>
                  <a:lnTo>
                    <a:pt x="663" y="767"/>
                  </a:lnTo>
                  <a:lnTo>
                    <a:pt x="657" y="751"/>
                  </a:lnTo>
                  <a:lnTo>
                    <a:pt x="657" y="751"/>
                  </a:lnTo>
                  <a:lnTo>
                    <a:pt x="651" y="731"/>
                  </a:lnTo>
                  <a:lnTo>
                    <a:pt x="651" y="731"/>
                  </a:lnTo>
                  <a:lnTo>
                    <a:pt x="651" y="723"/>
                  </a:lnTo>
                  <a:lnTo>
                    <a:pt x="651" y="723"/>
                  </a:lnTo>
                  <a:lnTo>
                    <a:pt x="647" y="715"/>
                  </a:lnTo>
                  <a:lnTo>
                    <a:pt x="643" y="711"/>
                  </a:lnTo>
                  <a:lnTo>
                    <a:pt x="639" y="709"/>
                  </a:lnTo>
                  <a:lnTo>
                    <a:pt x="639" y="709"/>
                  </a:lnTo>
                  <a:lnTo>
                    <a:pt x="635" y="705"/>
                  </a:lnTo>
                  <a:lnTo>
                    <a:pt x="633" y="709"/>
                  </a:lnTo>
                  <a:lnTo>
                    <a:pt x="633" y="709"/>
                  </a:lnTo>
                  <a:lnTo>
                    <a:pt x="631" y="711"/>
                  </a:lnTo>
                  <a:lnTo>
                    <a:pt x="629" y="715"/>
                  </a:lnTo>
                  <a:lnTo>
                    <a:pt x="627" y="719"/>
                  </a:lnTo>
                  <a:lnTo>
                    <a:pt x="625" y="721"/>
                  </a:lnTo>
                  <a:lnTo>
                    <a:pt x="625" y="721"/>
                  </a:lnTo>
                  <a:lnTo>
                    <a:pt x="625" y="719"/>
                  </a:lnTo>
                  <a:lnTo>
                    <a:pt x="623" y="717"/>
                  </a:lnTo>
                  <a:lnTo>
                    <a:pt x="619" y="711"/>
                  </a:lnTo>
                  <a:lnTo>
                    <a:pt x="619" y="711"/>
                  </a:lnTo>
                  <a:lnTo>
                    <a:pt x="611" y="703"/>
                  </a:lnTo>
                  <a:lnTo>
                    <a:pt x="611" y="703"/>
                  </a:lnTo>
                  <a:lnTo>
                    <a:pt x="603" y="699"/>
                  </a:lnTo>
                  <a:lnTo>
                    <a:pt x="595" y="697"/>
                  </a:lnTo>
                  <a:lnTo>
                    <a:pt x="595" y="697"/>
                  </a:lnTo>
                  <a:lnTo>
                    <a:pt x="591" y="691"/>
                  </a:lnTo>
                  <a:lnTo>
                    <a:pt x="589" y="687"/>
                  </a:lnTo>
                  <a:lnTo>
                    <a:pt x="589" y="687"/>
                  </a:lnTo>
                  <a:lnTo>
                    <a:pt x="589" y="681"/>
                  </a:lnTo>
                  <a:lnTo>
                    <a:pt x="591" y="677"/>
                  </a:lnTo>
                  <a:lnTo>
                    <a:pt x="591" y="677"/>
                  </a:lnTo>
                  <a:lnTo>
                    <a:pt x="589" y="667"/>
                  </a:lnTo>
                  <a:lnTo>
                    <a:pt x="585" y="661"/>
                  </a:lnTo>
                  <a:lnTo>
                    <a:pt x="585" y="661"/>
                  </a:lnTo>
                  <a:lnTo>
                    <a:pt x="581" y="657"/>
                  </a:lnTo>
                  <a:lnTo>
                    <a:pt x="579" y="653"/>
                  </a:lnTo>
                  <a:lnTo>
                    <a:pt x="579" y="653"/>
                  </a:lnTo>
                  <a:lnTo>
                    <a:pt x="571" y="651"/>
                  </a:lnTo>
                  <a:lnTo>
                    <a:pt x="571" y="651"/>
                  </a:lnTo>
                  <a:lnTo>
                    <a:pt x="565" y="653"/>
                  </a:lnTo>
                  <a:lnTo>
                    <a:pt x="557" y="655"/>
                  </a:lnTo>
                  <a:lnTo>
                    <a:pt x="549" y="657"/>
                  </a:lnTo>
                  <a:lnTo>
                    <a:pt x="547" y="657"/>
                  </a:lnTo>
                  <a:lnTo>
                    <a:pt x="545" y="655"/>
                  </a:lnTo>
                  <a:lnTo>
                    <a:pt x="545" y="655"/>
                  </a:lnTo>
                  <a:lnTo>
                    <a:pt x="545" y="653"/>
                  </a:lnTo>
                  <a:lnTo>
                    <a:pt x="545" y="651"/>
                  </a:lnTo>
                  <a:lnTo>
                    <a:pt x="547" y="643"/>
                  </a:lnTo>
                  <a:lnTo>
                    <a:pt x="547" y="643"/>
                  </a:lnTo>
                  <a:lnTo>
                    <a:pt x="545" y="639"/>
                  </a:lnTo>
                  <a:lnTo>
                    <a:pt x="545" y="639"/>
                  </a:lnTo>
                  <a:lnTo>
                    <a:pt x="541" y="637"/>
                  </a:lnTo>
                  <a:lnTo>
                    <a:pt x="535" y="635"/>
                  </a:lnTo>
                  <a:lnTo>
                    <a:pt x="527" y="633"/>
                  </a:lnTo>
                  <a:lnTo>
                    <a:pt x="521" y="629"/>
                  </a:lnTo>
                  <a:lnTo>
                    <a:pt x="521" y="629"/>
                  </a:lnTo>
                  <a:lnTo>
                    <a:pt x="520" y="623"/>
                  </a:lnTo>
                  <a:lnTo>
                    <a:pt x="518" y="615"/>
                  </a:lnTo>
                  <a:lnTo>
                    <a:pt x="518" y="615"/>
                  </a:lnTo>
                  <a:lnTo>
                    <a:pt x="508" y="604"/>
                  </a:lnTo>
                  <a:lnTo>
                    <a:pt x="496" y="592"/>
                  </a:lnTo>
                  <a:lnTo>
                    <a:pt x="496" y="592"/>
                  </a:lnTo>
                  <a:lnTo>
                    <a:pt x="488" y="590"/>
                  </a:lnTo>
                  <a:lnTo>
                    <a:pt x="488" y="590"/>
                  </a:lnTo>
                  <a:lnTo>
                    <a:pt x="470" y="586"/>
                  </a:lnTo>
                  <a:lnTo>
                    <a:pt x="452" y="586"/>
                  </a:lnTo>
                  <a:lnTo>
                    <a:pt x="452" y="586"/>
                  </a:lnTo>
                  <a:lnTo>
                    <a:pt x="448" y="590"/>
                  </a:lnTo>
                  <a:lnTo>
                    <a:pt x="444" y="590"/>
                  </a:lnTo>
                  <a:lnTo>
                    <a:pt x="444" y="590"/>
                  </a:lnTo>
                  <a:lnTo>
                    <a:pt x="436" y="584"/>
                  </a:lnTo>
                  <a:lnTo>
                    <a:pt x="426" y="576"/>
                  </a:lnTo>
                  <a:lnTo>
                    <a:pt x="410" y="562"/>
                  </a:lnTo>
                  <a:lnTo>
                    <a:pt x="410" y="562"/>
                  </a:lnTo>
                  <a:lnTo>
                    <a:pt x="394" y="542"/>
                  </a:lnTo>
                  <a:lnTo>
                    <a:pt x="394" y="542"/>
                  </a:lnTo>
                  <a:lnTo>
                    <a:pt x="382" y="522"/>
                  </a:lnTo>
                  <a:lnTo>
                    <a:pt x="376" y="514"/>
                  </a:lnTo>
                  <a:lnTo>
                    <a:pt x="370" y="508"/>
                  </a:lnTo>
                  <a:lnTo>
                    <a:pt x="370" y="508"/>
                  </a:lnTo>
                  <a:lnTo>
                    <a:pt x="364" y="506"/>
                  </a:lnTo>
                  <a:lnTo>
                    <a:pt x="354" y="506"/>
                  </a:lnTo>
                  <a:lnTo>
                    <a:pt x="354" y="506"/>
                  </a:lnTo>
                  <a:lnTo>
                    <a:pt x="350" y="500"/>
                  </a:lnTo>
                  <a:lnTo>
                    <a:pt x="346" y="492"/>
                  </a:lnTo>
                  <a:lnTo>
                    <a:pt x="338" y="478"/>
                  </a:lnTo>
                  <a:lnTo>
                    <a:pt x="338" y="478"/>
                  </a:lnTo>
                  <a:lnTo>
                    <a:pt x="332" y="472"/>
                  </a:lnTo>
                  <a:lnTo>
                    <a:pt x="324" y="466"/>
                  </a:lnTo>
                  <a:lnTo>
                    <a:pt x="324" y="466"/>
                  </a:lnTo>
                  <a:lnTo>
                    <a:pt x="316" y="464"/>
                  </a:lnTo>
                  <a:lnTo>
                    <a:pt x="316" y="464"/>
                  </a:lnTo>
                  <a:lnTo>
                    <a:pt x="310" y="470"/>
                  </a:lnTo>
                  <a:lnTo>
                    <a:pt x="309" y="470"/>
                  </a:lnTo>
                  <a:lnTo>
                    <a:pt x="307" y="470"/>
                  </a:lnTo>
                  <a:lnTo>
                    <a:pt x="307" y="470"/>
                  </a:lnTo>
                  <a:lnTo>
                    <a:pt x="305" y="464"/>
                  </a:lnTo>
                  <a:lnTo>
                    <a:pt x="301" y="460"/>
                  </a:lnTo>
                  <a:lnTo>
                    <a:pt x="301" y="448"/>
                  </a:lnTo>
                  <a:lnTo>
                    <a:pt x="301" y="448"/>
                  </a:lnTo>
                  <a:lnTo>
                    <a:pt x="295" y="440"/>
                  </a:lnTo>
                  <a:lnTo>
                    <a:pt x="289" y="430"/>
                  </a:lnTo>
                  <a:lnTo>
                    <a:pt x="289" y="430"/>
                  </a:lnTo>
                  <a:lnTo>
                    <a:pt x="273" y="418"/>
                  </a:lnTo>
                  <a:lnTo>
                    <a:pt x="267" y="408"/>
                  </a:lnTo>
                  <a:lnTo>
                    <a:pt x="263" y="402"/>
                  </a:lnTo>
                  <a:lnTo>
                    <a:pt x="263" y="402"/>
                  </a:lnTo>
                  <a:lnTo>
                    <a:pt x="263" y="397"/>
                  </a:lnTo>
                  <a:lnTo>
                    <a:pt x="263" y="393"/>
                  </a:lnTo>
                  <a:lnTo>
                    <a:pt x="263" y="393"/>
                  </a:lnTo>
                  <a:lnTo>
                    <a:pt x="261" y="377"/>
                  </a:lnTo>
                  <a:lnTo>
                    <a:pt x="261" y="377"/>
                  </a:lnTo>
                  <a:lnTo>
                    <a:pt x="253" y="355"/>
                  </a:lnTo>
                  <a:lnTo>
                    <a:pt x="247" y="331"/>
                  </a:lnTo>
                  <a:lnTo>
                    <a:pt x="247" y="331"/>
                  </a:lnTo>
                  <a:lnTo>
                    <a:pt x="243" y="313"/>
                  </a:lnTo>
                  <a:lnTo>
                    <a:pt x="243" y="313"/>
                  </a:lnTo>
                  <a:lnTo>
                    <a:pt x="239" y="307"/>
                  </a:lnTo>
                  <a:lnTo>
                    <a:pt x="239" y="307"/>
                  </a:lnTo>
                  <a:lnTo>
                    <a:pt x="229" y="301"/>
                  </a:lnTo>
                  <a:lnTo>
                    <a:pt x="219" y="297"/>
                  </a:lnTo>
                  <a:lnTo>
                    <a:pt x="219" y="297"/>
                  </a:lnTo>
                  <a:lnTo>
                    <a:pt x="193" y="277"/>
                  </a:lnTo>
                  <a:lnTo>
                    <a:pt x="179" y="269"/>
                  </a:lnTo>
                  <a:lnTo>
                    <a:pt x="167" y="259"/>
                  </a:lnTo>
                  <a:lnTo>
                    <a:pt x="167" y="259"/>
                  </a:lnTo>
                  <a:lnTo>
                    <a:pt x="153" y="255"/>
                  </a:lnTo>
                  <a:lnTo>
                    <a:pt x="153" y="255"/>
                  </a:lnTo>
                  <a:lnTo>
                    <a:pt x="143" y="255"/>
                  </a:lnTo>
                  <a:lnTo>
                    <a:pt x="143" y="255"/>
                  </a:lnTo>
                  <a:lnTo>
                    <a:pt x="131" y="257"/>
                  </a:lnTo>
                  <a:lnTo>
                    <a:pt x="123" y="263"/>
                  </a:lnTo>
                  <a:lnTo>
                    <a:pt x="119" y="265"/>
                  </a:lnTo>
                  <a:lnTo>
                    <a:pt x="119" y="265"/>
                  </a:lnTo>
                  <a:lnTo>
                    <a:pt x="115" y="273"/>
                  </a:lnTo>
                  <a:lnTo>
                    <a:pt x="115" y="273"/>
                  </a:lnTo>
                  <a:lnTo>
                    <a:pt x="109" y="275"/>
                  </a:lnTo>
                  <a:lnTo>
                    <a:pt x="109" y="275"/>
                  </a:lnTo>
                  <a:lnTo>
                    <a:pt x="103" y="283"/>
                  </a:lnTo>
                  <a:lnTo>
                    <a:pt x="96" y="293"/>
                  </a:lnTo>
                  <a:lnTo>
                    <a:pt x="96" y="293"/>
                  </a:lnTo>
                  <a:lnTo>
                    <a:pt x="94" y="297"/>
                  </a:lnTo>
                  <a:lnTo>
                    <a:pt x="94" y="301"/>
                  </a:lnTo>
                  <a:lnTo>
                    <a:pt x="94" y="301"/>
                  </a:lnTo>
                  <a:lnTo>
                    <a:pt x="90" y="305"/>
                  </a:lnTo>
                  <a:lnTo>
                    <a:pt x="84" y="307"/>
                  </a:lnTo>
                  <a:lnTo>
                    <a:pt x="70" y="309"/>
                  </a:lnTo>
                  <a:lnTo>
                    <a:pt x="70" y="309"/>
                  </a:lnTo>
                  <a:lnTo>
                    <a:pt x="60" y="309"/>
                  </a:lnTo>
                  <a:lnTo>
                    <a:pt x="60" y="309"/>
                  </a:lnTo>
                  <a:lnTo>
                    <a:pt x="54" y="309"/>
                  </a:lnTo>
                  <a:lnTo>
                    <a:pt x="50" y="307"/>
                  </a:lnTo>
                  <a:lnTo>
                    <a:pt x="50" y="307"/>
                  </a:lnTo>
                  <a:lnTo>
                    <a:pt x="48" y="303"/>
                  </a:lnTo>
                  <a:lnTo>
                    <a:pt x="48" y="303"/>
                  </a:lnTo>
                  <a:lnTo>
                    <a:pt x="52" y="295"/>
                  </a:lnTo>
                  <a:lnTo>
                    <a:pt x="52" y="295"/>
                  </a:lnTo>
                  <a:lnTo>
                    <a:pt x="52" y="283"/>
                  </a:lnTo>
                  <a:lnTo>
                    <a:pt x="52" y="283"/>
                  </a:lnTo>
                  <a:lnTo>
                    <a:pt x="52" y="277"/>
                  </a:lnTo>
                  <a:lnTo>
                    <a:pt x="50" y="273"/>
                  </a:lnTo>
                  <a:lnTo>
                    <a:pt x="50" y="273"/>
                  </a:lnTo>
                  <a:lnTo>
                    <a:pt x="42" y="269"/>
                  </a:lnTo>
                  <a:lnTo>
                    <a:pt x="34" y="269"/>
                  </a:lnTo>
                  <a:lnTo>
                    <a:pt x="24" y="267"/>
                  </a:lnTo>
                  <a:lnTo>
                    <a:pt x="18" y="265"/>
                  </a:lnTo>
                  <a:lnTo>
                    <a:pt x="18" y="265"/>
                  </a:lnTo>
                  <a:lnTo>
                    <a:pt x="12" y="259"/>
                  </a:lnTo>
                  <a:lnTo>
                    <a:pt x="10" y="253"/>
                  </a:lnTo>
                  <a:lnTo>
                    <a:pt x="10" y="253"/>
                  </a:lnTo>
                  <a:lnTo>
                    <a:pt x="6" y="239"/>
                  </a:lnTo>
                  <a:lnTo>
                    <a:pt x="6" y="239"/>
                  </a:lnTo>
                  <a:lnTo>
                    <a:pt x="8" y="223"/>
                  </a:lnTo>
                  <a:lnTo>
                    <a:pt x="8" y="223"/>
                  </a:lnTo>
                  <a:lnTo>
                    <a:pt x="10" y="211"/>
                  </a:lnTo>
                  <a:lnTo>
                    <a:pt x="10" y="211"/>
                  </a:lnTo>
                  <a:lnTo>
                    <a:pt x="12" y="207"/>
                  </a:lnTo>
                  <a:lnTo>
                    <a:pt x="10" y="203"/>
                  </a:lnTo>
                  <a:lnTo>
                    <a:pt x="10" y="203"/>
                  </a:lnTo>
                  <a:lnTo>
                    <a:pt x="6" y="197"/>
                  </a:lnTo>
                  <a:lnTo>
                    <a:pt x="2" y="195"/>
                  </a:lnTo>
                  <a:lnTo>
                    <a:pt x="2" y="195"/>
                  </a:lnTo>
                  <a:lnTo>
                    <a:pt x="0" y="190"/>
                  </a:lnTo>
                  <a:lnTo>
                    <a:pt x="0" y="190"/>
                  </a:lnTo>
                  <a:lnTo>
                    <a:pt x="0" y="184"/>
                  </a:lnTo>
                  <a:lnTo>
                    <a:pt x="0" y="184"/>
                  </a:lnTo>
                  <a:lnTo>
                    <a:pt x="2" y="174"/>
                  </a:lnTo>
                  <a:lnTo>
                    <a:pt x="2" y="174"/>
                  </a:lnTo>
                  <a:lnTo>
                    <a:pt x="10" y="166"/>
                  </a:lnTo>
                  <a:lnTo>
                    <a:pt x="10" y="166"/>
                  </a:lnTo>
                  <a:lnTo>
                    <a:pt x="20" y="162"/>
                  </a:lnTo>
                  <a:lnTo>
                    <a:pt x="24" y="160"/>
                  </a:lnTo>
                  <a:lnTo>
                    <a:pt x="26" y="156"/>
                  </a:lnTo>
                  <a:lnTo>
                    <a:pt x="26" y="156"/>
                  </a:lnTo>
                  <a:lnTo>
                    <a:pt x="26" y="152"/>
                  </a:lnTo>
                  <a:lnTo>
                    <a:pt x="24" y="146"/>
                  </a:lnTo>
                  <a:lnTo>
                    <a:pt x="24" y="146"/>
                  </a:lnTo>
                  <a:lnTo>
                    <a:pt x="20" y="128"/>
                  </a:lnTo>
                  <a:lnTo>
                    <a:pt x="12" y="110"/>
                  </a:lnTo>
                  <a:lnTo>
                    <a:pt x="12" y="110"/>
                  </a:lnTo>
                  <a:lnTo>
                    <a:pt x="12" y="102"/>
                  </a:lnTo>
                  <a:lnTo>
                    <a:pt x="12" y="102"/>
                  </a:lnTo>
                  <a:lnTo>
                    <a:pt x="12" y="100"/>
                  </a:lnTo>
                  <a:lnTo>
                    <a:pt x="12" y="96"/>
                  </a:lnTo>
                  <a:lnTo>
                    <a:pt x="12" y="96"/>
                  </a:lnTo>
                  <a:lnTo>
                    <a:pt x="18" y="96"/>
                  </a:lnTo>
                  <a:lnTo>
                    <a:pt x="20" y="96"/>
                  </a:lnTo>
                  <a:lnTo>
                    <a:pt x="28" y="98"/>
                  </a:lnTo>
                  <a:lnTo>
                    <a:pt x="28" y="98"/>
                  </a:lnTo>
                  <a:lnTo>
                    <a:pt x="38" y="98"/>
                  </a:lnTo>
                  <a:lnTo>
                    <a:pt x="38" y="98"/>
                  </a:lnTo>
                  <a:lnTo>
                    <a:pt x="54" y="94"/>
                  </a:lnTo>
                  <a:lnTo>
                    <a:pt x="70" y="94"/>
                  </a:lnTo>
                  <a:lnTo>
                    <a:pt x="70" y="94"/>
                  </a:lnTo>
                  <a:lnTo>
                    <a:pt x="80" y="94"/>
                  </a:lnTo>
                  <a:lnTo>
                    <a:pt x="86" y="96"/>
                  </a:lnTo>
                  <a:lnTo>
                    <a:pt x="86" y="96"/>
                  </a:lnTo>
                  <a:lnTo>
                    <a:pt x="94" y="90"/>
                  </a:lnTo>
                  <a:lnTo>
                    <a:pt x="103" y="86"/>
                  </a:lnTo>
                  <a:lnTo>
                    <a:pt x="103" y="86"/>
                  </a:lnTo>
                  <a:lnTo>
                    <a:pt x="107" y="78"/>
                  </a:lnTo>
                  <a:lnTo>
                    <a:pt x="107" y="78"/>
                  </a:lnTo>
                  <a:lnTo>
                    <a:pt x="107" y="72"/>
                  </a:lnTo>
                  <a:lnTo>
                    <a:pt x="107" y="66"/>
                  </a:lnTo>
                  <a:lnTo>
                    <a:pt x="107" y="66"/>
                  </a:lnTo>
                  <a:lnTo>
                    <a:pt x="111" y="62"/>
                  </a:lnTo>
                  <a:lnTo>
                    <a:pt x="115" y="58"/>
                  </a:lnTo>
                  <a:lnTo>
                    <a:pt x="115" y="58"/>
                  </a:lnTo>
                  <a:lnTo>
                    <a:pt x="123" y="54"/>
                  </a:lnTo>
                  <a:lnTo>
                    <a:pt x="127" y="50"/>
                  </a:lnTo>
                  <a:lnTo>
                    <a:pt x="131" y="50"/>
                  </a:lnTo>
                  <a:lnTo>
                    <a:pt x="131" y="50"/>
                  </a:lnTo>
                  <a:lnTo>
                    <a:pt x="133" y="56"/>
                  </a:lnTo>
                  <a:lnTo>
                    <a:pt x="135" y="64"/>
                  </a:lnTo>
                  <a:lnTo>
                    <a:pt x="135" y="70"/>
                  </a:lnTo>
                  <a:lnTo>
                    <a:pt x="137" y="76"/>
                  </a:lnTo>
                  <a:lnTo>
                    <a:pt x="137" y="76"/>
                  </a:lnTo>
                  <a:lnTo>
                    <a:pt x="143" y="84"/>
                  </a:lnTo>
                  <a:lnTo>
                    <a:pt x="149" y="88"/>
                  </a:lnTo>
                  <a:lnTo>
                    <a:pt x="149" y="88"/>
                  </a:lnTo>
                  <a:lnTo>
                    <a:pt x="155" y="100"/>
                  </a:lnTo>
                  <a:lnTo>
                    <a:pt x="155" y="100"/>
                  </a:lnTo>
                  <a:lnTo>
                    <a:pt x="161" y="102"/>
                  </a:lnTo>
                  <a:lnTo>
                    <a:pt x="165" y="104"/>
                  </a:lnTo>
                  <a:lnTo>
                    <a:pt x="165" y="104"/>
                  </a:lnTo>
                  <a:lnTo>
                    <a:pt x="167" y="102"/>
                  </a:lnTo>
                  <a:lnTo>
                    <a:pt x="169" y="100"/>
                  </a:lnTo>
                  <a:lnTo>
                    <a:pt x="169" y="100"/>
                  </a:lnTo>
                  <a:lnTo>
                    <a:pt x="173" y="88"/>
                  </a:lnTo>
                  <a:lnTo>
                    <a:pt x="173" y="88"/>
                  </a:lnTo>
                  <a:lnTo>
                    <a:pt x="179" y="76"/>
                  </a:lnTo>
                  <a:lnTo>
                    <a:pt x="187" y="64"/>
                  </a:lnTo>
                  <a:lnTo>
                    <a:pt x="187" y="64"/>
                  </a:lnTo>
                  <a:lnTo>
                    <a:pt x="187" y="58"/>
                  </a:lnTo>
                  <a:lnTo>
                    <a:pt x="191" y="54"/>
                  </a:lnTo>
                  <a:lnTo>
                    <a:pt x="193" y="50"/>
                  </a:lnTo>
                  <a:lnTo>
                    <a:pt x="193" y="50"/>
                  </a:lnTo>
                  <a:lnTo>
                    <a:pt x="195" y="50"/>
                  </a:lnTo>
                  <a:lnTo>
                    <a:pt x="197" y="54"/>
                  </a:lnTo>
                  <a:lnTo>
                    <a:pt x="201" y="56"/>
                  </a:lnTo>
                  <a:lnTo>
                    <a:pt x="201" y="56"/>
                  </a:lnTo>
                  <a:lnTo>
                    <a:pt x="203" y="60"/>
                  </a:lnTo>
                  <a:lnTo>
                    <a:pt x="207" y="64"/>
                  </a:lnTo>
                  <a:lnTo>
                    <a:pt x="207" y="64"/>
                  </a:lnTo>
                  <a:lnTo>
                    <a:pt x="215" y="64"/>
                  </a:lnTo>
                  <a:lnTo>
                    <a:pt x="223" y="64"/>
                  </a:lnTo>
                  <a:lnTo>
                    <a:pt x="223" y="64"/>
                  </a:lnTo>
                  <a:lnTo>
                    <a:pt x="235" y="70"/>
                  </a:lnTo>
                  <a:lnTo>
                    <a:pt x="241" y="72"/>
                  </a:lnTo>
                  <a:lnTo>
                    <a:pt x="249" y="72"/>
                  </a:lnTo>
                  <a:lnTo>
                    <a:pt x="249" y="72"/>
                  </a:lnTo>
                  <a:lnTo>
                    <a:pt x="251" y="70"/>
                  </a:lnTo>
                  <a:lnTo>
                    <a:pt x="251" y="66"/>
                  </a:lnTo>
                  <a:lnTo>
                    <a:pt x="251" y="66"/>
                  </a:lnTo>
                  <a:lnTo>
                    <a:pt x="251" y="62"/>
                  </a:lnTo>
                  <a:lnTo>
                    <a:pt x="249" y="60"/>
                  </a:lnTo>
                  <a:lnTo>
                    <a:pt x="249" y="60"/>
                  </a:lnTo>
                  <a:lnTo>
                    <a:pt x="247" y="48"/>
                  </a:lnTo>
                  <a:lnTo>
                    <a:pt x="247" y="48"/>
                  </a:lnTo>
                  <a:lnTo>
                    <a:pt x="249" y="44"/>
                  </a:lnTo>
                  <a:lnTo>
                    <a:pt x="251" y="40"/>
                  </a:lnTo>
                  <a:lnTo>
                    <a:pt x="251" y="40"/>
                  </a:lnTo>
                  <a:lnTo>
                    <a:pt x="253" y="40"/>
                  </a:lnTo>
                  <a:lnTo>
                    <a:pt x="257" y="40"/>
                  </a:lnTo>
                  <a:lnTo>
                    <a:pt x="263" y="40"/>
                  </a:lnTo>
                  <a:lnTo>
                    <a:pt x="263" y="40"/>
                  </a:lnTo>
                  <a:lnTo>
                    <a:pt x="269" y="38"/>
                  </a:lnTo>
                  <a:lnTo>
                    <a:pt x="269" y="38"/>
                  </a:lnTo>
                  <a:lnTo>
                    <a:pt x="269" y="34"/>
                  </a:lnTo>
                  <a:lnTo>
                    <a:pt x="267" y="30"/>
                  </a:lnTo>
                  <a:lnTo>
                    <a:pt x="267" y="30"/>
                  </a:lnTo>
                  <a:lnTo>
                    <a:pt x="271" y="22"/>
                  </a:lnTo>
                  <a:lnTo>
                    <a:pt x="273" y="16"/>
                  </a:lnTo>
                  <a:lnTo>
                    <a:pt x="273" y="16"/>
                  </a:lnTo>
                  <a:lnTo>
                    <a:pt x="273" y="16"/>
                  </a:lnTo>
                  <a:close/>
                </a:path>
              </a:pathLst>
            </a:custGeom>
            <a:solidFill>
              <a:srgbClr val="002060"/>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10"/>
            <p:cNvSpPr/>
            <p:nvPr/>
          </p:nvSpPr>
          <p:spPr>
            <a:xfrm>
              <a:off x="3578" y="2849"/>
              <a:ext cx="22" cy="25"/>
            </a:xfrm>
            <a:custGeom>
              <a:avLst/>
              <a:gdLst/>
              <a:ahLst/>
              <a:cxnLst/>
              <a:rect l="l" t="t" r="r" b="b"/>
              <a:pathLst>
                <a:path w="22" h="25" extrusionOk="0">
                  <a:moveTo>
                    <a:pt x="20" y="21"/>
                  </a:moveTo>
                  <a:lnTo>
                    <a:pt x="20" y="21"/>
                  </a:lnTo>
                  <a:lnTo>
                    <a:pt x="22" y="23"/>
                  </a:lnTo>
                  <a:lnTo>
                    <a:pt x="22" y="25"/>
                  </a:lnTo>
                  <a:lnTo>
                    <a:pt x="22" y="25"/>
                  </a:lnTo>
                  <a:lnTo>
                    <a:pt x="20" y="25"/>
                  </a:lnTo>
                  <a:lnTo>
                    <a:pt x="16" y="23"/>
                  </a:lnTo>
                  <a:lnTo>
                    <a:pt x="12" y="21"/>
                  </a:lnTo>
                  <a:lnTo>
                    <a:pt x="12" y="21"/>
                  </a:lnTo>
                  <a:lnTo>
                    <a:pt x="4" y="21"/>
                  </a:lnTo>
                  <a:lnTo>
                    <a:pt x="4" y="21"/>
                  </a:lnTo>
                  <a:lnTo>
                    <a:pt x="0" y="17"/>
                  </a:lnTo>
                  <a:lnTo>
                    <a:pt x="0" y="17"/>
                  </a:lnTo>
                  <a:lnTo>
                    <a:pt x="0" y="9"/>
                  </a:lnTo>
                  <a:lnTo>
                    <a:pt x="4" y="3"/>
                  </a:lnTo>
                  <a:lnTo>
                    <a:pt x="4" y="3"/>
                  </a:lnTo>
                  <a:lnTo>
                    <a:pt x="6" y="2"/>
                  </a:lnTo>
                  <a:lnTo>
                    <a:pt x="8" y="0"/>
                  </a:lnTo>
                  <a:lnTo>
                    <a:pt x="8" y="0"/>
                  </a:lnTo>
                  <a:lnTo>
                    <a:pt x="8" y="2"/>
                  </a:lnTo>
                  <a:lnTo>
                    <a:pt x="10" y="5"/>
                  </a:lnTo>
                  <a:lnTo>
                    <a:pt x="10" y="13"/>
                  </a:lnTo>
                  <a:lnTo>
                    <a:pt x="10" y="13"/>
                  </a:lnTo>
                  <a:lnTo>
                    <a:pt x="16" y="17"/>
                  </a:lnTo>
                  <a:lnTo>
                    <a:pt x="20" y="21"/>
                  </a:lnTo>
                  <a:lnTo>
                    <a:pt x="20" y="21"/>
                  </a:lnTo>
                  <a:lnTo>
                    <a:pt x="20" y="21"/>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10"/>
            <p:cNvSpPr/>
            <p:nvPr/>
          </p:nvSpPr>
          <p:spPr>
            <a:xfrm>
              <a:off x="3566" y="2854"/>
              <a:ext cx="14" cy="52"/>
            </a:xfrm>
            <a:custGeom>
              <a:avLst/>
              <a:gdLst/>
              <a:ahLst/>
              <a:cxnLst/>
              <a:rect l="l" t="t" r="r" b="b"/>
              <a:pathLst>
                <a:path w="14" h="52" extrusionOk="0">
                  <a:moveTo>
                    <a:pt x="8" y="34"/>
                  </a:moveTo>
                  <a:lnTo>
                    <a:pt x="8" y="34"/>
                  </a:lnTo>
                  <a:lnTo>
                    <a:pt x="12" y="44"/>
                  </a:lnTo>
                  <a:lnTo>
                    <a:pt x="14" y="48"/>
                  </a:lnTo>
                  <a:lnTo>
                    <a:pt x="12" y="52"/>
                  </a:lnTo>
                  <a:lnTo>
                    <a:pt x="12" y="52"/>
                  </a:lnTo>
                  <a:lnTo>
                    <a:pt x="10" y="52"/>
                  </a:lnTo>
                  <a:lnTo>
                    <a:pt x="8" y="50"/>
                  </a:lnTo>
                  <a:lnTo>
                    <a:pt x="6" y="44"/>
                  </a:lnTo>
                  <a:lnTo>
                    <a:pt x="0" y="30"/>
                  </a:lnTo>
                  <a:lnTo>
                    <a:pt x="0" y="30"/>
                  </a:lnTo>
                  <a:lnTo>
                    <a:pt x="0" y="28"/>
                  </a:lnTo>
                  <a:lnTo>
                    <a:pt x="0" y="28"/>
                  </a:lnTo>
                  <a:lnTo>
                    <a:pt x="6" y="22"/>
                  </a:lnTo>
                  <a:lnTo>
                    <a:pt x="6" y="22"/>
                  </a:lnTo>
                  <a:lnTo>
                    <a:pt x="6" y="18"/>
                  </a:lnTo>
                  <a:lnTo>
                    <a:pt x="4" y="14"/>
                  </a:lnTo>
                  <a:lnTo>
                    <a:pt x="4" y="14"/>
                  </a:lnTo>
                  <a:lnTo>
                    <a:pt x="2" y="2"/>
                  </a:lnTo>
                  <a:lnTo>
                    <a:pt x="2" y="2"/>
                  </a:lnTo>
                  <a:lnTo>
                    <a:pt x="2" y="0"/>
                  </a:lnTo>
                  <a:lnTo>
                    <a:pt x="2" y="0"/>
                  </a:lnTo>
                  <a:lnTo>
                    <a:pt x="4" y="0"/>
                  </a:lnTo>
                  <a:lnTo>
                    <a:pt x="4" y="0"/>
                  </a:lnTo>
                  <a:lnTo>
                    <a:pt x="6" y="0"/>
                  </a:lnTo>
                  <a:lnTo>
                    <a:pt x="6" y="4"/>
                  </a:lnTo>
                  <a:lnTo>
                    <a:pt x="6" y="4"/>
                  </a:lnTo>
                  <a:lnTo>
                    <a:pt x="8" y="12"/>
                  </a:lnTo>
                  <a:lnTo>
                    <a:pt x="8" y="12"/>
                  </a:lnTo>
                  <a:lnTo>
                    <a:pt x="8" y="22"/>
                  </a:lnTo>
                  <a:lnTo>
                    <a:pt x="8" y="22"/>
                  </a:lnTo>
                  <a:lnTo>
                    <a:pt x="8" y="34"/>
                  </a:lnTo>
                  <a:lnTo>
                    <a:pt x="8" y="34"/>
                  </a:lnTo>
                  <a:lnTo>
                    <a:pt x="8" y="3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10"/>
            <p:cNvSpPr/>
            <p:nvPr/>
          </p:nvSpPr>
          <p:spPr>
            <a:xfrm>
              <a:off x="3513" y="2709"/>
              <a:ext cx="422" cy="360"/>
            </a:xfrm>
            <a:custGeom>
              <a:avLst/>
              <a:gdLst/>
              <a:ahLst/>
              <a:cxnLst/>
              <a:rect l="l" t="t" r="r" b="b"/>
              <a:pathLst>
                <a:path w="422" h="360" extrusionOk="0">
                  <a:moveTo>
                    <a:pt x="370" y="60"/>
                  </a:moveTo>
                  <a:lnTo>
                    <a:pt x="370" y="60"/>
                  </a:lnTo>
                  <a:lnTo>
                    <a:pt x="370" y="62"/>
                  </a:lnTo>
                  <a:lnTo>
                    <a:pt x="374" y="64"/>
                  </a:lnTo>
                  <a:lnTo>
                    <a:pt x="380" y="68"/>
                  </a:lnTo>
                  <a:lnTo>
                    <a:pt x="380" y="68"/>
                  </a:lnTo>
                  <a:lnTo>
                    <a:pt x="380" y="74"/>
                  </a:lnTo>
                  <a:lnTo>
                    <a:pt x="380" y="74"/>
                  </a:lnTo>
                  <a:lnTo>
                    <a:pt x="378" y="78"/>
                  </a:lnTo>
                  <a:lnTo>
                    <a:pt x="378" y="78"/>
                  </a:lnTo>
                  <a:lnTo>
                    <a:pt x="382" y="80"/>
                  </a:lnTo>
                  <a:lnTo>
                    <a:pt x="382" y="80"/>
                  </a:lnTo>
                  <a:lnTo>
                    <a:pt x="382" y="84"/>
                  </a:lnTo>
                  <a:lnTo>
                    <a:pt x="382" y="84"/>
                  </a:lnTo>
                  <a:lnTo>
                    <a:pt x="378" y="90"/>
                  </a:lnTo>
                  <a:lnTo>
                    <a:pt x="378" y="90"/>
                  </a:lnTo>
                  <a:lnTo>
                    <a:pt x="380" y="92"/>
                  </a:lnTo>
                  <a:lnTo>
                    <a:pt x="380" y="92"/>
                  </a:lnTo>
                  <a:lnTo>
                    <a:pt x="382" y="94"/>
                  </a:lnTo>
                  <a:lnTo>
                    <a:pt x="382" y="94"/>
                  </a:lnTo>
                  <a:lnTo>
                    <a:pt x="386" y="92"/>
                  </a:lnTo>
                  <a:lnTo>
                    <a:pt x="386" y="92"/>
                  </a:lnTo>
                  <a:lnTo>
                    <a:pt x="390" y="92"/>
                  </a:lnTo>
                  <a:lnTo>
                    <a:pt x="390" y="92"/>
                  </a:lnTo>
                  <a:lnTo>
                    <a:pt x="394" y="94"/>
                  </a:lnTo>
                  <a:lnTo>
                    <a:pt x="394" y="94"/>
                  </a:lnTo>
                  <a:lnTo>
                    <a:pt x="394" y="96"/>
                  </a:lnTo>
                  <a:lnTo>
                    <a:pt x="394" y="96"/>
                  </a:lnTo>
                  <a:lnTo>
                    <a:pt x="392" y="98"/>
                  </a:lnTo>
                  <a:lnTo>
                    <a:pt x="392" y="98"/>
                  </a:lnTo>
                  <a:lnTo>
                    <a:pt x="390" y="98"/>
                  </a:lnTo>
                  <a:lnTo>
                    <a:pt x="390" y="98"/>
                  </a:lnTo>
                  <a:lnTo>
                    <a:pt x="386" y="104"/>
                  </a:lnTo>
                  <a:lnTo>
                    <a:pt x="386" y="104"/>
                  </a:lnTo>
                  <a:lnTo>
                    <a:pt x="390" y="106"/>
                  </a:lnTo>
                  <a:lnTo>
                    <a:pt x="390" y="106"/>
                  </a:lnTo>
                  <a:lnTo>
                    <a:pt x="390" y="108"/>
                  </a:lnTo>
                  <a:lnTo>
                    <a:pt x="390" y="108"/>
                  </a:lnTo>
                  <a:lnTo>
                    <a:pt x="386" y="112"/>
                  </a:lnTo>
                  <a:lnTo>
                    <a:pt x="386" y="112"/>
                  </a:lnTo>
                  <a:lnTo>
                    <a:pt x="390" y="114"/>
                  </a:lnTo>
                  <a:lnTo>
                    <a:pt x="390" y="114"/>
                  </a:lnTo>
                  <a:lnTo>
                    <a:pt x="396" y="112"/>
                  </a:lnTo>
                  <a:lnTo>
                    <a:pt x="396" y="112"/>
                  </a:lnTo>
                  <a:lnTo>
                    <a:pt x="398" y="116"/>
                  </a:lnTo>
                  <a:lnTo>
                    <a:pt x="398" y="116"/>
                  </a:lnTo>
                  <a:lnTo>
                    <a:pt x="402" y="118"/>
                  </a:lnTo>
                  <a:lnTo>
                    <a:pt x="402" y="118"/>
                  </a:lnTo>
                  <a:lnTo>
                    <a:pt x="406" y="118"/>
                  </a:lnTo>
                  <a:lnTo>
                    <a:pt x="406" y="118"/>
                  </a:lnTo>
                  <a:lnTo>
                    <a:pt x="412" y="120"/>
                  </a:lnTo>
                  <a:lnTo>
                    <a:pt x="412" y="120"/>
                  </a:lnTo>
                  <a:lnTo>
                    <a:pt x="418" y="118"/>
                  </a:lnTo>
                  <a:lnTo>
                    <a:pt x="418" y="118"/>
                  </a:lnTo>
                  <a:lnTo>
                    <a:pt x="422" y="120"/>
                  </a:lnTo>
                  <a:lnTo>
                    <a:pt x="422" y="120"/>
                  </a:lnTo>
                  <a:lnTo>
                    <a:pt x="422" y="122"/>
                  </a:lnTo>
                  <a:lnTo>
                    <a:pt x="422" y="122"/>
                  </a:lnTo>
                  <a:lnTo>
                    <a:pt x="418" y="126"/>
                  </a:lnTo>
                  <a:lnTo>
                    <a:pt x="418" y="126"/>
                  </a:lnTo>
                  <a:lnTo>
                    <a:pt x="410" y="124"/>
                  </a:lnTo>
                  <a:lnTo>
                    <a:pt x="410" y="124"/>
                  </a:lnTo>
                  <a:lnTo>
                    <a:pt x="406" y="124"/>
                  </a:lnTo>
                  <a:lnTo>
                    <a:pt x="406" y="124"/>
                  </a:lnTo>
                  <a:lnTo>
                    <a:pt x="404" y="124"/>
                  </a:lnTo>
                  <a:lnTo>
                    <a:pt x="404" y="124"/>
                  </a:lnTo>
                  <a:lnTo>
                    <a:pt x="402" y="132"/>
                  </a:lnTo>
                  <a:lnTo>
                    <a:pt x="402" y="132"/>
                  </a:lnTo>
                  <a:lnTo>
                    <a:pt x="400" y="136"/>
                  </a:lnTo>
                  <a:lnTo>
                    <a:pt x="400" y="136"/>
                  </a:lnTo>
                  <a:lnTo>
                    <a:pt x="400" y="142"/>
                  </a:lnTo>
                  <a:lnTo>
                    <a:pt x="402" y="147"/>
                  </a:lnTo>
                  <a:lnTo>
                    <a:pt x="402" y="147"/>
                  </a:lnTo>
                  <a:lnTo>
                    <a:pt x="404" y="149"/>
                  </a:lnTo>
                  <a:lnTo>
                    <a:pt x="404" y="149"/>
                  </a:lnTo>
                  <a:lnTo>
                    <a:pt x="404" y="151"/>
                  </a:lnTo>
                  <a:lnTo>
                    <a:pt x="404" y="153"/>
                  </a:lnTo>
                  <a:lnTo>
                    <a:pt x="404" y="153"/>
                  </a:lnTo>
                  <a:lnTo>
                    <a:pt x="396" y="163"/>
                  </a:lnTo>
                  <a:lnTo>
                    <a:pt x="396" y="163"/>
                  </a:lnTo>
                  <a:lnTo>
                    <a:pt x="392" y="163"/>
                  </a:lnTo>
                  <a:lnTo>
                    <a:pt x="384" y="163"/>
                  </a:lnTo>
                  <a:lnTo>
                    <a:pt x="384" y="163"/>
                  </a:lnTo>
                  <a:lnTo>
                    <a:pt x="380" y="159"/>
                  </a:lnTo>
                  <a:lnTo>
                    <a:pt x="378" y="157"/>
                  </a:lnTo>
                  <a:lnTo>
                    <a:pt x="378" y="157"/>
                  </a:lnTo>
                  <a:lnTo>
                    <a:pt x="378" y="153"/>
                  </a:lnTo>
                  <a:lnTo>
                    <a:pt x="378" y="153"/>
                  </a:lnTo>
                  <a:lnTo>
                    <a:pt x="378" y="149"/>
                  </a:lnTo>
                  <a:lnTo>
                    <a:pt x="378" y="149"/>
                  </a:lnTo>
                  <a:lnTo>
                    <a:pt x="376" y="143"/>
                  </a:lnTo>
                  <a:lnTo>
                    <a:pt x="370" y="140"/>
                  </a:lnTo>
                  <a:lnTo>
                    <a:pt x="370" y="140"/>
                  </a:lnTo>
                  <a:lnTo>
                    <a:pt x="366" y="140"/>
                  </a:lnTo>
                  <a:lnTo>
                    <a:pt x="362" y="140"/>
                  </a:lnTo>
                  <a:lnTo>
                    <a:pt x="362" y="140"/>
                  </a:lnTo>
                  <a:lnTo>
                    <a:pt x="362" y="143"/>
                  </a:lnTo>
                  <a:lnTo>
                    <a:pt x="362" y="143"/>
                  </a:lnTo>
                  <a:lnTo>
                    <a:pt x="358" y="145"/>
                  </a:lnTo>
                  <a:lnTo>
                    <a:pt x="358" y="145"/>
                  </a:lnTo>
                  <a:lnTo>
                    <a:pt x="354" y="142"/>
                  </a:lnTo>
                  <a:lnTo>
                    <a:pt x="352" y="138"/>
                  </a:lnTo>
                  <a:lnTo>
                    <a:pt x="352" y="138"/>
                  </a:lnTo>
                  <a:lnTo>
                    <a:pt x="346" y="136"/>
                  </a:lnTo>
                  <a:lnTo>
                    <a:pt x="338" y="138"/>
                  </a:lnTo>
                  <a:lnTo>
                    <a:pt x="338" y="138"/>
                  </a:lnTo>
                  <a:lnTo>
                    <a:pt x="336" y="142"/>
                  </a:lnTo>
                  <a:lnTo>
                    <a:pt x="336" y="142"/>
                  </a:lnTo>
                  <a:lnTo>
                    <a:pt x="330" y="142"/>
                  </a:lnTo>
                  <a:lnTo>
                    <a:pt x="330" y="142"/>
                  </a:lnTo>
                  <a:lnTo>
                    <a:pt x="324" y="136"/>
                  </a:lnTo>
                  <a:lnTo>
                    <a:pt x="324" y="136"/>
                  </a:lnTo>
                  <a:lnTo>
                    <a:pt x="320" y="136"/>
                  </a:lnTo>
                  <a:lnTo>
                    <a:pt x="320" y="136"/>
                  </a:lnTo>
                  <a:lnTo>
                    <a:pt x="318" y="140"/>
                  </a:lnTo>
                  <a:lnTo>
                    <a:pt x="314" y="145"/>
                  </a:lnTo>
                  <a:lnTo>
                    <a:pt x="314" y="145"/>
                  </a:lnTo>
                  <a:lnTo>
                    <a:pt x="310" y="145"/>
                  </a:lnTo>
                  <a:lnTo>
                    <a:pt x="310" y="145"/>
                  </a:lnTo>
                  <a:lnTo>
                    <a:pt x="306" y="142"/>
                  </a:lnTo>
                  <a:lnTo>
                    <a:pt x="298" y="138"/>
                  </a:lnTo>
                  <a:lnTo>
                    <a:pt x="298" y="138"/>
                  </a:lnTo>
                  <a:lnTo>
                    <a:pt x="296" y="138"/>
                  </a:lnTo>
                  <a:lnTo>
                    <a:pt x="296" y="138"/>
                  </a:lnTo>
                  <a:lnTo>
                    <a:pt x="294" y="140"/>
                  </a:lnTo>
                  <a:lnTo>
                    <a:pt x="294" y="140"/>
                  </a:lnTo>
                  <a:lnTo>
                    <a:pt x="290" y="140"/>
                  </a:lnTo>
                  <a:lnTo>
                    <a:pt x="284" y="140"/>
                  </a:lnTo>
                  <a:lnTo>
                    <a:pt x="276" y="138"/>
                  </a:lnTo>
                  <a:lnTo>
                    <a:pt x="276" y="138"/>
                  </a:lnTo>
                  <a:lnTo>
                    <a:pt x="270" y="136"/>
                  </a:lnTo>
                  <a:lnTo>
                    <a:pt x="268" y="132"/>
                  </a:lnTo>
                  <a:lnTo>
                    <a:pt x="268" y="132"/>
                  </a:lnTo>
                  <a:lnTo>
                    <a:pt x="266" y="136"/>
                  </a:lnTo>
                  <a:lnTo>
                    <a:pt x="266" y="136"/>
                  </a:lnTo>
                  <a:lnTo>
                    <a:pt x="260" y="136"/>
                  </a:lnTo>
                  <a:lnTo>
                    <a:pt x="260" y="136"/>
                  </a:lnTo>
                  <a:lnTo>
                    <a:pt x="254" y="132"/>
                  </a:lnTo>
                  <a:lnTo>
                    <a:pt x="247" y="124"/>
                  </a:lnTo>
                  <a:lnTo>
                    <a:pt x="247" y="124"/>
                  </a:lnTo>
                  <a:lnTo>
                    <a:pt x="243" y="124"/>
                  </a:lnTo>
                  <a:lnTo>
                    <a:pt x="243" y="124"/>
                  </a:lnTo>
                  <a:lnTo>
                    <a:pt x="241" y="128"/>
                  </a:lnTo>
                  <a:lnTo>
                    <a:pt x="239" y="132"/>
                  </a:lnTo>
                  <a:lnTo>
                    <a:pt x="239" y="132"/>
                  </a:lnTo>
                  <a:lnTo>
                    <a:pt x="233" y="132"/>
                  </a:lnTo>
                  <a:lnTo>
                    <a:pt x="227" y="132"/>
                  </a:lnTo>
                  <a:lnTo>
                    <a:pt x="221" y="128"/>
                  </a:lnTo>
                  <a:lnTo>
                    <a:pt x="213" y="128"/>
                  </a:lnTo>
                  <a:lnTo>
                    <a:pt x="213" y="128"/>
                  </a:lnTo>
                  <a:lnTo>
                    <a:pt x="211" y="134"/>
                  </a:lnTo>
                  <a:lnTo>
                    <a:pt x="209" y="140"/>
                  </a:lnTo>
                  <a:lnTo>
                    <a:pt x="207" y="147"/>
                  </a:lnTo>
                  <a:lnTo>
                    <a:pt x="203" y="151"/>
                  </a:lnTo>
                  <a:lnTo>
                    <a:pt x="203" y="151"/>
                  </a:lnTo>
                  <a:lnTo>
                    <a:pt x="199" y="151"/>
                  </a:lnTo>
                  <a:lnTo>
                    <a:pt x="199" y="151"/>
                  </a:lnTo>
                  <a:lnTo>
                    <a:pt x="191" y="143"/>
                  </a:lnTo>
                  <a:lnTo>
                    <a:pt x="181" y="134"/>
                  </a:lnTo>
                  <a:lnTo>
                    <a:pt x="181" y="134"/>
                  </a:lnTo>
                  <a:lnTo>
                    <a:pt x="179" y="128"/>
                  </a:lnTo>
                  <a:lnTo>
                    <a:pt x="179" y="128"/>
                  </a:lnTo>
                  <a:lnTo>
                    <a:pt x="175" y="126"/>
                  </a:lnTo>
                  <a:lnTo>
                    <a:pt x="169" y="126"/>
                  </a:lnTo>
                  <a:lnTo>
                    <a:pt x="169" y="126"/>
                  </a:lnTo>
                  <a:lnTo>
                    <a:pt x="165" y="132"/>
                  </a:lnTo>
                  <a:lnTo>
                    <a:pt x="163" y="136"/>
                  </a:lnTo>
                  <a:lnTo>
                    <a:pt x="163" y="136"/>
                  </a:lnTo>
                  <a:lnTo>
                    <a:pt x="161" y="147"/>
                  </a:lnTo>
                  <a:lnTo>
                    <a:pt x="163" y="159"/>
                  </a:lnTo>
                  <a:lnTo>
                    <a:pt x="163" y="159"/>
                  </a:lnTo>
                  <a:lnTo>
                    <a:pt x="163" y="165"/>
                  </a:lnTo>
                  <a:lnTo>
                    <a:pt x="163" y="165"/>
                  </a:lnTo>
                  <a:lnTo>
                    <a:pt x="157" y="167"/>
                  </a:lnTo>
                  <a:lnTo>
                    <a:pt x="157" y="167"/>
                  </a:lnTo>
                  <a:lnTo>
                    <a:pt x="157" y="171"/>
                  </a:lnTo>
                  <a:lnTo>
                    <a:pt x="157" y="171"/>
                  </a:lnTo>
                  <a:lnTo>
                    <a:pt x="163" y="175"/>
                  </a:lnTo>
                  <a:lnTo>
                    <a:pt x="169" y="179"/>
                  </a:lnTo>
                  <a:lnTo>
                    <a:pt x="169" y="179"/>
                  </a:lnTo>
                  <a:lnTo>
                    <a:pt x="175" y="179"/>
                  </a:lnTo>
                  <a:lnTo>
                    <a:pt x="175" y="179"/>
                  </a:lnTo>
                  <a:lnTo>
                    <a:pt x="177" y="183"/>
                  </a:lnTo>
                  <a:lnTo>
                    <a:pt x="177" y="187"/>
                  </a:lnTo>
                  <a:lnTo>
                    <a:pt x="179" y="197"/>
                  </a:lnTo>
                  <a:lnTo>
                    <a:pt x="179" y="197"/>
                  </a:lnTo>
                  <a:lnTo>
                    <a:pt x="183" y="201"/>
                  </a:lnTo>
                  <a:lnTo>
                    <a:pt x="187" y="205"/>
                  </a:lnTo>
                  <a:lnTo>
                    <a:pt x="187" y="205"/>
                  </a:lnTo>
                  <a:lnTo>
                    <a:pt x="187" y="211"/>
                  </a:lnTo>
                  <a:lnTo>
                    <a:pt x="187" y="211"/>
                  </a:lnTo>
                  <a:lnTo>
                    <a:pt x="191" y="215"/>
                  </a:lnTo>
                  <a:lnTo>
                    <a:pt x="193" y="217"/>
                  </a:lnTo>
                  <a:lnTo>
                    <a:pt x="193" y="217"/>
                  </a:lnTo>
                  <a:lnTo>
                    <a:pt x="191" y="223"/>
                  </a:lnTo>
                  <a:lnTo>
                    <a:pt x="191" y="223"/>
                  </a:lnTo>
                  <a:lnTo>
                    <a:pt x="187" y="227"/>
                  </a:lnTo>
                  <a:lnTo>
                    <a:pt x="191" y="231"/>
                  </a:lnTo>
                  <a:lnTo>
                    <a:pt x="191" y="231"/>
                  </a:lnTo>
                  <a:lnTo>
                    <a:pt x="193" y="231"/>
                  </a:lnTo>
                  <a:lnTo>
                    <a:pt x="195" y="231"/>
                  </a:lnTo>
                  <a:lnTo>
                    <a:pt x="195" y="231"/>
                  </a:lnTo>
                  <a:lnTo>
                    <a:pt x="199" y="235"/>
                  </a:lnTo>
                  <a:lnTo>
                    <a:pt x="201" y="239"/>
                  </a:lnTo>
                  <a:lnTo>
                    <a:pt x="203" y="245"/>
                  </a:lnTo>
                  <a:lnTo>
                    <a:pt x="207" y="247"/>
                  </a:lnTo>
                  <a:lnTo>
                    <a:pt x="207" y="247"/>
                  </a:lnTo>
                  <a:lnTo>
                    <a:pt x="211" y="251"/>
                  </a:lnTo>
                  <a:lnTo>
                    <a:pt x="215" y="251"/>
                  </a:lnTo>
                  <a:lnTo>
                    <a:pt x="215" y="251"/>
                  </a:lnTo>
                  <a:lnTo>
                    <a:pt x="223" y="259"/>
                  </a:lnTo>
                  <a:lnTo>
                    <a:pt x="229" y="269"/>
                  </a:lnTo>
                  <a:lnTo>
                    <a:pt x="229" y="269"/>
                  </a:lnTo>
                  <a:lnTo>
                    <a:pt x="229" y="275"/>
                  </a:lnTo>
                  <a:lnTo>
                    <a:pt x="229" y="275"/>
                  </a:lnTo>
                  <a:lnTo>
                    <a:pt x="235" y="283"/>
                  </a:lnTo>
                  <a:lnTo>
                    <a:pt x="241" y="289"/>
                  </a:lnTo>
                  <a:lnTo>
                    <a:pt x="256" y="301"/>
                  </a:lnTo>
                  <a:lnTo>
                    <a:pt x="256" y="301"/>
                  </a:lnTo>
                  <a:lnTo>
                    <a:pt x="264" y="303"/>
                  </a:lnTo>
                  <a:lnTo>
                    <a:pt x="264" y="303"/>
                  </a:lnTo>
                  <a:lnTo>
                    <a:pt x="268" y="311"/>
                  </a:lnTo>
                  <a:lnTo>
                    <a:pt x="268" y="311"/>
                  </a:lnTo>
                  <a:lnTo>
                    <a:pt x="270" y="317"/>
                  </a:lnTo>
                  <a:lnTo>
                    <a:pt x="270" y="325"/>
                  </a:lnTo>
                  <a:lnTo>
                    <a:pt x="270" y="325"/>
                  </a:lnTo>
                  <a:lnTo>
                    <a:pt x="280" y="331"/>
                  </a:lnTo>
                  <a:lnTo>
                    <a:pt x="290" y="341"/>
                  </a:lnTo>
                  <a:lnTo>
                    <a:pt x="298" y="349"/>
                  </a:lnTo>
                  <a:lnTo>
                    <a:pt x="302" y="352"/>
                  </a:lnTo>
                  <a:lnTo>
                    <a:pt x="302" y="356"/>
                  </a:lnTo>
                  <a:lnTo>
                    <a:pt x="302" y="356"/>
                  </a:lnTo>
                  <a:lnTo>
                    <a:pt x="300" y="358"/>
                  </a:lnTo>
                  <a:lnTo>
                    <a:pt x="298" y="358"/>
                  </a:lnTo>
                  <a:lnTo>
                    <a:pt x="294" y="360"/>
                  </a:lnTo>
                  <a:lnTo>
                    <a:pt x="294" y="360"/>
                  </a:lnTo>
                  <a:lnTo>
                    <a:pt x="288" y="358"/>
                  </a:lnTo>
                  <a:lnTo>
                    <a:pt x="282" y="354"/>
                  </a:lnTo>
                  <a:lnTo>
                    <a:pt x="282" y="354"/>
                  </a:lnTo>
                  <a:lnTo>
                    <a:pt x="264" y="335"/>
                  </a:lnTo>
                  <a:lnTo>
                    <a:pt x="264" y="335"/>
                  </a:lnTo>
                  <a:lnTo>
                    <a:pt x="243" y="321"/>
                  </a:lnTo>
                  <a:lnTo>
                    <a:pt x="243" y="321"/>
                  </a:lnTo>
                  <a:lnTo>
                    <a:pt x="233" y="317"/>
                  </a:lnTo>
                  <a:lnTo>
                    <a:pt x="221" y="313"/>
                  </a:lnTo>
                  <a:lnTo>
                    <a:pt x="221" y="313"/>
                  </a:lnTo>
                  <a:lnTo>
                    <a:pt x="205" y="313"/>
                  </a:lnTo>
                  <a:lnTo>
                    <a:pt x="205" y="313"/>
                  </a:lnTo>
                  <a:lnTo>
                    <a:pt x="193" y="313"/>
                  </a:lnTo>
                  <a:lnTo>
                    <a:pt x="185" y="315"/>
                  </a:lnTo>
                  <a:lnTo>
                    <a:pt x="179" y="313"/>
                  </a:lnTo>
                  <a:lnTo>
                    <a:pt x="179" y="313"/>
                  </a:lnTo>
                  <a:lnTo>
                    <a:pt x="179" y="307"/>
                  </a:lnTo>
                  <a:lnTo>
                    <a:pt x="177" y="303"/>
                  </a:lnTo>
                  <a:lnTo>
                    <a:pt x="177" y="303"/>
                  </a:lnTo>
                  <a:lnTo>
                    <a:pt x="175" y="297"/>
                  </a:lnTo>
                  <a:lnTo>
                    <a:pt x="173" y="291"/>
                  </a:lnTo>
                  <a:lnTo>
                    <a:pt x="173" y="291"/>
                  </a:lnTo>
                  <a:lnTo>
                    <a:pt x="165" y="287"/>
                  </a:lnTo>
                  <a:lnTo>
                    <a:pt x="157" y="285"/>
                  </a:lnTo>
                  <a:lnTo>
                    <a:pt x="157" y="285"/>
                  </a:lnTo>
                  <a:lnTo>
                    <a:pt x="147" y="273"/>
                  </a:lnTo>
                  <a:lnTo>
                    <a:pt x="147" y="273"/>
                  </a:lnTo>
                  <a:lnTo>
                    <a:pt x="135" y="265"/>
                  </a:lnTo>
                  <a:lnTo>
                    <a:pt x="135" y="265"/>
                  </a:lnTo>
                  <a:lnTo>
                    <a:pt x="125" y="257"/>
                  </a:lnTo>
                  <a:lnTo>
                    <a:pt x="119" y="245"/>
                  </a:lnTo>
                  <a:lnTo>
                    <a:pt x="119" y="245"/>
                  </a:lnTo>
                  <a:lnTo>
                    <a:pt x="119" y="239"/>
                  </a:lnTo>
                  <a:lnTo>
                    <a:pt x="119" y="239"/>
                  </a:lnTo>
                  <a:lnTo>
                    <a:pt x="123" y="233"/>
                  </a:lnTo>
                  <a:lnTo>
                    <a:pt x="123" y="233"/>
                  </a:lnTo>
                  <a:lnTo>
                    <a:pt x="129" y="233"/>
                  </a:lnTo>
                  <a:lnTo>
                    <a:pt x="135" y="231"/>
                  </a:lnTo>
                  <a:lnTo>
                    <a:pt x="137" y="231"/>
                  </a:lnTo>
                  <a:lnTo>
                    <a:pt x="137" y="231"/>
                  </a:lnTo>
                  <a:lnTo>
                    <a:pt x="137" y="227"/>
                  </a:lnTo>
                  <a:lnTo>
                    <a:pt x="135" y="225"/>
                  </a:lnTo>
                  <a:lnTo>
                    <a:pt x="125" y="217"/>
                  </a:lnTo>
                  <a:lnTo>
                    <a:pt x="117" y="213"/>
                  </a:lnTo>
                  <a:lnTo>
                    <a:pt x="109" y="209"/>
                  </a:lnTo>
                  <a:lnTo>
                    <a:pt x="109" y="209"/>
                  </a:lnTo>
                  <a:lnTo>
                    <a:pt x="101" y="199"/>
                  </a:lnTo>
                  <a:lnTo>
                    <a:pt x="97" y="187"/>
                  </a:lnTo>
                  <a:lnTo>
                    <a:pt x="97" y="187"/>
                  </a:lnTo>
                  <a:lnTo>
                    <a:pt x="99" y="181"/>
                  </a:lnTo>
                  <a:lnTo>
                    <a:pt x="101" y="175"/>
                  </a:lnTo>
                  <a:lnTo>
                    <a:pt x="105" y="169"/>
                  </a:lnTo>
                  <a:lnTo>
                    <a:pt x="107" y="163"/>
                  </a:lnTo>
                  <a:lnTo>
                    <a:pt x="107" y="163"/>
                  </a:lnTo>
                  <a:lnTo>
                    <a:pt x="99" y="157"/>
                  </a:lnTo>
                  <a:lnTo>
                    <a:pt x="95" y="153"/>
                  </a:lnTo>
                  <a:lnTo>
                    <a:pt x="95" y="153"/>
                  </a:lnTo>
                  <a:lnTo>
                    <a:pt x="91" y="149"/>
                  </a:lnTo>
                  <a:lnTo>
                    <a:pt x="89" y="147"/>
                  </a:lnTo>
                  <a:lnTo>
                    <a:pt x="89" y="147"/>
                  </a:lnTo>
                  <a:lnTo>
                    <a:pt x="85" y="147"/>
                  </a:lnTo>
                  <a:lnTo>
                    <a:pt x="85" y="147"/>
                  </a:lnTo>
                  <a:lnTo>
                    <a:pt x="81" y="142"/>
                  </a:lnTo>
                  <a:lnTo>
                    <a:pt x="73" y="136"/>
                  </a:lnTo>
                  <a:lnTo>
                    <a:pt x="73" y="136"/>
                  </a:lnTo>
                  <a:lnTo>
                    <a:pt x="67" y="132"/>
                  </a:lnTo>
                  <a:lnTo>
                    <a:pt x="61" y="128"/>
                  </a:lnTo>
                  <a:lnTo>
                    <a:pt x="59" y="128"/>
                  </a:lnTo>
                  <a:lnTo>
                    <a:pt x="59" y="128"/>
                  </a:lnTo>
                  <a:lnTo>
                    <a:pt x="55" y="134"/>
                  </a:lnTo>
                  <a:lnTo>
                    <a:pt x="53" y="140"/>
                  </a:lnTo>
                  <a:lnTo>
                    <a:pt x="51" y="151"/>
                  </a:lnTo>
                  <a:lnTo>
                    <a:pt x="51" y="151"/>
                  </a:lnTo>
                  <a:lnTo>
                    <a:pt x="43" y="167"/>
                  </a:lnTo>
                  <a:lnTo>
                    <a:pt x="39" y="173"/>
                  </a:lnTo>
                  <a:lnTo>
                    <a:pt x="35" y="177"/>
                  </a:lnTo>
                  <a:lnTo>
                    <a:pt x="35" y="177"/>
                  </a:lnTo>
                  <a:lnTo>
                    <a:pt x="28" y="179"/>
                  </a:lnTo>
                  <a:lnTo>
                    <a:pt x="28" y="179"/>
                  </a:lnTo>
                  <a:lnTo>
                    <a:pt x="22" y="175"/>
                  </a:lnTo>
                  <a:lnTo>
                    <a:pt x="22" y="175"/>
                  </a:lnTo>
                  <a:lnTo>
                    <a:pt x="12" y="157"/>
                  </a:lnTo>
                  <a:lnTo>
                    <a:pt x="6" y="140"/>
                  </a:lnTo>
                  <a:lnTo>
                    <a:pt x="6" y="140"/>
                  </a:lnTo>
                  <a:lnTo>
                    <a:pt x="0" y="124"/>
                  </a:lnTo>
                  <a:lnTo>
                    <a:pt x="0" y="118"/>
                  </a:lnTo>
                  <a:lnTo>
                    <a:pt x="0" y="114"/>
                  </a:lnTo>
                  <a:lnTo>
                    <a:pt x="2" y="112"/>
                  </a:lnTo>
                  <a:lnTo>
                    <a:pt x="2" y="112"/>
                  </a:lnTo>
                  <a:lnTo>
                    <a:pt x="4" y="114"/>
                  </a:lnTo>
                  <a:lnTo>
                    <a:pt x="6" y="116"/>
                  </a:lnTo>
                  <a:lnTo>
                    <a:pt x="10" y="120"/>
                  </a:lnTo>
                  <a:lnTo>
                    <a:pt x="10" y="120"/>
                  </a:lnTo>
                  <a:lnTo>
                    <a:pt x="22" y="122"/>
                  </a:lnTo>
                  <a:lnTo>
                    <a:pt x="26" y="122"/>
                  </a:lnTo>
                  <a:lnTo>
                    <a:pt x="30" y="120"/>
                  </a:lnTo>
                  <a:lnTo>
                    <a:pt x="30" y="120"/>
                  </a:lnTo>
                  <a:lnTo>
                    <a:pt x="32" y="116"/>
                  </a:lnTo>
                  <a:lnTo>
                    <a:pt x="32" y="114"/>
                  </a:lnTo>
                  <a:lnTo>
                    <a:pt x="32" y="114"/>
                  </a:lnTo>
                  <a:lnTo>
                    <a:pt x="34" y="114"/>
                  </a:lnTo>
                  <a:lnTo>
                    <a:pt x="35" y="116"/>
                  </a:lnTo>
                  <a:lnTo>
                    <a:pt x="37" y="120"/>
                  </a:lnTo>
                  <a:lnTo>
                    <a:pt x="37" y="120"/>
                  </a:lnTo>
                  <a:lnTo>
                    <a:pt x="51" y="122"/>
                  </a:lnTo>
                  <a:lnTo>
                    <a:pt x="57" y="120"/>
                  </a:lnTo>
                  <a:lnTo>
                    <a:pt x="61" y="120"/>
                  </a:lnTo>
                  <a:lnTo>
                    <a:pt x="61" y="120"/>
                  </a:lnTo>
                  <a:lnTo>
                    <a:pt x="63" y="116"/>
                  </a:lnTo>
                  <a:lnTo>
                    <a:pt x="65" y="110"/>
                  </a:lnTo>
                  <a:lnTo>
                    <a:pt x="67" y="104"/>
                  </a:lnTo>
                  <a:lnTo>
                    <a:pt x="71" y="98"/>
                  </a:lnTo>
                  <a:lnTo>
                    <a:pt x="71" y="98"/>
                  </a:lnTo>
                  <a:lnTo>
                    <a:pt x="73" y="98"/>
                  </a:lnTo>
                  <a:lnTo>
                    <a:pt x="73" y="98"/>
                  </a:lnTo>
                  <a:lnTo>
                    <a:pt x="79" y="106"/>
                  </a:lnTo>
                  <a:lnTo>
                    <a:pt x="83" y="112"/>
                  </a:lnTo>
                  <a:lnTo>
                    <a:pt x="85" y="120"/>
                  </a:lnTo>
                  <a:lnTo>
                    <a:pt x="89" y="124"/>
                  </a:lnTo>
                  <a:lnTo>
                    <a:pt x="89" y="124"/>
                  </a:lnTo>
                  <a:lnTo>
                    <a:pt x="95" y="124"/>
                  </a:lnTo>
                  <a:lnTo>
                    <a:pt x="95" y="124"/>
                  </a:lnTo>
                  <a:lnTo>
                    <a:pt x="95" y="120"/>
                  </a:lnTo>
                  <a:lnTo>
                    <a:pt x="95" y="118"/>
                  </a:lnTo>
                  <a:lnTo>
                    <a:pt x="95" y="118"/>
                  </a:lnTo>
                  <a:lnTo>
                    <a:pt x="99" y="118"/>
                  </a:lnTo>
                  <a:lnTo>
                    <a:pt x="99" y="118"/>
                  </a:lnTo>
                  <a:lnTo>
                    <a:pt x="101" y="122"/>
                  </a:lnTo>
                  <a:lnTo>
                    <a:pt x="101" y="122"/>
                  </a:lnTo>
                  <a:lnTo>
                    <a:pt x="107" y="122"/>
                  </a:lnTo>
                  <a:lnTo>
                    <a:pt x="107" y="122"/>
                  </a:lnTo>
                  <a:lnTo>
                    <a:pt x="111" y="126"/>
                  </a:lnTo>
                  <a:lnTo>
                    <a:pt x="113" y="128"/>
                  </a:lnTo>
                  <a:lnTo>
                    <a:pt x="113" y="128"/>
                  </a:lnTo>
                  <a:lnTo>
                    <a:pt x="117" y="128"/>
                  </a:lnTo>
                  <a:lnTo>
                    <a:pt x="117" y="128"/>
                  </a:lnTo>
                  <a:lnTo>
                    <a:pt x="121" y="128"/>
                  </a:lnTo>
                  <a:lnTo>
                    <a:pt x="123" y="124"/>
                  </a:lnTo>
                  <a:lnTo>
                    <a:pt x="123" y="124"/>
                  </a:lnTo>
                  <a:lnTo>
                    <a:pt x="125" y="122"/>
                  </a:lnTo>
                  <a:lnTo>
                    <a:pt x="123" y="118"/>
                  </a:lnTo>
                  <a:lnTo>
                    <a:pt x="123" y="110"/>
                  </a:lnTo>
                  <a:lnTo>
                    <a:pt x="123" y="110"/>
                  </a:lnTo>
                  <a:lnTo>
                    <a:pt x="125" y="106"/>
                  </a:lnTo>
                  <a:lnTo>
                    <a:pt x="127" y="104"/>
                  </a:lnTo>
                  <a:lnTo>
                    <a:pt x="127" y="104"/>
                  </a:lnTo>
                  <a:lnTo>
                    <a:pt x="125" y="98"/>
                  </a:lnTo>
                  <a:lnTo>
                    <a:pt x="123" y="96"/>
                  </a:lnTo>
                  <a:lnTo>
                    <a:pt x="123" y="96"/>
                  </a:lnTo>
                  <a:lnTo>
                    <a:pt x="125" y="92"/>
                  </a:lnTo>
                  <a:lnTo>
                    <a:pt x="127" y="90"/>
                  </a:lnTo>
                  <a:lnTo>
                    <a:pt x="137" y="84"/>
                  </a:lnTo>
                  <a:lnTo>
                    <a:pt x="137" y="84"/>
                  </a:lnTo>
                  <a:lnTo>
                    <a:pt x="143" y="84"/>
                  </a:lnTo>
                  <a:lnTo>
                    <a:pt x="149" y="84"/>
                  </a:lnTo>
                  <a:lnTo>
                    <a:pt x="149" y="84"/>
                  </a:lnTo>
                  <a:lnTo>
                    <a:pt x="151" y="80"/>
                  </a:lnTo>
                  <a:lnTo>
                    <a:pt x="153" y="74"/>
                  </a:lnTo>
                  <a:lnTo>
                    <a:pt x="153" y="74"/>
                  </a:lnTo>
                  <a:lnTo>
                    <a:pt x="155" y="66"/>
                  </a:lnTo>
                  <a:lnTo>
                    <a:pt x="153" y="58"/>
                  </a:lnTo>
                  <a:lnTo>
                    <a:pt x="153" y="58"/>
                  </a:lnTo>
                  <a:lnTo>
                    <a:pt x="149" y="54"/>
                  </a:lnTo>
                  <a:lnTo>
                    <a:pt x="145" y="52"/>
                  </a:lnTo>
                  <a:lnTo>
                    <a:pt x="145" y="52"/>
                  </a:lnTo>
                  <a:lnTo>
                    <a:pt x="145" y="46"/>
                  </a:lnTo>
                  <a:lnTo>
                    <a:pt x="145" y="46"/>
                  </a:lnTo>
                  <a:lnTo>
                    <a:pt x="149" y="38"/>
                  </a:lnTo>
                  <a:lnTo>
                    <a:pt x="149" y="38"/>
                  </a:lnTo>
                  <a:lnTo>
                    <a:pt x="153" y="36"/>
                  </a:lnTo>
                  <a:lnTo>
                    <a:pt x="163" y="34"/>
                  </a:lnTo>
                  <a:lnTo>
                    <a:pt x="175" y="30"/>
                  </a:lnTo>
                  <a:lnTo>
                    <a:pt x="175" y="30"/>
                  </a:lnTo>
                  <a:lnTo>
                    <a:pt x="179" y="26"/>
                  </a:lnTo>
                  <a:lnTo>
                    <a:pt x="179" y="26"/>
                  </a:lnTo>
                  <a:lnTo>
                    <a:pt x="179" y="24"/>
                  </a:lnTo>
                  <a:lnTo>
                    <a:pt x="179" y="20"/>
                  </a:lnTo>
                  <a:lnTo>
                    <a:pt x="179" y="20"/>
                  </a:lnTo>
                  <a:lnTo>
                    <a:pt x="183" y="20"/>
                  </a:lnTo>
                  <a:lnTo>
                    <a:pt x="187" y="20"/>
                  </a:lnTo>
                  <a:lnTo>
                    <a:pt x="187" y="20"/>
                  </a:lnTo>
                  <a:lnTo>
                    <a:pt x="193" y="22"/>
                  </a:lnTo>
                  <a:lnTo>
                    <a:pt x="193" y="22"/>
                  </a:lnTo>
                  <a:lnTo>
                    <a:pt x="195" y="20"/>
                  </a:lnTo>
                  <a:lnTo>
                    <a:pt x="195" y="20"/>
                  </a:lnTo>
                  <a:lnTo>
                    <a:pt x="191" y="10"/>
                  </a:lnTo>
                  <a:lnTo>
                    <a:pt x="191" y="10"/>
                  </a:lnTo>
                  <a:lnTo>
                    <a:pt x="191" y="4"/>
                  </a:lnTo>
                  <a:lnTo>
                    <a:pt x="191" y="4"/>
                  </a:lnTo>
                  <a:lnTo>
                    <a:pt x="197" y="0"/>
                  </a:lnTo>
                  <a:lnTo>
                    <a:pt x="197" y="0"/>
                  </a:lnTo>
                  <a:lnTo>
                    <a:pt x="201" y="2"/>
                  </a:lnTo>
                  <a:lnTo>
                    <a:pt x="201" y="2"/>
                  </a:lnTo>
                  <a:lnTo>
                    <a:pt x="205" y="6"/>
                  </a:lnTo>
                  <a:lnTo>
                    <a:pt x="209" y="8"/>
                  </a:lnTo>
                  <a:lnTo>
                    <a:pt x="211" y="8"/>
                  </a:lnTo>
                  <a:lnTo>
                    <a:pt x="211" y="8"/>
                  </a:lnTo>
                  <a:lnTo>
                    <a:pt x="215" y="6"/>
                  </a:lnTo>
                  <a:lnTo>
                    <a:pt x="215" y="6"/>
                  </a:lnTo>
                  <a:lnTo>
                    <a:pt x="215" y="6"/>
                  </a:lnTo>
                  <a:lnTo>
                    <a:pt x="219" y="8"/>
                  </a:lnTo>
                  <a:lnTo>
                    <a:pt x="219" y="8"/>
                  </a:lnTo>
                  <a:lnTo>
                    <a:pt x="225" y="14"/>
                  </a:lnTo>
                  <a:lnTo>
                    <a:pt x="233" y="16"/>
                  </a:lnTo>
                  <a:lnTo>
                    <a:pt x="233" y="16"/>
                  </a:lnTo>
                  <a:lnTo>
                    <a:pt x="239" y="26"/>
                  </a:lnTo>
                  <a:lnTo>
                    <a:pt x="247" y="34"/>
                  </a:lnTo>
                  <a:lnTo>
                    <a:pt x="247" y="34"/>
                  </a:lnTo>
                  <a:lnTo>
                    <a:pt x="254" y="38"/>
                  </a:lnTo>
                  <a:lnTo>
                    <a:pt x="264" y="46"/>
                  </a:lnTo>
                  <a:lnTo>
                    <a:pt x="264" y="46"/>
                  </a:lnTo>
                  <a:lnTo>
                    <a:pt x="270" y="54"/>
                  </a:lnTo>
                  <a:lnTo>
                    <a:pt x="280" y="62"/>
                  </a:lnTo>
                  <a:lnTo>
                    <a:pt x="280" y="62"/>
                  </a:lnTo>
                  <a:lnTo>
                    <a:pt x="286" y="64"/>
                  </a:lnTo>
                  <a:lnTo>
                    <a:pt x="294" y="66"/>
                  </a:lnTo>
                  <a:lnTo>
                    <a:pt x="294" y="66"/>
                  </a:lnTo>
                  <a:lnTo>
                    <a:pt x="302" y="74"/>
                  </a:lnTo>
                  <a:lnTo>
                    <a:pt x="314" y="80"/>
                  </a:lnTo>
                  <a:lnTo>
                    <a:pt x="314" y="80"/>
                  </a:lnTo>
                  <a:lnTo>
                    <a:pt x="324" y="80"/>
                  </a:lnTo>
                  <a:lnTo>
                    <a:pt x="336" y="78"/>
                  </a:lnTo>
                  <a:lnTo>
                    <a:pt x="336" y="78"/>
                  </a:lnTo>
                  <a:lnTo>
                    <a:pt x="352" y="70"/>
                  </a:lnTo>
                  <a:lnTo>
                    <a:pt x="352" y="70"/>
                  </a:lnTo>
                  <a:lnTo>
                    <a:pt x="362" y="66"/>
                  </a:lnTo>
                  <a:lnTo>
                    <a:pt x="370" y="60"/>
                  </a:lnTo>
                  <a:lnTo>
                    <a:pt x="370" y="60"/>
                  </a:lnTo>
                  <a:lnTo>
                    <a:pt x="370" y="6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10"/>
            <p:cNvSpPr/>
            <p:nvPr/>
          </p:nvSpPr>
          <p:spPr>
            <a:xfrm>
              <a:off x="3742" y="3073"/>
              <a:ext cx="33" cy="12"/>
            </a:xfrm>
            <a:custGeom>
              <a:avLst/>
              <a:gdLst/>
              <a:ahLst/>
              <a:cxnLst/>
              <a:rect l="l" t="t" r="r" b="b"/>
              <a:pathLst>
                <a:path w="33" h="12" extrusionOk="0">
                  <a:moveTo>
                    <a:pt x="31" y="2"/>
                  </a:moveTo>
                  <a:lnTo>
                    <a:pt x="31" y="2"/>
                  </a:lnTo>
                  <a:lnTo>
                    <a:pt x="33" y="4"/>
                  </a:lnTo>
                  <a:lnTo>
                    <a:pt x="33" y="6"/>
                  </a:lnTo>
                  <a:lnTo>
                    <a:pt x="33" y="6"/>
                  </a:lnTo>
                  <a:lnTo>
                    <a:pt x="31" y="8"/>
                  </a:lnTo>
                  <a:lnTo>
                    <a:pt x="27" y="10"/>
                  </a:lnTo>
                  <a:lnTo>
                    <a:pt x="19" y="12"/>
                  </a:lnTo>
                  <a:lnTo>
                    <a:pt x="8" y="10"/>
                  </a:lnTo>
                  <a:lnTo>
                    <a:pt x="2" y="8"/>
                  </a:lnTo>
                  <a:lnTo>
                    <a:pt x="2" y="8"/>
                  </a:lnTo>
                  <a:lnTo>
                    <a:pt x="0" y="4"/>
                  </a:lnTo>
                  <a:lnTo>
                    <a:pt x="0" y="4"/>
                  </a:lnTo>
                  <a:lnTo>
                    <a:pt x="2" y="0"/>
                  </a:lnTo>
                  <a:lnTo>
                    <a:pt x="2" y="0"/>
                  </a:lnTo>
                  <a:lnTo>
                    <a:pt x="8" y="0"/>
                  </a:lnTo>
                  <a:lnTo>
                    <a:pt x="14" y="0"/>
                  </a:lnTo>
                  <a:lnTo>
                    <a:pt x="27" y="0"/>
                  </a:lnTo>
                  <a:lnTo>
                    <a:pt x="27" y="0"/>
                  </a:lnTo>
                  <a:lnTo>
                    <a:pt x="31" y="2"/>
                  </a:lnTo>
                  <a:lnTo>
                    <a:pt x="31" y="2"/>
                  </a:lnTo>
                  <a:lnTo>
                    <a:pt x="31" y="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10"/>
            <p:cNvSpPr/>
            <p:nvPr/>
          </p:nvSpPr>
          <p:spPr>
            <a:xfrm>
              <a:off x="3672" y="2833"/>
              <a:ext cx="285" cy="286"/>
            </a:xfrm>
            <a:custGeom>
              <a:avLst/>
              <a:gdLst/>
              <a:ahLst/>
              <a:cxnLst/>
              <a:rect l="l" t="t" r="r" b="b"/>
              <a:pathLst>
                <a:path w="285" h="286" extrusionOk="0">
                  <a:moveTo>
                    <a:pt x="207" y="276"/>
                  </a:moveTo>
                  <a:lnTo>
                    <a:pt x="207" y="276"/>
                  </a:lnTo>
                  <a:lnTo>
                    <a:pt x="203" y="280"/>
                  </a:lnTo>
                  <a:lnTo>
                    <a:pt x="207" y="286"/>
                  </a:lnTo>
                  <a:lnTo>
                    <a:pt x="207" y="286"/>
                  </a:lnTo>
                  <a:lnTo>
                    <a:pt x="185" y="270"/>
                  </a:lnTo>
                  <a:lnTo>
                    <a:pt x="173" y="262"/>
                  </a:lnTo>
                  <a:lnTo>
                    <a:pt x="163" y="256"/>
                  </a:lnTo>
                  <a:lnTo>
                    <a:pt x="163" y="256"/>
                  </a:lnTo>
                  <a:lnTo>
                    <a:pt x="153" y="254"/>
                  </a:lnTo>
                  <a:lnTo>
                    <a:pt x="141" y="254"/>
                  </a:lnTo>
                  <a:lnTo>
                    <a:pt x="141" y="254"/>
                  </a:lnTo>
                  <a:lnTo>
                    <a:pt x="129" y="248"/>
                  </a:lnTo>
                  <a:lnTo>
                    <a:pt x="119" y="242"/>
                  </a:lnTo>
                  <a:lnTo>
                    <a:pt x="119" y="242"/>
                  </a:lnTo>
                  <a:lnTo>
                    <a:pt x="109" y="242"/>
                  </a:lnTo>
                  <a:lnTo>
                    <a:pt x="103" y="240"/>
                  </a:lnTo>
                  <a:lnTo>
                    <a:pt x="101" y="238"/>
                  </a:lnTo>
                  <a:lnTo>
                    <a:pt x="101" y="238"/>
                  </a:lnTo>
                  <a:lnTo>
                    <a:pt x="103" y="234"/>
                  </a:lnTo>
                  <a:lnTo>
                    <a:pt x="105" y="232"/>
                  </a:lnTo>
                  <a:lnTo>
                    <a:pt x="105" y="232"/>
                  </a:lnTo>
                  <a:lnTo>
                    <a:pt x="113" y="232"/>
                  </a:lnTo>
                  <a:lnTo>
                    <a:pt x="121" y="234"/>
                  </a:lnTo>
                  <a:lnTo>
                    <a:pt x="121" y="234"/>
                  </a:lnTo>
                  <a:lnTo>
                    <a:pt x="125" y="240"/>
                  </a:lnTo>
                  <a:lnTo>
                    <a:pt x="129" y="244"/>
                  </a:lnTo>
                  <a:lnTo>
                    <a:pt x="129" y="244"/>
                  </a:lnTo>
                  <a:lnTo>
                    <a:pt x="135" y="244"/>
                  </a:lnTo>
                  <a:lnTo>
                    <a:pt x="135" y="244"/>
                  </a:lnTo>
                  <a:lnTo>
                    <a:pt x="135" y="242"/>
                  </a:lnTo>
                  <a:lnTo>
                    <a:pt x="135" y="238"/>
                  </a:lnTo>
                  <a:lnTo>
                    <a:pt x="135" y="238"/>
                  </a:lnTo>
                  <a:lnTo>
                    <a:pt x="139" y="234"/>
                  </a:lnTo>
                  <a:lnTo>
                    <a:pt x="141" y="234"/>
                  </a:lnTo>
                  <a:lnTo>
                    <a:pt x="143" y="232"/>
                  </a:lnTo>
                  <a:lnTo>
                    <a:pt x="143" y="232"/>
                  </a:lnTo>
                  <a:lnTo>
                    <a:pt x="143" y="228"/>
                  </a:lnTo>
                  <a:lnTo>
                    <a:pt x="139" y="225"/>
                  </a:lnTo>
                  <a:lnTo>
                    <a:pt x="131" y="217"/>
                  </a:lnTo>
                  <a:lnTo>
                    <a:pt x="121" y="209"/>
                  </a:lnTo>
                  <a:lnTo>
                    <a:pt x="111" y="201"/>
                  </a:lnTo>
                  <a:lnTo>
                    <a:pt x="111" y="201"/>
                  </a:lnTo>
                  <a:lnTo>
                    <a:pt x="111" y="193"/>
                  </a:lnTo>
                  <a:lnTo>
                    <a:pt x="109" y="187"/>
                  </a:lnTo>
                  <a:lnTo>
                    <a:pt x="109" y="187"/>
                  </a:lnTo>
                  <a:lnTo>
                    <a:pt x="105" y="181"/>
                  </a:lnTo>
                  <a:lnTo>
                    <a:pt x="105" y="181"/>
                  </a:lnTo>
                  <a:lnTo>
                    <a:pt x="97" y="177"/>
                  </a:lnTo>
                  <a:lnTo>
                    <a:pt x="97" y="177"/>
                  </a:lnTo>
                  <a:lnTo>
                    <a:pt x="82" y="165"/>
                  </a:lnTo>
                  <a:lnTo>
                    <a:pt x="76" y="159"/>
                  </a:lnTo>
                  <a:lnTo>
                    <a:pt x="70" y="153"/>
                  </a:lnTo>
                  <a:lnTo>
                    <a:pt x="70" y="153"/>
                  </a:lnTo>
                  <a:lnTo>
                    <a:pt x="70" y="145"/>
                  </a:lnTo>
                  <a:lnTo>
                    <a:pt x="70" y="145"/>
                  </a:lnTo>
                  <a:lnTo>
                    <a:pt x="64" y="135"/>
                  </a:lnTo>
                  <a:lnTo>
                    <a:pt x="56" y="127"/>
                  </a:lnTo>
                  <a:lnTo>
                    <a:pt x="56" y="127"/>
                  </a:lnTo>
                  <a:lnTo>
                    <a:pt x="52" y="127"/>
                  </a:lnTo>
                  <a:lnTo>
                    <a:pt x="48" y="125"/>
                  </a:lnTo>
                  <a:lnTo>
                    <a:pt x="48" y="125"/>
                  </a:lnTo>
                  <a:lnTo>
                    <a:pt x="44" y="123"/>
                  </a:lnTo>
                  <a:lnTo>
                    <a:pt x="42" y="115"/>
                  </a:lnTo>
                  <a:lnTo>
                    <a:pt x="40" y="111"/>
                  </a:lnTo>
                  <a:lnTo>
                    <a:pt x="36" y="107"/>
                  </a:lnTo>
                  <a:lnTo>
                    <a:pt x="36" y="107"/>
                  </a:lnTo>
                  <a:lnTo>
                    <a:pt x="34" y="107"/>
                  </a:lnTo>
                  <a:lnTo>
                    <a:pt x="32" y="107"/>
                  </a:lnTo>
                  <a:lnTo>
                    <a:pt x="32" y="107"/>
                  </a:lnTo>
                  <a:lnTo>
                    <a:pt x="30" y="103"/>
                  </a:lnTo>
                  <a:lnTo>
                    <a:pt x="32" y="99"/>
                  </a:lnTo>
                  <a:lnTo>
                    <a:pt x="32" y="99"/>
                  </a:lnTo>
                  <a:lnTo>
                    <a:pt x="34" y="95"/>
                  </a:lnTo>
                  <a:lnTo>
                    <a:pt x="34" y="95"/>
                  </a:lnTo>
                  <a:lnTo>
                    <a:pt x="32" y="93"/>
                  </a:lnTo>
                  <a:lnTo>
                    <a:pt x="30" y="87"/>
                  </a:lnTo>
                  <a:lnTo>
                    <a:pt x="30" y="87"/>
                  </a:lnTo>
                  <a:lnTo>
                    <a:pt x="30" y="81"/>
                  </a:lnTo>
                  <a:lnTo>
                    <a:pt x="30" y="81"/>
                  </a:lnTo>
                  <a:lnTo>
                    <a:pt x="24" y="77"/>
                  </a:lnTo>
                  <a:lnTo>
                    <a:pt x="20" y="73"/>
                  </a:lnTo>
                  <a:lnTo>
                    <a:pt x="20" y="73"/>
                  </a:lnTo>
                  <a:lnTo>
                    <a:pt x="18" y="65"/>
                  </a:lnTo>
                  <a:lnTo>
                    <a:pt x="18" y="59"/>
                  </a:lnTo>
                  <a:lnTo>
                    <a:pt x="16" y="55"/>
                  </a:lnTo>
                  <a:lnTo>
                    <a:pt x="16" y="55"/>
                  </a:lnTo>
                  <a:lnTo>
                    <a:pt x="10" y="55"/>
                  </a:lnTo>
                  <a:lnTo>
                    <a:pt x="10" y="55"/>
                  </a:lnTo>
                  <a:lnTo>
                    <a:pt x="4" y="51"/>
                  </a:lnTo>
                  <a:lnTo>
                    <a:pt x="0" y="47"/>
                  </a:lnTo>
                  <a:lnTo>
                    <a:pt x="0" y="47"/>
                  </a:lnTo>
                  <a:lnTo>
                    <a:pt x="0" y="43"/>
                  </a:lnTo>
                  <a:lnTo>
                    <a:pt x="0" y="43"/>
                  </a:lnTo>
                  <a:lnTo>
                    <a:pt x="4" y="41"/>
                  </a:lnTo>
                  <a:lnTo>
                    <a:pt x="4" y="41"/>
                  </a:lnTo>
                  <a:lnTo>
                    <a:pt x="4" y="37"/>
                  </a:lnTo>
                  <a:lnTo>
                    <a:pt x="4" y="37"/>
                  </a:lnTo>
                  <a:lnTo>
                    <a:pt x="2" y="23"/>
                  </a:lnTo>
                  <a:lnTo>
                    <a:pt x="4" y="12"/>
                  </a:lnTo>
                  <a:lnTo>
                    <a:pt x="4" y="12"/>
                  </a:lnTo>
                  <a:lnTo>
                    <a:pt x="6" y="8"/>
                  </a:lnTo>
                  <a:lnTo>
                    <a:pt x="10" y="2"/>
                  </a:lnTo>
                  <a:lnTo>
                    <a:pt x="10" y="2"/>
                  </a:lnTo>
                  <a:lnTo>
                    <a:pt x="16" y="2"/>
                  </a:lnTo>
                  <a:lnTo>
                    <a:pt x="20" y="6"/>
                  </a:lnTo>
                  <a:lnTo>
                    <a:pt x="20" y="6"/>
                  </a:lnTo>
                  <a:lnTo>
                    <a:pt x="22" y="10"/>
                  </a:lnTo>
                  <a:lnTo>
                    <a:pt x="22" y="10"/>
                  </a:lnTo>
                  <a:lnTo>
                    <a:pt x="32" y="19"/>
                  </a:lnTo>
                  <a:lnTo>
                    <a:pt x="40" y="27"/>
                  </a:lnTo>
                  <a:lnTo>
                    <a:pt x="40" y="27"/>
                  </a:lnTo>
                  <a:lnTo>
                    <a:pt x="44" y="27"/>
                  </a:lnTo>
                  <a:lnTo>
                    <a:pt x="44" y="27"/>
                  </a:lnTo>
                  <a:lnTo>
                    <a:pt x="48" y="23"/>
                  </a:lnTo>
                  <a:lnTo>
                    <a:pt x="50" y="16"/>
                  </a:lnTo>
                  <a:lnTo>
                    <a:pt x="52" y="10"/>
                  </a:lnTo>
                  <a:lnTo>
                    <a:pt x="54" y="6"/>
                  </a:lnTo>
                  <a:lnTo>
                    <a:pt x="54" y="6"/>
                  </a:lnTo>
                  <a:lnTo>
                    <a:pt x="62" y="6"/>
                  </a:lnTo>
                  <a:lnTo>
                    <a:pt x="68" y="8"/>
                  </a:lnTo>
                  <a:lnTo>
                    <a:pt x="74" y="8"/>
                  </a:lnTo>
                  <a:lnTo>
                    <a:pt x="80" y="8"/>
                  </a:lnTo>
                  <a:lnTo>
                    <a:pt x="80" y="8"/>
                  </a:lnTo>
                  <a:lnTo>
                    <a:pt x="82" y="6"/>
                  </a:lnTo>
                  <a:lnTo>
                    <a:pt x="84" y="0"/>
                  </a:lnTo>
                  <a:lnTo>
                    <a:pt x="84" y="0"/>
                  </a:lnTo>
                  <a:lnTo>
                    <a:pt x="88" y="0"/>
                  </a:lnTo>
                  <a:lnTo>
                    <a:pt x="88" y="0"/>
                  </a:lnTo>
                  <a:lnTo>
                    <a:pt x="95" y="8"/>
                  </a:lnTo>
                  <a:lnTo>
                    <a:pt x="101" y="12"/>
                  </a:lnTo>
                  <a:lnTo>
                    <a:pt x="101" y="12"/>
                  </a:lnTo>
                  <a:lnTo>
                    <a:pt x="107" y="12"/>
                  </a:lnTo>
                  <a:lnTo>
                    <a:pt x="107" y="12"/>
                  </a:lnTo>
                  <a:lnTo>
                    <a:pt x="109" y="8"/>
                  </a:lnTo>
                  <a:lnTo>
                    <a:pt x="109" y="8"/>
                  </a:lnTo>
                  <a:lnTo>
                    <a:pt x="111" y="12"/>
                  </a:lnTo>
                  <a:lnTo>
                    <a:pt x="117" y="14"/>
                  </a:lnTo>
                  <a:lnTo>
                    <a:pt x="117" y="14"/>
                  </a:lnTo>
                  <a:lnTo>
                    <a:pt x="125" y="16"/>
                  </a:lnTo>
                  <a:lnTo>
                    <a:pt x="131" y="16"/>
                  </a:lnTo>
                  <a:lnTo>
                    <a:pt x="135" y="16"/>
                  </a:lnTo>
                  <a:lnTo>
                    <a:pt x="135" y="16"/>
                  </a:lnTo>
                  <a:lnTo>
                    <a:pt x="137" y="14"/>
                  </a:lnTo>
                  <a:lnTo>
                    <a:pt x="137" y="14"/>
                  </a:lnTo>
                  <a:lnTo>
                    <a:pt x="139" y="14"/>
                  </a:lnTo>
                  <a:lnTo>
                    <a:pt x="139" y="14"/>
                  </a:lnTo>
                  <a:lnTo>
                    <a:pt x="147" y="18"/>
                  </a:lnTo>
                  <a:lnTo>
                    <a:pt x="151" y="21"/>
                  </a:lnTo>
                  <a:lnTo>
                    <a:pt x="151" y="21"/>
                  </a:lnTo>
                  <a:lnTo>
                    <a:pt x="155" y="21"/>
                  </a:lnTo>
                  <a:lnTo>
                    <a:pt x="155" y="21"/>
                  </a:lnTo>
                  <a:lnTo>
                    <a:pt x="159" y="16"/>
                  </a:lnTo>
                  <a:lnTo>
                    <a:pt x="161" y="12"/>
                  </a:lnTo>
                  <a:lnTo>
                    <a:pt x="161" y="12"/>
                  </a:lnTo>
                  <a:lnTo>
                    <a:pt x="165" y="12"/>
                  </a:lnTo>
                  <a:lnTo>
                    <a:pt x="165" y="12"/>
                  </a:lnTo>
                  <a:lnTo>
                    <a:pt x="171" y="18"/>
                  </a:lnTo>
                  <a:lnTo>
                    <a:pt x="171" y="18"/>
                  </a:lnTo>
                  <a:lnTo>
                    <a:pt x="177" y="18"/>
                  </a:lnTo>
                  <a:lnTo>
                    <a:pt x="177" y="18"/>
                  </a:lnTo>
                  <a:lnTo>
                    <a:pt x="179" y="14"/>
                  </a:lnTo>
                  <a:lnTo>
                    <a:pt x="179" y="14"/>
                  </a:lnTo>
                  <a:lnTo>
                    <a:pt x="187" y="12"/>
                  </a:lnTo>
                  <a:lnTo>
                    <a:pt x="193" y="14"/>
                  </a:lnTo>
                  <a:lnTo>
                    <a:pt x="193" y="14"/>
                  </a:lnTo>
                  <a:lnTo>
                    <a:pt x="195" y="18"/>
                  </a:lnTo>
                  <a:lnTo>
                    <a:pt x="199" y="21"/>
                  </a:lnTo>
                  <a:lnTo>
                    <a:pt x="199" y="21"/>
                  </a:lnTo>
                  <a:lnTo>
                    <a:pt x="201" y="19"/>
                  </a:lnTo>
                  <a:lnTo>
                    <a:pt x="201" y="19"/>
                  </a:lnTo>
                  <a:lnTo>
                    <a:pt x="201" y="16"/>
                  </a:lnTo>
                  <a:lnTo>
                    <a:pt x="201" y="16"/>
                  </a:lnTo>
                  <a:lnTo>
                    <a:pt x="207" y="16"/>
                  </a:lnTo>
                  <a:lnTo>
                    <a:pt x="211" y="16"/>
                  </a:lnTo>
                  <a:lnTo>
                    <a:pt x="211" y="16"/>
                  </a:lnTo>
                  <a:lnTo>
                    <a:pt x="217" y="19"/>
                  </a:lnTo>
                  <a:lnTo>
                    <a:pt x="219" y="25"/>
                  </a:lnTo>
                  <a:lnTo>
                    <a:pt x="219" y="25"/>
                  </a:lnTo>
                  <a:lnTo>
                    <a:pt x="219" y="29"/>
                  </a:lnTo>
                  <a:lnTo>
                    <a:pt x="219" y="29"/>
                  </a:lnTo>
                  <a:lnTo>
                    <a:pt x="219" y="35"/>
                  </a:lnTo>
                  <a:lnTo>
                    <a:pt x="219" y="35"/>
                  </a:lnTo>
                  <a:lnTo>
                    <a:pt x="221" y="37"/>
                  </a:lnTo>
                  <a:lnTo>
                    <a:pt x="225" y="39"/>
                  </a:lnTo>
                  <a:lnTo>
                    <a:pt x="225" y="39"/>
                  </a:lnTo>
                  <a:lnTo>
                    <a:pt x="231" y="39"/>
                  </a:lnTo>
                  <a:lnTo>
                    <a:pt x="237" y="39"/>
                  </a:lnTo>
                  <a:lnTo>
                    <a:pt x="237" y="39"/>
                  </a:lnTo>
                  <a:lnTo>
                    <a:pt x="245" y="29"/>
                  </a:lnTo>
                  <a:lnTo>
                    <a:pt x="245" y="29"/>
                  </a:lnTo>
                  <a:lnTo>
                    <a:pt x="247" y="33"/>
                  </a:lnTo>
                  <a:lnTo>
                    <a:pt x="251" y="33"/>
                  </a:lnTo>
                  <a:lnTo>
                    <a:pt x="255" y="29"/>
                  </a:lnTo>
                  <a:lnTo>
                    <a:pt x="259" y="33"/>
                  </a:lnTo>
                  <a:lnTo>
                    <a:pt x="259" y="33"/>
                  </a:lnTo>
                  <a:lnTo>
                    <a:pt x="263" y="35"/>
                  </a:lnTo>
                  <a:lnTo>
                    <a:pt x="263" y="35"/>
                  </a:lnTo>
                  <a:lnTo>
                    <a:pt x="261" y="41"/>
                  </a:lnTo>
                  <a:lnTo>
                    <a:pt x="261" y="41"/>
                  </a:lnTo>
                  <a:lnTo>
                    <a:pt x="261" y="45"/>
                  </a:lnTo>
                  <a:lnTo>
                    <a:pt x="261" y="45"/>
                  </a:lnTo>
                  <a:lnTo>
                    <a:pt x="259" y="51"/>
                  </a:lnTo>
                  <a:lnTo>
                    <a:pt x="255" y="55"/>
                  </a:lnTo>
                  <a:lnTo>
                    <a:pt x="255" y="55"/>
                  </a:lnTo>
                  <a:lnTo>
                    <a:pt x="253" y="63"/>
                  </a:lnTo>
                  <a:lnTo>
                    <a:pt x="251" y="71"/>
                  </a:lnTo>
                  <a:lnTo>
                    <a:pt x="251" y="71"/>
                  </a:lnTo>
                  <a:lnTo>
                    <a:pt x="247" y="71"/>
                  </a:lnTo>
                  <a:lnTo>
                    <a:pt x="247" y="71"/>
                  </a:lnTo>
                  <a:lnTo>
                    <a:pt x="247" y="75"/>
                  </a:lnTo>
                  <a:lnTo>
                    <a:pt x="247" y="75"/>
                  </a:lnTo>
                  <a:lnTo>
                    <a:pt x="249" y="77"/>
                  </a:lnTo>
                  <a:lnTo>
                    <a:pt x="249" y="77"/>
                  </a:lnTo>
                  <a:lnTo>
                    <a:pt x="247" y="81"/>
                  </a:lnTo>
                  <a:lnTo>
                    <a:pt x="245" y="85"/>
                  </a:lnTo>
                  <a:lnTo>
                    <a:pt x="245" y="85"/>
                  </a:lnTo>
                  <a:lnTo>
                    <a:pt x="247" y="91"/>
                  </a:lnTo>
                  <a:lnTo>
                    <a:pt x="249" y="95"/>
                  </a:lnTo>
                  <a:lnTo>
                    <a:pt x="249" y="95"/>
                  </a:lnTo>
                  <a:lnTo>
                    <a:pt x="253" y="95"/>
                  </a:lnTo>
                  <a:lnTo>
                    <a:pt x="253" y="95"/>
                  </a:lnTo>
                  <a:lnTo>
                    <a:pt x="257" y="97"/>
                  </a:lnTo>
                  <a:lnTo>
                    <a:pt x="257" y="97"/>
                  </a:lnTo>
                  <a:lnTo>
                    <a:pt x="261" y="97"/>
                  </a:lnTo>
                  <a:lnTo>
                    <a:pt x="261" y="97"/>
                  </a:lnTo>
                  <a:lnTo>
                    <a:pt x="263" y="99"/>
                  </a:lnTo>
                  <a:lnTo>
                    <a:pt x="263" y="99"/>
                  </a:lnTo>
                  <a:lnTo>
                    <a:pt x="267" y="105"/>
                  </a:lnTo>
                  <a:lnTo>
                    <a:pt x="267" y="105"/>
                  </a:lnTo>
                  <a:lnTo>
                    <a:pt x="269" y="107"/>
                  </a:lnTo>
                  <a:lnTo>
                    <a:pt x="271" y="109"/>
                  </a:lnTo>
                  <a:lnTo>
                    <a:pt x="271" y="109"/>
                  </a:lnTo>
                  <a:lnTo>
                    <a:pt x="275" y="107"/>
                  </a:lnTo>
                  <a:lnTo>
                    <a:pt x="275" y="107"/>
                  </a:lnTo>
                  <a:lnTo>
                    <a:pt x="277" y="109"/>
                  </a:lnTo>
                  <a:lnTo>
                    <a:pt x="277" y="109"/>
                  </a:lnTo>
                  <a:lnTo>
                    <a:pt x="277" y="113"/>
                  </a:lnTo>
                  <a:lnTo>
                    <a:pt x="277" y="113"/>
                  </a:lnTo>
                  <a:lnTo>
                    <a:pt x="281" y="115"/>
                  </a:lnTo>
                  <a:lnTo>
                    <a:pt x="281" y="115"/>
                  </a:lnTo>
                  <a:lnTo>
                    <a:pt x="285" y="115"/>
                  </a:lnTo>
                  <a:lnTo>
                    <a:pt x="285" y="115"/>
                  </a:lnTo>
                  <a:lnTo>
                    <a:pt x="285" y="119"/>
                  </a:lnTo>
                  <a:lnTo>
                    <a:pt x="285" y="119"/>
                  </a:lnTo>
                  <a:lnTo>
                    <a:pt x="283" y="125"/>
                  </a:lnTo>
                  <a:lnTo>
                    <a:pt x="281" y="127"/>
                  </a:lnTo>
                  <a:lnTo>
                    <a:pt x="281" y="127"/>
                  </a:lnTo>
                  <a:lnTo>
                    <a:pt x="275" y="129"/>
                  </a:lnTo>
                  <a:lnTo>
                    <a:pt x="271" y="129"/>
                  </a:lnTo>
                  <a:lnTo>
                    <a:pt x="271" y="129"/>
                  </a:lnTo>
                  <a:lnTo>
                    <a:pt x="263" y="125"/>
                  </a:lnTo>
                  <a:lnTo>
                    <a:pt x="263" y="125"/>
                  </a:lnTo>
                  <a:lnTo>
                    <a:pt x="259" y="125"/>
                  </a:lnTo>
                  <a:lnTo>
                    <a:pt x="259" y="125"/>
                  </a:lnTo>
                  <a:lnTo>
                    <a:pt x="257" y="127"/>
                  </a:lnTo>
                  <a:lnTo>
                    <a:pt x="257" y="127"/>
                  </a:lnTo>
                  <a:lnTo>
                    <a:pt x="259" y="129"/>
                  </a:lnTo>
                  <a:lnTo>
                    <a:pt x="259" y="129"/>
                  </a:lnTo>
                  <a:lnTo>
                    <a:pt x="269" y="137"/>
                  </a:lnTo>
                  <a:lnTo>
                    <a:pt x="269" y="137"/>
                  </a:lnTo>
                  <a:lnTo>
                    <a:pt x="277" y="151"/>
                  </a:lnTo>
                  <a:lnTo>
                    <a:pt x="277" y="151"/>
                  </a:lnTo>
                  <a:lnTo>
                    <a:pt x="281" y="151"/>
                  </a:lnTo>
                  <a:lnTo>
                    <a:pt x="281" y="151"/>
                  </a:lnTo>
                  <a:lnTo>
                    <a:pt x="281" y="155"/>
                  </a:lnTo>
                  <a:lnTo>
                    <a:pt x="281" y="161"/>
                  </a:lnTo>
                  <a:lnTo>
                    <a:pt x="281" y="161"/>
                  </a:lnTo>
                  <a:lnTo>
                    <a:pt x="279" y="165"/>
                  </a:lnTo>
                  <a:lnTo>
                    <a:pt x="279" y="165"/>
                  </a:lnTo>
                  <a:lnTo>
                    <a:pt x="275" y="167"/>
                  </a:lnTo>
                  <a:lnTo>
                    <a:pt x="275" y="167"/>
                  </a:lnTo>
                  <a:lnTo>
                    <a:pt x="273" y="163"/>
                  </a:lnTo>
                  <a:lnTo>
                    <a:pt x="273" y="163"/>
                  </a:lnTo>
                  <a:lnTo>
                    <a:pt x="269" y="163"/>
                  </a:lnTo>
                  <a:lnTo>
                    <a:pt x="269" y="163"/>
                  </a:lnTo>
                  <a:lnTo>
                    <a:pt x="267" y="167"/>
                  </a:lnTo>
                  <a:lnTo>
                    <a:pt x="267" y="169"/>
                  </a:lnTo>
                  <a:lnTo>
                    <a:pt x="267" y="169"/>
                  </a:lnTo>
                  <a:lnTo>
                    <a:pt x="259" y="173"/>
                  </a:lnTo>
                  <a:lnTo>
                    <a:pt x="259" y="173"/>
                  </a:lnTo>
                  <a:lnTo>
                    <a:pt x="253" y="173"/>
                  </a:lnTo>
                  <a:lnTo>
                    <a:pt x="253" y="173"/>
                  </a:lnTo>
                  <a:lnTo>
                    <a:pt x="251" y="175"/>
                  </a:lnTo>
                  <a:lnTo>
                    <a:pt x="251" y="175"/>
                  </a:lnTo>
                  <a:lnTo>
                    <a:pt x="247" y="175"/>
                  </a:lnTo>
                  <a:lnTo>
                    <a:pt x="247" y="175"/>
                  </a:lnTo>
                  <a:lnTo>
                    <a:pt x="247" y="171"/>
                  </a:lnTo>
                  <a:lnTo>
                    <a:pt x="247" y="171"/>
                  </a:lnTo>
                  <a:lnTo>
                    <a:pt x="243" y="171"/>
                  </a:lnTo>
                  <a:lnTo>
                    <a:pt x="243" y="171"/>
                  </a:lnTo>
                  <a:lnTo>
                    <a:pt x="239" y="177"/>
                  </a:lnTo>
                  <a:lnTo>
                    <a:pt x="239" y="177"/>
                  </a:lnTo>
                  <a:lnTo>
                    <a:pt x="241" y="181"/>
                  </a:lnTo>
                  <a:lnTo>
                    <a:pt x="241" y="181"/>
                  </a:lnTo>
                  <a:lnTo>
                    <a:pt x="245" y="183"/>
                  </a:lnTo>
                  <a:lnTo>
                    <a:pt x="245" y="183"/>
                  </a:lnTo>
                  <a:lnTo>
                    <a:pt x="247" y="189"/>
                  </a:lnTo>
                  <a:lnTo>
                    <a:pt x="247" y="189"/>
                  </a:lnTo>
                  <a:lnTo>
                    <a:pt x="249" y="193"/>
                  </a:lnTo>
                  <a:lnTo>
                    <a:pt x="249" y="193"/>
                  </a:lnTo>
                  <a:lnTo>
                    <a:pt x="249" y="201"/>
                  </a:lnTo>
                  <a:lnTo>
                    <a:pt x="249" y="201"/>
                  </a:lnTo>
                  <a:lnTo>
                    <a:pt x="247" y="203"/>
                  </a:lnTo>
                  <a:lnTo>
                    <a:pt x="247" y="203"/>
                  </a:lnTo>
                  <a:lnTo>
                    <a:pt x="245" y="203"/>
                  </a:lnTo>
                  <a:lnTo>
                    <a:pt x="245" y="203"/>
                  </a:lnTo>
                  <a:lnTo>
                    <a:pt x="243" y="201"/>
                  </a:lnTo>
                  <a:lnTo>
                    <a:pt x="243" y="201"/>
                  </a:lnTo>
                  <a:lnTo>
                    <a:pt x="241" y="193"/>
                  </a:lnTo>
                  <a:lnTo>
                    <a:pt x="241" y="193"/>
                  </a:lnTo>
                  <a:lnTo>
                    <a:pt x="239" y="193"/>
                  </a:lnTo>
                  <a:lnTo>
                    <a:pt x="239" y="193"/>
                  </a:lnTo>
                  <a:lnTo>
                    <a:pt x="231" y="193"/>
                  </a:lnTo>
                  <a:lnTo>
                    <a:pt x="231" y="193"/>
                  </a:lnTo>
                  <a:lnTo>
                    <a:pt x="225" y="197"/>
                  </a:lnTo>
                  <a:lnTo>
                    <a:pt x="221" y="203"/>
                  </a:lnTo>
                  <a:lnTo>
                    <a:pt x="221" y="203"/>
                  </a:lnTo>
                  <a:lnTo>
                    <a:pt x="219" y="211"/>
                  </a:lnTo>
                  <a:lnTo>
                    <a:pt x="219" y="211"/>
                  </a:lnTo>
                  <a:lnTo>
                    <a:pt x="217" y="213"/>
                  </a:lnTo>
                  <a:lnTo>
                    <a:pt x="217" y="213"/>
                  </a:lnTo>
                  <a:lnTo>
                    <a:pt x="217" y="219"/>
                  </a:lnTo>
                  <a:lnTo>
                    <a:pt x="217" y="223"/>
                  </a:lnTo>
                  <a:lnTo>
                    <a:pt x="217" y="223"/>
                  </a:lnTo>
                  <a:lnTo>
                    <a:pt x="215" y="227"/>
                  </a:lnTo>
                  <a:lnTo>
                    <a:pt x="215" y="227"/>
                  </a:lnTo>
                  <a:lnTo>
                    <a:pt x="209" y="227"/>
                  </a:lnTo>
                  <a:lnTo>
                    <a:pt x="209" y="227"/>
                  </a:lnTo>
                  <a:lnTo>
                    <a:pt x="207" y="230"/>
                  </a:lnTo>
                  <a:lnTo>
                    <a:pt x="207" y="230"/>
                  </a:lnTo>
                  <a:lnTo>
                    <a:pt x="207" y="238"/>
                  </a:lnTo>
                  <a:lnTo>
                    <a:pt x="207" y="244"/>
                  </a:lnTo>
                  <a:lnTo>
                    <a:pt x="207" y="244"/>
                  </a:lnTo>
                  <a:lnTo>
                    <a:pt x="203" y="244"/>
                  </a:lnTo>
                  <a:lnTo>
                    <a:pt x="203" y="244"/>
                  </a:lnTo>
                  <a:lnTo>
                    <a:pt x="203" y="248"/>
                  </a:lnTo>
                  <a:lnTo>
                    <a:pt x="203" y="248"/>
                  </a:lnTo>
                  <a:lnTo>
                    <a:pt x="209" y="254"/>
                  </a:lnTo>
                  <a:lnTo>
                    <a:pt x="209" y="254"/>
                  </a:lnTo>
                  <a:lnTo>
                    <a:pt x="213" y="258"/>
                  </a:lnTo>
                  <a:lnTo>
                    <a:pt x="213" y="258"/>
                  </a:lnTo>
                  <a:lnTo>
                    <a:pt x="213" y="264"/>
                  </a:lnTo>
                  <a:lnTo>
                    <a:pt x="213" y="264"/>
                  </a:lnTo>
                  <a:lnTo>
                    <a:pt x="207" y="276"/>
                  </a:lnTo>
                  <a:lnTo>
                    <a:pt x="207" y="276"/>
                  </a:lnTo>
                  <a:lnTo>
                    <a:pt x="207" y="27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10"/>
            <p:cNvSpPr/>
            <p:nvPr/>
          </p:nvSpPr>
          <p:spPr>
            <a:xfrm>
              <a:off x="4038" y="3119"/>
              <a:ext cx="187" cy="153"/>
            </a:xfrm>
            <a:custGeom>
              <a:avLst/>
              <a:gdLst/>
              <a:ahLst/>
              <a:cxnLst/>
              <a:rect l="l" t="t" r="r" b="b"/>
              <a:pathLst>
                <a:path w="187" h="153" extrusionOk="0">
                  <a:moveTo>
                    <a:pt x="183" y="66"/>
                  </a:moveTo>
                  <a:lnTo>
                    <a:pt x="183" y="66"/>
                  </a:lnTo>
                  <a:lnTo>
                    <a:pt x="187" y="90"/>
                  </a:lnTo>
                  <a:lnTo>
                    <a:pt x="187" y="90"/>
                  </a:lnTo>
                  <a:lnTo>
                    <a:pt x="183" y="90"/>
                  </a:lnTo>
                  <a:lnTo>
                    <a:pt x="177" y="92"/>
                  </a:lnTo>
                  <a:lnTo>
                    <a:pt x="177" y="92"/>
                  </a:lnTo>
                  <a:lnTo>
                    <a:pt x="173" y="96"/>
                  </a:lnTo>
                  <a:lnTo>
                    <a:pt x="167" y="104"/>
                  </a:lnTo>
                  <a:lnTo>
                    <a:pt x="163" y="110"/>
                  </a:lnTo>
                  <a:lnTo>
                    <a:pt x="159" y="114"/>
                  </a:lnTo>
                  <a:lnTo>
                    <a:pt x="159" y="114"/>
                  </a:lnTo>
                  <a:lnTo>
                    <a:pt x="151" y="114"/>
                  </a:lnTo>
                  <a:lnTo>
                    <a:pt x="144" y="116"/>
                  </a:lnTo>
                  <a:lnTo>
                    <a:pt x="132" y="116"/>
                  </a:lnTo>
                  <a:lnTo>
                    <a:pt x="132" y="116"/>
                  </a:lnTo>
                  <a:lnTo>
                    <a:pt x="118" y="120"/>
                  </a:lnTo>
                  <a:lnTo>
                    <a:pt x="106" y="130"/>
                  </a:lnTo>
                  <a:lnTo>
                    <a:pt x="106" y="130"/>
                  </a:lnTo>
                  <a:lnTo>
                    <a:pt x="98" y="136"/>
                  </a:lnTo>
                  <a:lnTo>
                    <a:pt x="92" y="144"/>
                  </a:lnTo>
                  <a:lnTo>
                    <a:pt x="92" y="144"/>
                  </a:lnTo>
                  <a:lnTo>
                    <a:pt x="86" y="146"/>
                  </a:lnTo>
                  <a:lnTo>
                    <a:pt x="80" y="146"/>
                  </a:lnTo>
                  <a:lnTo>
                    <a:pt x="62" y="146"/>
                  </a:lnTo>
                  <a:lnTo>
                    <a:pt x="50" y="148"/>
                  </a:lnTo>
                  <a:lnTo>
                    <a:pt x="44" y="150"/>
                  </a:lnTo>
                  <a:lnTo>
                    <a:pt x="44" y="153"/>
                  </a:lnTo>
                  <a:lnTo>
                    <a:pt x="44" y="153"/>
                  </a:lnTo>
                  <a:lnTo>
                    <a:pt x="36" y="148"/>
                  </a:lnTo>
                  <a:lnTo>
                    <a:pt x="30" y="144"/>
                  </a:lnTo>
                  <a:lnTo>
                    <a:pt x="22" y="138"/>
                  </a:lnTo>
                  <a:lnTo>
                    <a:pt x="18" y="134"/>
                  </a:lnTo>
                  <a:lnTo>
                    <a:pt x="18" y="134"/>
                  </a:lnTo>
                  <a:lnTo>
                    <a:pt x="8" y="120"/>
                  </a:lnTo>
                  <a:lnTo>
                    <a:pt x="2" y="106"/>
                  </a:lnTo>
                  <a:lnTo>
                    <a:pt x="2" y="106"/>
                  </a:lnTo>
                  <a:lnTo>
                    <a:pt x="0" y="94"/>
                  </a:lnTo>
                  <a:lnTo>
                    <a:pt x="0" y="82"/>
                  </a:lnTo>
                  <a:lnTo>
                    <a:pt x="0" y="82"/>
                  </a:lnTo>
                  <a:lnTo>
                    <a:pt x="4" y="56"/>
                  </a:lnTo>
                  <a:lnTo>
                    <a:pt x="4" y="44"/>
                  </a:lnTo>
                  <a:lnTo>
                    <a:pt x="4" y="32"/>
                  </a:lnTo>
                  <a:lnTo>
                    <a:pt x="4" y="32"/>
                  </a:lnTo>
                  <a:lnTo>
                    <a:pt x="6" y="34"/>
                  </a:lnTo>
                  <a:lnTo>
                    <a:pt x="6" y="34"/>
                  </a:lnTo>
                  <a:lnTo>
                    <a:pt x="12" y="34"/>
                  </a:lnTo>
                  <a:lnTo>
                    <a:pt x="12" y="34"/>
                  </a:lnTo>
                  <a:lnTo>
                    <a:pt x="18" y="30"/>
                  </a:lnTo>
                  <a:lnTo>
                    <a:pt x="18" y="30"/>
                  </a:lnTo>
                  <a:lnTo>
                    <a:pt x="18" y="24"/>
                  </a:lnTo>
                  <a:lnTo>
                    <a:pt x="18" y="18"/>
                  </a:lnTo>
                  <a:lnTo>
                    <a:pt x="18" y="18"/>
                  </a:lnTo>
                  <a:lnTo>
                    <a:pt x="22" y="14"/>
                  </a:lnTo>
                  <a:lnTo>
                    <a:pt x="28" y="12"/>
                  </a:lnTo>
                  <a:lnTo>
                    <a:pt x="40" y="10"/>
                  </a:lnTo>
                  <a:lnTo>
                    <a:pt x="40" y="10"/>
                  </a:lnTo>
                  <a:lnTo>
                    <a:pt x="46" y="10"/>
                  </a:lnTo>
                  <a:lnTo>
                    <a:pt x="46" y="10"/>
                  </a:lnTo>
                  <a:lnTo>
                    <a:pt x="50" y="14"/>
                  </a:lnTo>
                  <a:lnTo>
                    <a:pt x="54" y="18"/>
                  </a:lnTo>
                  <a:lnTo>
                    <a:pt x="54" y="18"/>
                  </a:lnTo>
                  <a:lnTo>
                    <a:pt x="58" y="18"/>
                  </a:lnTo>
                  <a:lnTo>
                    <a:pt x="58" y="18"/>
                  </a:lnTo>
                  <a:lnTo>
                    <a:pt x="58" y="16"/>
                  </a:lnTo>
                  <a:lnTo>
                    <a:pt x="58" y="12"/>
                  </a:lnTo>
                  <a:lnTo>
                    <a:pt x="58" y="12"/>
                  </a:lnTo>
                  <a:lnTo>
                    <a:pt x="62" y="6"/>
                  </a:lnTo>
                  <a:lnTo>
                    <a:pt x="66" y="4"/>
                  </a:lnTo>
                  <a:lnTo>
                    <a:pt x="66" y="4"/>
                  </a:lnTo>
                  <a:lnTo>
                    <a:pt x="74" y="4"/>
                  </a:lnTo>
                  <a:lnTo>
                    <a:pt x="78" y="6"/>
                  </a:lnTo>
                  <a:lnTo>
                    <a:pt x="84" y="6"/>
                  </a:lnTo>
                  <a:lnTo>
                    <a:pt x="90" y="6"/>
                  </a:lnTo>
                  <a:lnTo>
                    <a:pt x="90" y="6"/>
                  </a:lnTo>
                  <a:lnTo>
                    <a:pt x="92" y="4"/>
                  </a:lnTo>
                  <a:lnTo>
                    <a:pt x="94" y="0"/>
                  </a:lnTo>
                  <a:lnTo>
                    <a:pt x="94" y="0"/>
                  </a:lnTo>
                  <a:lnTo>
                    <a:pt x="98" y="0"/>
                  </a:lnTo>
                  <a:lnTo>
                    <a:pt x="104" y="0"/>
                  </a:lnTo>
                  <a:lnTo>
                    <a:pt x="114" y="2"/>
                  </a:lnTo>
                  <a:lnTo>
                    <a:pt x="114" y="2"/>
                  </a:lnTo>
                  <a:lnTo>
                    <a:pt x="120" y="0"/>
                  </a:lnTo>
                  <a:lnTo>
                    <a:pt x="130" y="0"/>
                  </a:lnTo>
                  <a:lnTo>
                    <a:pt x="130" y="0"/>
                  </a:lnTo>
                  <a:lnTo>
                    <a:pt x="138" y="2"/>
                  </a:lnTo>
                  <a:lnTo>
                    <a:pt x="138" y="2"/>
                  </a:lnTo>
                  <a:lnTo>
                    <a:pt x="144" y="10"/>
                  </a:lnTo>
                  <a:lnTo>
                    <a:pt x="155" y="16"/>
                  </a:lnTo>
                  <a:lnTo>
                    <a:pt x="163" y="20"/>
                  </a:lnTo>
                  <a:lnTo>
                    <a:pt x="171" y="26"/>
                  </a:lnTo>
                  <a:lnTo>
                    <a:pt x="171" y="26"/>
                  </a:lnTo>
                  <a:lnTo>
                    <a:pt x="175" y="34"/>
                  </a:lnTo>
                  <a:lnTo>
                    <a:pt x="177" y="46"/>
                  </a:lnTo>
                  <a:lnTo>
                    <a:pt x="183" y="66"/>
                  </a:lnTo>
                  <a:lnTo>
                    <a:pt x="183" y="66"/>
                  </a:lnTo>
                  <a:lnTo>
                    <a:pt x="183" y="6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10"/>
            <p:cNvSpPr/>
            <p:nvPr/>
          </p:nvSpPr>
          <p:spPr>
            <a:xfrm>
              <a:off x="4094" y="1991"/>
              <a:ext cx="1160" cy="780"/>
            </a:xfrm>
            <a:custGeom>
              <a:avLst/>
              <a:gdLst/>
              <a:ahLst/>
              <a:cxnLst/>
              <a:rect l="l" t="t" r="r" b="b"/>
              <a:pathLst>
                <a:path w="1160" h="780" extrusionOk="0">
                  <a:moveTo>
                    <a:pt x="1158" y="306"/>
                  </a:moveTo>
                  <a:lnTo>
                    <a:pt x="1158" y="306"/>
                  </a:lnTo>
                  <a:lnTo>
                    <a:pt x="1160" y="322"/>
                  </a:lnTo>
                  <a:lnTo>
                    <a:pt x="1160" y="330"/>
                  </a:lnTo>
                  <a:lnTo>
                    <a:pt x="1160" y="336"/>
                  </a:lnTo>
                  <a:lnTo>
                    <a:pt x="1160" y="336"/>
                  </a:lnTo>
                  <a:lnTo>
                    <a:pt x="1156" y="342"/>
                  </a:lnTo>
                  <a:lnTo>
                    <a:pt x="1152" y="344"/>
                  </a:lnTo>
                  <a:lnTo>
                    <a:pt x="1152" y="344"/>
                  </a:lnTo>
                  <a:lnTo>
                    <a:pt x="1145" y="346"/>
                  </a:lnTo>
                  <a:lnTo>
                    <a:pt x="1135" y="346"/>
                  </a:lnTo>
                  <a:lnTo>
                    <a:pt x="1135" y="346"/>
                  </a:lnTo>
                  <a:lnTo>
                    <a:pt x="1131" y="348"/>
                  </a:lnTo>
                  <a:lnTo>
                    <a:pt x="1127" y="350"/>
                  </a:lnTo>
                  <a:lnTo>
                    <a:pt x="1127" y="350"/>
                  </a:lnTo>
                  <a:lnTo>
                    <a:pt x="1123" y="350"/>
                  </a:lnTo>
                  <a:lnTo>
                    <a:pt x="1117" y="348"/>
                  </a:lnTo>
                  <a:lnTo>
                    <a:pt x="1113" y="346"/>
                  </a:lnTo>
                  <a:lnTo>
                    <a:pt x="1107" y="346"/>
                  </a:lnTo>
                  <a:lnTo>
                    <a:pt x="1107" y="346"/>
                  </a:lnTo>
                  <a:lnTo>
                    <a:pt x="1103" y="350"/>
                  </a:lnTo>
                  <a:lnTo>
                    <a:pt x="1101" y="354"/>
                  </a:lnTo>
                  <a:lnTo>
                    <a:pt x="1101" y="354"/>
                  </a:lnTo>
                  <a:lnTo>
                    <a:pt x="1099" y="364"/>
                  </a:lnTo>
                  <a:lnTo>
                    <a:pt x="1097" y="374"/>
                  </a:lnTo>
                  <a:lnTo>
                    <a:pt x="1097" y="374"/>
                  </a:lnTo>
                  <a:lnTo>
                    <a:pt x="1089" y="380"/>
                  </a:lnTo>
                  <a:lnTo>
                    <a:pt x="1085" y="384"/>
                  </a:lnTo>
                  <a:lnTo>
                    <a:pt x="1083" y="386"/>
                  </a:lnTo>
                  <a:lnTo>
                    <a:pt x="1083" y="386"/>
                  </a:lnTo>
                  <a:lnTo>
                    <a:pt x="1081" y="396"/>
                  </a:lnTo>
                  <a:lnTo>
                    <a:pt x="1081" y="406"/>
                  </a:lnTo>
                  <a:lnTo>
                    <a:pt x="1081" y="406"/>
                  </a:lnTo>
                  <a:lnTo>
                    <a:pt x="1083" y="416"/>
                  </a:lnTo>
                  <a:lnTo>
                    <a:pt x="1083" y="416"/>
                  </a:lnTo>
                  <a:lnTo>
                    <a:pt x="1085" y="426"/>
                  </a:lnTo>
                  <a:lnTo>
                    <a:pt x="1087" y="432"/>
                  </a:lnTo>
                  <a:lnTo>
                    <a:pt x="1089" y="434"/>
                  </a:lnTo>
                  <a:lnTo>
                    <a:pt x="1089" y="434"/>
                  </a:lnTo>
                  <a:lnTo>
                    <a:pt x="1085" y="438"/>
                  </a:lnTo>
                  <a:lnTo>
                    <a:pt x="1077" y="441"/>
                  </a:lnTo>
                  <a:lnTo>
                    <a:pt x="1063" y="445"/>
                  </a:lnTo>
                  <a:lnTo>
                    <a:pt x="1063" y="445"/>
                  </a:lnTo>
                  <a:lnTo>
                    <a:pt x="1055" y="449"/>
                  </a:lnTo>
                  <a:lnTo>
                    <a:pt x="1047" y="453"/>
                  </a:lnTo>
                  <a:lnTo>
                    <a:pt x="1047" y="453"/>
                  </a:lnTo>
                  <a:lnTo>
                    <a:pt x="1045" y="463"/>
                  </a:lnTo>
                  <a:lnTo>
                    <a:pt x="1041" y="469"/>
                  </a:lnTo>
                  <a:lnTo>
                    <a:pt x="1041" y="469"/>
                  </a:lnTo>
                  <a:lnTo>
                    <a:pt x="1037" y="471"/>
                  </a:lnTo>
                  <a:lnTo>
                    <a:pt x="1033" y="471"/>
                  </a:lnTo>
                  <a:lnTo>
                    <a:pt x="1033" y="471"/>
                  </a:lnTo>
                  <a:lnTo>
                    <a:pt x="1023" y="477"/>
                  </a:lnTo>
                  <a:lnTo>
                    <a:pt x="1015" y="481"/>
                  </a:lnTo>
                  <a:lnTo>
                    <a:pt x="1013" y="485"/>
                  </a:lnTo>
                  <a:lnTo>
                    <a:pt x="1013" y="485"/>
                  </a:lnTo>
                  <a:lnTo>
                    <a:pt x="1011" y="491"/>
                  </a:lnTo>
                  <a:lnTo>
                    <a:pt x="1013" y="495"/>
                  </a:lnTo>
                  <a:lnTo>
                    <a:pt x="1013" y="499"/>
                  </a:lnTo>
                  <a:lnTo>
                    <a:pt x="1013" y="501"/>
                  </a:lnTo>
                  <a:lnTo>
                    <a:pt x="1013" y="501"/>
                  </a:lnTo>
                  <a:lnTo>
                    <a:pt x="1009" y="503"/>
                  </a:lnTo>
                  <a:lnTo>
                    <a:pt x="1005" y="501"/>
                  </a:lnTo>
                  <a:lnTo>
                    <a:pt x="1001" y="499"/>
                  </a:lnTo>
                  <a:lnTo>
                    <a:pt x="997" y="497"/>
                  </a:lnTo>
                  <a:lnTo>
                    <a:pt x="997" y="497"/>
                  </a:lnTo>
                  <a:lnTo>
                    <a:pt x="989" y="501"/>
                  </a:lnTo>
                  <a:lnTo>
                    <a:pt x="983" y="505"/>
                  </a:lnTo>
                  <a:lnTo>
                    <a:pt x="973" y="517"/>
                  </a:lnTo>
                  <a:lnTo>
                    <a:pt x="973" y="517"/>
                  </a:lnTo>
                  <a:lnTo>
                    <a:pt x="973" y="523"/>
                  </a:lnTo>
                  <a:lnTo>
                    <a:pt x="971" y="525"/>
                  </a:lnTo>
                  <a:lnTo>
                    <a:pt x="971" y="525"/>
                  </a:lnTo>
                  <a:lnTo>
                    <a:pt x="971" y="523"/>
                  </a:lnTo>
                  <a:lnTo>
                    <a:pt x="969" y="517"/>
                  </a:lnTo>
                  <a:lnTo>
                    <a:pt x="969" y="517"/>
                  </a:lnTo>
                  <a:lnTo>
                    <a:pt x="967" y="521"/>
                  </a:lnTo>
                  <a:lnTo>
                    <a:pt x="961" y="523"/>
                  </a:lnTo>
                  <a:lnTo>
                    <a:pt x="957" y="527"/>
                  </a:lnTo>
                  <a:lnTo>
                    <a:pt x="957" y="527"/>
                  </a:lnTo>
                  <a:lnTo>
                    <a:pt x="951" y="529"/>
                  </a:lnTo>
                  <a:lnTo>
                    <a:pt x="947" y="531"/>
                  </a:lnTo>
                  <a:lnTo>
                    <a:pt x="947" y="531"/>
                  </a:lnTo>
                  <a:lnTo>
                    <a:pt x="945" y="535"/>
                  </a:lnTo>
                  <a:lnTo>
                    <a:pt x="941" y="541"/>
                  </a:lnTo>
                  <a:lnTo>
                    <a:pt x="937" y="549"/>
                  </a:lnTo>
                  <a:lnTo>
                    <a:pt x="935" y="555"/>
                  </a:lnTo>
                  <a:lnTo>
                    <a:pt x="935" y="555"/>
                  </a:lnTo>
                  <a:lnTo>
                    <a:pt x="930" y="555"/>
                  </a:lnTo>
                  <a:lnTo>
                    <a:pt x="930" y="555"/>
                  </a:lnTo>
                  <a:lnTo>
                    <a:pt x="928" y="563"/>
                  </a:lnTo>
                  <a:lnTo>
                    <a:pt x="926" y="569"/>
                  </a:lnTo>
                  <a:lnTo>
                    <a:pt x="926" y="569"/>
                  </a:lnTo>
                  <a:lnTo>
                    <a:pt x="924" y="579"/>
                  </a:lnTo>
                  <a:lnTo>
                    <a:pt x="922" y="587"/>
                  </a:lnTo>
                  <a:lnTo>
                    <a:pt x="922" y="587"/>
                  </a:lnTo>
                  <a:lnTo>
                    <a:pt x="918" y="591"/>
                  </a:lnTo>
                  <a:lnTo>
                    <a:pt x="916" y="593"/>
                  </a:lnTo>
                  <a:lnTo>
                    <a:pt x="914" y="593"/>
                  </a:lnTo>
                  <a:lnTo>
                    <a:pt x="914" y="593"/>
                  </a:lnTo>
                  <a:lnTo>
                    <a:pt x="914" y="589"/>
                  </a:lnTo>
                  <a:lnTo>
                    <a:pt x="916" y="587"/>
                  </a:lnTo>
                  <a:lnTo>
                    <a:pt x="916" y="587"/>
                  </a:lnTo>
                  <a:lnTo>
                    <a:pt x="922" y="581"/>
                  </a:lnTo>
                  <a:lnTo>
                    <a:pt x="922" y="581"/>
                  </a:lnTo>
                  <a:lnTo>
                    <a:pt x="924" y="571"/>
                  </a:lnTo>
                  <a:lnTo>
                    <a:pt x="924" y="571"/>
                  </a:lnTo>
                  <a:lnTo>
                    <a:pt x="922" y="563"/>
                  </a:lnTo>
                  <a:lnTo>
                    <a:pt x="918" y="557"/>
                  </a:lnTo>
                  <a:lnTo>
                    <a:pt x="916" y="555"/>
                  </a:lnTo>
                  <a:lnTo>
                    <a:pt x="916" y="555"/>
                  </a:lnTo>
                  <a:lnTo>
                    <a:pt x="912" y="555"/>
                  </a:lnTo>
                  <a:lnTo>
                    <a:pt x="910" y="557"/>
                  </a:lnTo>
                  <a:lnTo>
                    <a:pt x="910" y="557"/>
                  </a:lnTo>
                  <a:lnTo>
                    <a:pt x="910" y="561"/>
                  </a:lnTo>
                  <a:lnTo>
                    <a:pt x="910" y="565"/>
                  </a:lnTo>
                  <a:lnTo>
                    <a:pt x="910" y="575"/>
                  </a:lnTo>
                  <a:lnTo>
                    <a:pt x="910" y="575"/>
                  </a:lnTo>
                  <a:lnTo>
                    <a:pt x="904" y="585"/>
                  </a:lnTo>
                  <a:lnTo>
                    <a:pt x="900" y="589"/>
                  </a:lnTo>
                  <a:lnTo>
                    <a:pt x="900" y="593"/>
                  </a:lnTo>
                  <a:lnTo>
                    <a:pt x="900" y="593"/>
                  </a:lnTo>
                  <a:lnTo>
                    <a:pt x="900" y="597"/>
                  </a:lnTo>
                  <a:lnTo>
                    <a:pt x="902" y="601"/>
                  </a:lnTo>
                  <a:lnTo>
                    <a:pt x="908" y="611"/>
                  </a:lnTo>
                  <a:lnTo>
                    <a:pt x="908" y="611"/>
                  </a:lnTo>
                  <a:lnTo>
                    <a:pt x="910" y="615"/>
                  </a:lnTo>
                  <a:lnTo>
                    <a:pt x="912" y="621"/>
                  </a:lnTo>
                  <a:lnTo>
                    <a:pt x="912" y="621"/>
                  </a:lnTo>
                  <a:lnTo>
                    <a:pt x="908" y="623"/>
                  </a:lnTo>
                  <a:lnTo>
                    <a:pt x="904" y="623"/>
                  </a:lnTo>
                  <a:lnTo>
                    <a:pt x="904" y="623"/>
                  </a:lnTo>
                  <a:lnTo>
                    <a:pt x="902" y="619"/>
                  </a:lnTo>
                  <a:lnTo>
                    <a:pt x="902" y="619"/>
                  </a:lnTo>
                  <a:lnTo>
                    <a:pt x="898" y="613"/>
                  </a:lnTo>
                  <a:lnTo>
                    <a:pt x="894" y="605"/>
                  </a:lnTo>
                  <a:lnTo>
                    <a:pt x="894" y="605"/>
                  </a:lnTo>
                  <a:lnTo>
                    <a:pt x="894" y="599"/>
                  </a:lnTo>
                  <a:lnTo>
                    <a:pt x="894" y="599"/>
                  </a:lnTo>
                  <a:lnTo>
                    <a:pt x="892" y="597"/>
                  </a:lnTo>
                  <a:lnTo>
                    <a:pt x="890" y="595"/>
                  </a:lnTo>
                  <a:lnTo>
                    <a:pt x="890" y="595"/>
                  </a:lnTo>
                  <a:lnTo>
                    <a:pt x="886" y="599"/>
                  </a:lnTo>
                  <a:lnTo>
                    <a:pt x="884" y="603"/>
                  </a:lnTo>
                  <a:lnTo>
                    <a:pt x="884" y="603"/>
                  </a:lnTo>
                  <a:lnTo>
                    <a:pt x="882" y="607"/>
                  </a:lnTo>
                  <a:lnTo>
                    <a:pt x="882" y="613"/>
                  </a:lnTo>
                  <a:lnTo>
                    <a:pt x="880" y="613"/>
                  </a:lnTo>
                  <a:lnTo>
                    <a:pt x="880" y="613"/>
                  </a:lnTo>
                  <a:lnTo>
                    <a:pt x="878" y="613"/>
                  </a:lnTo>
                  <a:lnTo>
                    <a:pt x="878" y="613"/>
                  </a:lnTo>
                  <a:lnTo>
                    <a:pt x="878" y="607"/>
                  </a:lnTo>
                  <a:lnTo>
                    <a:pt x="878" y="603"/>
                  </a:lnTo>
                  <a:lnTo>
                    <a:pt x="878" y="603"/>
                  </a:lnTo>
                  <a:lnTo>
                    <a:pt x="874" y="599"/>
                  </a:lnTo>
                  <a:lnTo>
                    <a:pt x="874" y="599"/>
                  </a:lnTo>
                  <a:lnTo>
                    <a:pt x="870" y="599"/>
                  </a:lnTo>
                  <a:lnTo>
                    <a:pt x="866" y="601"/>
                  </a:lnTo>
                  <a:lnTo>
                    <a:pt x="862" y="603"/>
                  </a:lnTo>
                  <a:lnTo>
                    <a:pt x="858" y="603"/>
                  </a:lnTo>
                  <a:lnTo>
                    <a:pt x="858" y="603"/>
                  </a:lnTo>
                  <a:lnTo>
                    <a:pt x="856" y="601"/>
                  </a:lnTo>
                  <a:lnTo>
                    <a:pt x="856" y="601"/>
                  </a:lnTo>
                  <a:lnTo>
                    <a:pt x="852" y="591"/>
                  </a:lnTo>
                  <a:lnTo>
                    <a:pt x="852" y="591"/>
                  </a:lnTo>
                  <a:lnTo>
                    <a:pt x="850" y="587"/>
                  </a:lnTo>
                  <a:lnTo>
                    <a:pt x="846" y="585"/>
                  </a:lnTo>
                  <a:lnTo>
                    <a:pt x="846" y="585"/>
                  </a:lnTo>
                  <a:lnTo>
                    <a:pt x="844" y="589"/>
                  </a:lnTo>
                  <a:lnTo>
                    <a:pt x="846" y="593"/>
                  </a:lnTo>
                  <a:lnTo>
                    <a:pt x="850" y="599"/>
                  </a:lnTo>
                  <a:lnTo>
                    <a:pt x="850" y="603"/>
                  </a:lnTo>
                  <a:lnTo>
                    <a:pt x="850" y="603"/>
                  </a:lnTo>
                  <a:lnTo>
                    <a:pt x="844" y="605"/>
                  </a:lnTo>
                  <a:lnTo>
                    <a:pt x="844" y="605"/>
                  </a:lnTo>
                  <a:lnTo>
                    <a:pt x="840" y="605"/>
                  </a:lnTo>
                  <a:lnTo>
                    <a:pt x="832" y="603"/>
                  </a:lnTo>
                  <a:lnTo>
                    <a:pt x="826" y="601"/>
                  </a:lnTo>
                  <a:lnTo>
                    <a:pt x="824" y="603"/>
                  </a:lnTo>
                  <a:lnTo>
                    <a:pt x="822" y="603"/>
                  </a:lnTo>
                  <a:lnTo>
                    <a:pt x="822" y="603"/>
                  </a:lnTo>
                  <a:lnTo>
                    <a:pt x="824" y="605"/>
                  </a:lnTo>
                  <a:lnTo>
                    <a:pt x="826" y="605"/>
                  </a:lnTo>
                  <a:lnTo>
                    <a:pt x="830" y="607"/>
                  </a:lnTo>
                  <a:lnTo>
                    <a:pt x="830" y="607"/>
                  </a:lnTo>
                  <a:lnTo>
                    <a:pt x="832" y="611"/>
                  </a:lnTo>
                  <a:lnTo>
                    <a:pt x="836" y="613"/>
                  </a:lnTo>
                  <a:lnTo>
                    <a:pt x="836" y="613"/>
                  </a:lnTo>
                  <a:lnTo>
                    <a:pt x="840" y="611"/>
                  </a:lnTo>
                  <a:lnTo>
                    <a:pt x="840" y="611"/>
                  </a:lnTo>
                  <a:lnTo>
                    <a:pt x="844" y="613"/>
                  </a:lnTo>
                  <a:lnTo>
                    <a:pt x="844" y="613"/>
                  </a:lnTo>
                  <a:lnTo>
                    <a:pt x="852" y="619"/>
                  </a:lnTo>
                  <a:lnTo>
                    <a:pt x="852" y="619"/>
                  </a:lnTo>
                  <a:lnTo>
                    <a:pt x="854" y="625"/>
                  </a:lnTo>
                  <a:lnTo>
                    <a:pt x="854" y="625"/>
                  </a:lnTo>
                  <a:lnTo>
                    <a:pt x="856" y="627"/>
                  </a:lnTo>
                  <a:lnTo>
                    <a:pt x="858" y="629"/>
                  </a:lnTo>
                  <a:lnTo>
                    <a:pt x="858" y="629"/>
                  </a:lnTo>
                  <a:lnTo>
                    <a:pt x="862" y="625"/>
                  </a:lnTo>
                  <a:lnTo>
                    <a:pt x="862" y="625"/>
                  </a:lnTo>
                  <a:lnTo>
                    <a:pt x="860" y="621"/>
                  </a:lnTo>
                  <a:lnTo>
                    <a:pt x="860" y="617"/>
                  </a:lnTo>
                  <a:lnTo>
                    <a:pt x="860" y="617"/>
                  </a:lnTo>
                  <a:lnTo>
                    <a:pt x="862" y="617"/>
                  </a:lnTo>
                  <a:lnTo>
                    <a:pt x="866" y="617"/>
                  </a:lnTo>
                  <a:lnTo>
                    <a:pt x="872" y="617"/>
                  </a:lnTo>
                  <a:lnTo>
                    <a:pt x="872" y="617"/>
                  </a:lnTo>
                  <a:lnTo>
                    <a:pt x="880" y="619"/>
                  </a:lnTo>
                  <a:lnTo>
                    <a:pt x="880" y="619"/>
                  </a:lnTo>
                  <a:lnTo>
                    <a:pt x="884" y="619"/>
                  </a:lnTo>
                  <a:lnTo>
                    <a:pt x="886" y="619"/>
                  </a:lnTo>
                  <a:lnTo>
                    <a:pt x="886" y="619"/>
                  </a:lnTo>
                  <a:lnTo>
                    <a:pt x="886" y="621"/>
                  </a:lnTo>
                  <a:lnTo>
                    <a:pt x="886" y="625"/>
                  </a:lnTo>
                  <a:lnTo>
                    <a:pt x="884" y="631"/>
                  </a:lnTo>
                  <a:lnTo>
                    <a:pt x="884" y="635"/>
                  </a:lnTo>
                  <a:lnTo>
                    <a:pt x="884" y="635"/>
                  </a:lnTo>
                  <a:lnTo>
                    <a:pt x="888" y="635"/>
                  </a:lnTo>
                  <a:lnTo>
                    <a:pt x="888" y="635"/>
                  </a:lnTo>
                  <a:lnTo>
                    <a:pt x="890" y="633"/>
                  </a:lnTo>
                  <a:lnTo>
                    <a:pt x="894" y="631"/>
                  </a:lnTo>
                  <a:lnTo>
                    <a:pt x="894" y="631"/>
                  </a:lnTo>
                  <a:lnTo>
                    <a:pt x="898" y="631"/>
                  </a:lnTo>
                  <a:lnTo>
                    <a:pt x="898" y="631"/>
                  </a:lnTo>
                  <a:lnTo>
                    <a:pt x="898" y="639"/>
                  </a:lnTo>
                  <a:lnTo>
                    <a:pt x="898" y="641"/>
                  </a:lnTo>
                  <a:lnTo>
                    <a:pt x="898" y="643"/>
                  </a:lnTo>
                  <a:lnTo>
                    <a:pt x="898" y="643"/>
                  </a:lnTo>
                  <a:lnTo>
                    <a:pt x="900" y="643"/>
                  </a:lnTo>
                  <a:lnTo>
                    <a:pt x="904" y="641"/>
                  </a:lnTo>
                  <a:lnTo>
                    <a:pt x="910" y="639"/>
                  </a:lnTo>
                  <a:lnTo>
                    <a:pt x="914" y="639"/>
                  </a:lnTo>
                  <a:lnTo>
                    <a:pt x="914" y="639"/>
                  </a:lnTo>
                  <a:lnTo>
                    <a:pt x="918" y="641"/>
                  </a:lnTo>
                  <a:lnTo>
                    <a:pt x="924" y="647"/>
                  </a:lnTo>
                  <a:lnTo>
                    <a:pt x="924" y="647"/>
                  </a:lnTo>
                  <a:lnTo>
                    <a:pt x="926" y="652"/>
                  </a:lnTo>
                  <a:lnTo>
                    <a:pt x="928" y="660"/>
                  </a:lnTo>
                  <a:lnTo>
                    <a:pt x="928" y="660"/>
                  </a:lnTo>
                  <a:lnTo>
                    <a:pt x="930" y="668"/>
                  </a:lnTo>
                  <a:lnTo>
                    <a:pt x="930" y="670"/>
                  </a:lnTo>
                  <a:lnTo>
                    <a:pt x="932" y="672"/>
                  </a:lnTo>
                  <a:lnTo>
                    <a:pt x="932" y="672"/>
                  </a:lnTo>
                  <a:lnTo>
                    <a:pt x="935" y="668"/>
                  </a:lnTo>
                  <a:lnTo>
                    <a:pt x="937" y="664"/>
                  </a:lnTo>
                  <a:lnTo>
                    <a:pt x="937" y="664"/>
                  </a:lnTo>
                  <a:lnTo>
                    <a:pt x="941" y="662"/>
                  </a:lnTo>
                  <a:lnTo>
                    <a:pt x="947" y="664"/>
                  </a:lnTo>
                  <a:lnTo>
                    <a:pt x="953" y="664"/>
                  </a:lnTo>
                  <a:lnTo>
                    <a:pt x="959" y="664"/>
                  </a:lnTo>
                  <a:lnTo>
                    <a:pt x="959" y="664"/>
                  </a:lnTo>
                  <a:lnTo>
                    <a:pt x="957" y="660"/>
                  </a:lnTo>
                  <a:lnTo>
                    <a:pt x="957" y="658"/>
                  </a:lnTo>
                  <a:lnTo>
                    <a:pt x="957" y="656"/>
                  </a:lnTo>
                  <a:lnTo>
                    <a:pt x="957" y="656"/>
                  </a:lnTo>
                  <a:lnTo>
                    <a:pt x="961" y="656"/>
                  </a:lnTo>
                  <a:lnTo>
                    <a:pt x="967" y="660"/>
                  </a:lnTo>
                  <a:lnTo>
                    <a:pt x="971" y="662"/>
                  </a:lnTo>
                  <a:lnTo>
                    <a:pt x="975" y="664"/>
                  </a:lnTo>
                  <a:lnTo>
                    <a:pt x="975" y="664"/>
                  </a:lnTo>
                  <a:lnTo>
                    <a:pt x="977" y="660"/>
                  </a:lnTo>
                  <a:lnTo>
                    <a:pt x="979" y="654"/>
                  </a:lnTo>
                  <a:lnTo>
                    <a:pt x="981" y="649"/>
                  </a:lnTo>
                  <a:lnTo>
                    <a:pt x="983" y="645"/>
                  </a:lnTo>
                  <a:lnTo>
                    <a:pt x="983" y="645"/>
                  </a:lnTo>
                  <a:lnTo>
                    <a:pt x="989" y="643"/>
                  </a:lnTo>
                  <a:lnTo>
                    <a:pt x="989" y="643"/>
                  </a:lnTo>
                  <a:lnTo>
                    <a:pt x="991" y="645"/>
                  </a:lnTo>
                  <a:lnTo>
                    <a:pt x="995" y="649"/>
                  </a:lnTo>
                  <a:lnTo>
                    <a:pt x="995" y="649"/>
                  </a:lnTo>
                  <a:lnTo>
                    <a:pt x="997" y="647"/>
                  </a:lnTo>
                  <a:lnTo>
                    <a:pt x="999" y="645"/>
                  </a:lnTo>
                  <a:lnTo>
                    <a:pt x="1003" y="641"/>
                  </a:lnTo>
                  <a:lnTo>
                    <a:pt x="1003" y="641"/>
                  </a:lnTo>
                  <a:lnTo>
                    <a:pt x="1017" y="631"/>
                  </a:lnTo>
                  <a:lnTo>
                    <a:pt x="1017" y="631"/>
                  </a:lnTo>
                  <a:lnTo>
                    <a:pt x="1025" y="629"/>
                  </a:lnTo>
                  <a:lnTo>
                    <a:pt x="1029" y="629"/>
                  </a:lnTo>
                  <a:lnTo>
                    <a:pt x="1031" y="629"/>
                  </a:lnTo>
                  <a:lnTo>
                    <a:pt x="1031" y="629"/>
                  </a:lnTo>
                  <a:lnTo>
                    <a:pt x="1033" y="633"/>
                  </a:lnTo>
                  <a:lnTo>
                    <a:pt x="1033" y="641"/>
                  </a:lnTo>
                  <a:lnTo>
                    <a:pt x="1033" y="641"/>
                  </a:lnTo>
                  <a:lnTo>
                    <a:pt x="1029" y="647"/>
                  </a:lnTo>
                  <a:lnTo>
                    <a:pt x="1029" y="647"/>
                  </a:lnTo>
                  <a:lnTo>
                    <a:pt x="1029" y="651"/>
                  </a:lnTo>
                  <a:lnTo>
                    <a:pt x="1031" y="656"/>
                  </a:lnTo>
                  <a:lnTo>
                    <a:pt x="1031" y="656"/>
                  </a:lnTo>
                  <a:lnTo>
                    <a:pt x="1033" y="662"/>
                  </a:lnTo>
                  <a:lnTo>
                    <a:pt x="1033" y="668"/>
                  </a:lnTo>
                  <a:lnTo>
                    <a:pt x="1033" y="670"/>
                  </a:lnTo>
                  <a:lnTo>
                    <a:pt x="1033" y="670"/>
                  </a:lnTo>
                  <a:lnTo>
                    <a:pt x="1029" y="674"/>
                  </a:lnTo>
                  <a:lnTo>
                    <a:pt x="1023" y="674"/>
                  </a:lnTo>
                  <a:lnTo>
                    <a:pt x="1015" y="676"/>
                  </a:lnTo>
                  <a:lnTo>
                    <a:pt x="1011" y="678"/>
                  </a:lnTo>
                  <a:lnTo>
                    <a:pt x="1011" y="678"/>
                  </a:lnTo>
                  <a:lnTo>
                    <a:pt x="1009" y="680"/>
                  </a:lnTo>
                  <a:lnTo>
                    <a:pt x="1007" y="682"/>
                  </a:lnTo>
                  <a:lnTo>
                    <a:pt x="1007" y="682"/>
                  </a:lnTo>
                  <a:lnTo>
                    <a:pt x="1005" y="684"/>
                  </a:lnTo>
                  <a:lnTo>
                    <a:pt x="999" y="684"/>
                  </a:lnTo>
                  <a:lnTo>
                    <a:pt x="987" y="682"/>
                  </a:lnTo>
                  <a:lnTo>
                    <a:pt x="975" y="680"/>
                  </a:lnTo>
                  <a:lnTo>
                    <a:pt x="971" y="680"/>
                  </a:lnTo>
                  <a:lnTo>
                    <a:pt x="967" y="680"/>
                  </a:lnTo>
                  <a:lnTo>
                    <a:pt x="967" y="680"/>
                  </a:lnTo>
                  <a:lnTo>
                    <a:pt x="961" y="686"/>
                  </a:lnTo>
                  <a:lnTo>
                    <a:pt x="957" y="692"/>
                  </a:lnTo>
                  <a:lnTo>
                    <a:pt x="949" y="708"/>
                  </a:lnTo>
                  <a:lnTo>
                    <a:pt x="949" y="708"/>
                  </a:lnTo>
                  <a:lnTo>
                    <a:pt x="947" y="716"/>
                  </a:lnTo>
                  <a:lnTo>
                    <a:pt x="945" y="720"/>
                  </a:lnTo>
                  <a:lnTo>
                    <a:pt x="943" y="722"/>
                  </a:lnTo>
                  <a:lnTo>
                    <a:pt x="943" y="722"/>
                  </a:lnTo>
                  <a:lnTo>
                    <a:pt x="939" y="724"/>
                  </a:lnTo>
                  <a:lnTo>
                    <a:pt x="935" y="724"/>
                  </a:lnTo>
                  <a:lnTo>
                    <a:pt x="926" y="722"/>
                  </a:lnTo>
                  <a:lnTo>
                    <a:pt x="926" y="722"/>
                  </a:lnTo>
                  <a:lnTo>
                    <a:pt x="918" y="726"/>
                  </a:lnTo>
                  <a:lnTo>
                    <a:pt x="912" y="730"/>
                  </a:lnTo>
                  <a:lnTo>
                    <a:pt x="912" y="734"/>
                  </a:lnTo>
                  <a:lnTo>
                    <a:pt x="912" y="734"/>
                  </a:lnTo>
                  <a:lnTo>
                    <a:pt x="912" y="734"/>
                  </a:lnTo>
                  <a:lnTo>
                    <a:pt x="914" y="736"/>
                  </a:lnTo>
                  <a:lnTo>
                    <a:pt x="918" y="736"/>
                  </a:lnTo>
                  <a:lnTo>
                    <a:pt x="918" y="736"/>
                  </a:lnTo>
                  <a:lnTo>
                    <a:pt x="918" y="736"/>
                  </a:lnTo>
                  <a:lnTo>
                    <a:pt x="918" y="738"/>
                  </a:lnTo>
                  <a:lnTo>
                    <a:pt x="916" y="738"/>
                  </a:lnTo>
                  <a:lnTo>
                    <a:pt x="910" y="740"/>
                  </a:lnTo>
                  <a:lnTo>
                    <a:pt x="910" y="740"/>
                  </a:lnTo>
                  <a:lnTo>
                    <a:pt x="908" y="744"/>
                  </a:lnTo>
                  <a:lnTo>
                    <a:pt x="908" y="750"/>
                  </a:lnTo>
                  <a:lnTo>
                    <a:pt x="908" y="750"/>
                  </a:lnTo>
                  <a:lnTo>
                    <a:pt x="908" y="756"/>
                  </a:lnTo>
                  <a:lnTo>
                    <a:pt x="908" y="756"/>
                  </a:lnTo>
                  <a:lnTo>
                    <a:pt x="902" y="762"/>
                  </a:lnTo>
                  <a:lnTo>
                    <a:pt x="902" y="762"/>
                  </a:lnTo>
                  <a:lnTo>
                    <a:pt x="896" y="766"/>
                  </a:lnTo>
                  <a:lnTo>
                    <a:pt x="896" y="766"/>
                  </a:lnTo>
                  <a:lnTo>
                    <a:pt x="890" y="772"/>
                  </a:lnTo>
                  <a:lnTo>
                    <a:pt x="884" y="778"/>
                  </a:lnTo>
                  <a:lnTo>
                    <a:pt x="884" y="778"/>
                  </a:lnTo>
                  <a:lnTo>
                    <a:pt x="872" y="780"/>
                  </a:lnTo>
                  <a:lnTo>
                    <a:pt x="862" y="780"/>
                  </a:lnTo>
                  <a:lnTo>
                    <a:pt x="862" y="780"/>
                  </a:lnTo>
                  <a:lnTo>
                    <a:pt x="858" y="780"/>
                  </a:lnTo>
                  <a:lnTo>
                    <a:pt x="858" y="780"/>
                  </a:lnTo>
                  <a:lnTo>
                    <a:pt x="850" y="778"/>
                  </a:lnTo>
                  <a:lnTo>
                    <a:pt x="844" y="776"/>
                  </a:lnTo>
                  <a:lnTo>
                    <a:pt x="840" y="772"/>
                  </a:lnTo>
                  <a:lnTo>
                    <a:pt x="840" y="772"/>
                  </a:lnTo>
                  <a:lnTo>
                    <a:pt x="842" y="768"/>
                  </a:lnTo>
                  <a:lnTo>
                    <a:pt x="844" y="762"/>
                  </a:lnTo>
                  <a:lnTo>
                    <a:pt x="844" y="762"/>
                  </a:lnTo>
                  <a:lnTo>
                    <a:pt x="842" y="754"/>
                  </a:lnTo>
                  <a:lnTo>
                    <a:pt x="840" y="748"/>
                  </a:lnTo>
                  <a:lnTo>
                    <a:pt x="840" y="748"/>
                  </a:lnTo>
                  <a:lnTo>
                    <a:pt x="840" y="738"/>
                  </a:lnTo>
                  <a:lnTo>
                    <a:pt x="840" y="738"/>
                  </a:lnTo>
                  <a:lnTo>
                    <a:pt x="836" y="724"/>
                  </a:lnTo>
                  <a:lnTo>
                    <a:pt x="836" y="724"/>
                  </a:lnTo>
                  <a:lnTo>
                    <a:pt x="832" y="718"/>
                  </a:lnTo>
                  <a:lnTo>
                    <a:pt x="828" y="712"/>
                  </a:lnTo>
                  <a:lnTo>
                    <a:pt x="828" y="712"/>
                  </a:lnTo>
                  <a:lnTo>
                    <a:pt x="824" y="712"/>
                  </a:lnTo>
                  <a:lnTo>
                    <a:pt x="820" y="712"/>
                  </a:lnTo>
                  <a:lnTo>
                    <a:pt x="820" y="712"/>
                  </a:lnTo>
                  <a:lnTo>
                    <a:pt x="814" y="714"/>
                  </a:lnTo>
                  <a:lnTo>
                    <a:pt x="810" y="716"/>
                  </a:lnTo>
                  <a:lnTo>
                    <a:pt x="810" y="716"/>
                  </a:lnTo>
                  <a:lnTo>
                    <a:pt x="804" y="712"/>
                  </a:lnTo>
                  <a:lnTo>
                    <a:pt x="800" y="708"/>
                  </a:lnTo>
                  <a:lnTo>
                    <a:pt x="800" y="708"/>
                  </a:lnTo>
                  <a:lnTo>
                    <a:pt x="792" y="704"/>
                  </a:lnTo>
                  <a:lnTo>
                    <a:pt x="782" y="702"/>
                  </a:lnTo>
                  <a:lnTo>
                    <a:pt x="782" y="702"/>
                  </a:lnTo>
                  <a:lnTo>
                    <a:pt x="778" y="704"/>
                  </a:lnTo>
                  <a:lnTo>
                    <a:pt x="772" y="706"/>
                  </a:lnTo>
                  <a:lnTo>
                    <a:pt x="766" y="706"/>
                  </a:lnTo>
                  <a:lnTo>
                    <a:pt x="762" y="706"/>
                  </a:lnTo>
                  <a:lnTo>
                    <a:pt x="762" y="706"/>
                  </a:lnTo>
                  <a:lnTo>
                    <a:pt x="762" y="704"/>
                  </a:lnTo>
                  <a:lnTo>
                    <a:pt x="762" y="704"/>
                  </a:lnTo>
                  <a:lnTo>
                    <a:pt x="764" y="694"/>
                  </a:lnTo>
                  <a:lnTo>
                    <a:pt x="764" y="694"/>
                  </a:lnTo>
                  <a:lnTo>
                    <a:pt x="768" y="690"/>
                  </a:lnTo>
                  <a:lnTo>
                    <a:pt x="774" y="684"/>
                  </a:lnTo>
                  <a:lnTo>
                    <a:pt x="774" y="684"/>
                  </a:lnTo>
                  <a:lnTo>
                    <a:pt x="780" y="676"/>
                  </a:lnTo>
                  <a:lnTo>
                    <a:pt x="784" y="664"/>
                  </a:lnTo>
                  <a:lnTo>
                    <a:pt x="784" y="664"/>
                  </a:lnTo>
                  <a:lnTo>
                    <a:pt x="796" y="654"/>
                  </a:lnTo>
                  <a:lnTo>
                    <a:pt x="796" y="654"/>
                  </a:lnTo>
                  <a:lnTo>
                    <a:pt x="810" y="647"/>
                  </a:lnTo>
                  <a:lnTo>
                    <a:pt x="828" y="635"/>
                  </a:lnTo>
                  <a:lnTo>
                    <a:pt x="828" y="635"/>
                  </a:lnTo>
                  <a:lnTo>
                    <a:pt x="830" y="633"/>
                  </a:lnTo>
                  <a:lnTo>
                    <a:pt x="832" y="631"/>
                  </a:lnTo>
                  <a:lnTo>
                    <a:pt x="832" y="631"/>
                  </a:lnTo>
                  <a:lnTo>
                    <a:pt x="828" y="631"/>
                  </a:lnTo>
                  <a:lnTo>
                    <a:pt x="826" y="629"/>
                  </a:lnTo>
                  <a:lnTo>
                    <a:pt x="826" y="629"/>
                  </a:lnTo>
                  <a:lnTo>
                    <a:pt x="824" y="625"/>
                  </a:lnTo>
                  <a:lnTo>
                    <a:pt x="822" y="621"/>
                  </a:lnTo>
                  <a:lnTo>
                    <a:pt x="822" y="621"/>
                  </a:lnTo>
                  <a:lnTo>
                    <a:pt x="816" y="617"/>
                  </a:lnTo>
                  <a:lnTo>
                    <a:pt x="812" y="615"/>
                  </a:lnTo>
                  <a:lnTo>
                    <a:pt x="812" y="615"/>
                  </a:lnTo>
                  <a:lnTo>
                    <a:pt x="810" y="617"/>
                  </a:lnTo>
                  <a:lnTo>
                    <a:pt x="810" y="619"/>
                  </a:lnTo>
                  <a:lnTo>
                    <a:pt x="808" y="623"/>
                  </a:lnTo>
                  <a:lnTo>
                    <a:pt x="808" y="625"/>
                  </a:lnTo>
                  <a:lnTo>
                    <a:pt x="808" y="625"/>
                  </a:lnTo>
                  <a:lnTo>
                    <a:pt x="804" y="625"/>
                  </a:lnTo>
                  <a:lnTo>
                    <a:pt x="800" y="623"/>
                  </a:lnTo>
                  <a:lnTo>
                    <a:pt x="794" y="621"/>
                  </a:lnTo>
                  <a:lnTo>
                    <a:pt x="794" y="621"/>
                  </a:lnTo>
                  <a:lnTo>
                    <a:pt x="794" y="617"/>
                  </a:lnTo>
                  <a:lnTo>
                    <a:pt x="792" y="615"/>
                  </a:lnTo>
                  <a:lnTo>
                    <a:pt x="792" y="615"/>
                  </a:lnTo>
                  <a:lnTo>
                    <a:pt x="788" y="615"/>
                  </a:lnTo>
                  <a:lnTo>
                    <a:pt x="786" y="617"/>
                  </a:lnTo>
                  <a:lnTo>
                    <a:pt x="782" y="621"/>
                  </a:lnTo>
                  <a:lnTo>
                    <a:pt x="782" y="621"/>
                  </a:lnTo>
                  <a:lnTo>
                    <a:pt x="780" y="625"/>
                  </a:lnTo>
                  <a:lnTo>
                    <a:pt x="780" y="625"/>
                  </a:lnTo>
                  <a:lnTo>
                    <a:pt x="778" y="627"/>
                  </a:lnTo>
                  <a:lnTo>
                    <a:pt x="774" y="627"/>
                  </a:lnTo>
                  <a:lnTo>
                    <a:pt x="774" y="627"/>
                  </a:lnTo>
                  <a:lnTo>
                    <a:pt x="762" y="633"/>
                  </a:lnTo>
                  <a:lnTo>
                    <a:pt x="752" y="639"/>
                  </a:lnTo>
                  <a:lnTo>
                    <a:pt x="746" y="641"/>
                  </a:lnTo>
                  <a:lnTo>
                    <a:pt x="746" y="641"/>
                  </a:lnTo>
                  <a:lnTo>
                    <a:pt x="736" y="641"/>
                  </a:lnTo>
                  <a:lnTo>
                    <a:pt x="724" y="635"/>
                  </a:lnTo>
                  <a:lnTo>
                    <a:pt x="724" y="635"/>
                  </a:lnTo>
                  <a:lnTo>
                    <a:pt x="717" y="629"/>
                  </a:lnTo>
                  <a:lnTo>
                    <a:pt x="717" y="629"/>
                  </a:lnTo>
                  <a:lnTo>
                    <a:pt x="709" y="629"/>
                  </a:lnTo>
                  <a:lnTo>
                    <a:pt x="709" y="629"/>
                  </a:lnTo>
                  <a:lnTo>
                    <a:pt x="701" y="631"/>
                  </a:lnTo>
                  <a:lnTo>
                    <a:pt x="697" y="633"/>
                  </a:lnTo>
                  <a:lnTo>
                    <a:pt x="695" y="633"/>
                  </a:lnTo>
                  <a:lnTo>
                    <a:pt x="695" y="633"/>
                  </a:lnTo>
                  <a:lnTo>
                    <a:pt x="693" y="631"/>
                  </a:lnTo>
                  <a:lnTo>
                    <a:pt x="693" y="629"/>
                  </a:lnTo>
                  <a:lnTo>
                    <a:pt x="693" y="629"/>
                  </a:lnTo>
                  <a:lnTo>
                    <a:pt x="695" y="625"/>
                  </a:lnTo>
                  <a:lnTo>
                    <a:pt x="699" y="621"/>
                  </a:lnTo>
                  <a:lnTo>
                    <a:pt x="705" y="617"/>
                  </a:lnTo>
                  <a:lnTo>
                    <a:pt x="707" y="613"/>
                  </a:lnTo>
                  <a:lnTo>
                    <a:pt x="707" y="613"/>
                  </a:lnTo>
                  <a:lnTo>
                    <a:pt x="705" y="611"/>
                  </a:lnTo>
                  <a:lnTo>
                    <a:pt x="705" y="611"/>
                  </a:lnTo>
                  <a:lnTo>
                    <a:pt x="699" y="611"/>
                  </a:lnTo>
                  <a:lnTo>
                    <a:pt x="693" y="611"/>
                  </a:lnTo>
                  <a:lnTo>
                    <a:pt x="683" y="613"/>
                  </a:lnTo>
                  <a:lnTo>
                    <a:pt x="683" y="613"/>
                  </a:lnTo>
                  <a:lnTo>
                    <a:pt x="679" y="613"/>
                  </a:lnTo>
                  <a:lnTo>
                    <a:pt x="677" y="611"/>
                  </a:lnTo>
                  <a:lnTo>
                    <a:pt x="677" y="611"/>
                  </a:lnTo>
                  <a:lnTo>
                    <a:pt x="677" y="607"/>
                  </a:lnTo>
                  <a:lnTo>
                    <a:pt x="679" y="605"/>
                  </a:lnTo>
                  <a:lnTo>
                    <a:pt x="685" y="603"/>
                  </a:lnTo>
                  <a:lnTo>
                    <a:pt x="685" y="603"/>
                  </a:lnTo>
                  <a:lnTo>
                    <a:pt x="691" y="603"/>
                  </a:lnTo>
                  <a:lnTo>
                    <a:pt x="699" y="603"/>
                  </a:lnTo>
                  <a:lnTo>
                    <a:pt x="709" y="603"/>
                  </a:lnTo>
                  <a:lnTo>
                    <a:pt x="717" y="601"/>
                  </a:lnTo>
                  <a:lnTo>
                    <a:pt x="717" y="601"/>
                  </a:lnTo>
                  <a:lnTo>
                    <a:pt x="719" y="599"/>
                  </a:lnTo>
                  <a:lnTo>
                    <a:pt x="719" y="599"/>
                  </a:lnTo>
                  <a:lnTo>
                    <a:pt x="715" y="595"/>
                  </a:lnTo>
                  <a:lnTo>
                    <a:pt x="715" y="595"/>
                  </a:lnTo>
                  <a:lnTo>
                    <a:pt x="707" y="595"/>
                  </a:lnTo>
                  <a:lnTo>
                    <a:pt x="707" y="595"/>
                  </a:lnTo>
                  <a:lnTo>
                    <a:pt x="701" y="591"/>
                  </a:lnTo>
                  <a:lnTo>
                    <a:pt x="697" y="587"/>
                  </a:lnTo>
                  <a:lnTo>
                    <a:pt x="697" y="587"/>
                  </a:lnTo>
                  <a:lnTo>
                    <a:pt x="693" y="581"/>
                  </a:lnTo>
                  <a:lnTo>
                    <a:pt x="691" y="575"/>
                  </a:lnTo>
                  <a:lnTo>
                    <a:pt x="687" y="575"/>
                  </a:lnTo>
                  <a:lnTo>
                    <a:pt x="687" y="575"/>
                  </a:lnTo>
                  <a:lnTo>
                    <a:pt x="687" y="579"/>
                  </a:lnTo>
                  <a:lnTo>
                    <a:pt x="687" y="581"/>
                  </a:lnTo>
                  <a:lnTo>
                    <a:pt x="687" y="585"/>
                  </a:lnTo>
                  <a:lnTo>
                    <a:pt x="687" y="585"/>
                  </a:lnTo>
                  <a:lnTo>
                    <a:pt x="683" y="589"/>
                  </a:lnTo>
                  <a:lnTo>
                    <a:pt x="679" y="591"/>
                  </a:lnTo>
                  <a:lnTo>
                    <a:pt x="679" y="591"/>
                  </a:lnTo>
                  <a:lnTo>
                    <a:pt x="675" y="595"/>
                  </a:lnTo>
                  <a:lnTo>
                    <a:pt x="669" y="597"/>
                  </a:lnTo>
                  <a:lnTo>
                    <a:pt x="667" y="597"/>
                  </a:lnTo>
                  <a:lnTo>
                    <a:pt x="667" y="597"/>
                  </a:lnTo>
                  <a:lnTo>
                    <a:pt x="667" y="595"/>
                  </a:lnTo>
                  <a:lnTo>
                    <a:pt x="667" y="591"/>
                  </a:lnTo>
                  <a:lnTo>
                    <a:pt x="667" y="587"/>
                  </a:lnTo>
                  <a:lnTo>
                    <a:pt x="667" y="585"/>
                  </a:lnTo>
                  <a:lnTo>
                    <a:pt x="667" y="585"/>
                  </a:lnTo>
                  <a:lnTo>
                    <a:pt x="665" y="585"/>
                  </a:lnTo>
                  <a:lnTo>
                    <a:pt x="663" y="587"/>
                  </a:lnTo>
                  <a:lnTo>
                    <a:pt x="661" y="591"/>
                  </a:lnTo>
                  <a:lnTo>
                    <a:pt x="661" y="591"/>
                  </a:lnTo>
                  <a:lnTo>
                    <a:pt x="649" y="603"/>
                  </a:lnTo>
                  <a:lnTo>
                    <a:pt x="649" y="603"/>
                  </a:lnTo>
                  <a:lnTo>
                    <a:pt x="639" y="605"/>
                  </a:lnTo>
                  <a:lnTo>
                    <a:pt x="629" y="611"/>
                  </a:lnTo>
                  <a:lnTo>
                    <a:pt x="629" y="611"/>
                  </a:lnTo>
                  <a:lnTo>
                    <a:pt x="623" y="617"/>
                  </a:lnTo>
                  <a:lnTo>
                    <a:pt x="623" y="617"/>
                  </a:lnTo>
                  <a:lnTo>
                    <a:pt x="619" y="619"/>
                  </a:lnTo>
                  <a:lnTo>
                    <a:pt x="613" y="621"/>
                  </a:lnTo>
                  <a:lnTo>
                    <a:pt x="613" y="621"/>
                  </a:lnTo>
                  <a:lnTo>
                    <a:pt x="613" y="625"/>
                  </a:lnTo>
                  <a:lnTo>
                    <a:pt x="613" y="631"/>
                  </a:lnTo>
                  <a:lnTo>
                    <a:pt x="613" y="631"/>
                  </a:lnTo>
                  <a:lnTo>
                    <a:pt x="611" y="645"/>
                  </a:lnTo>
                  <a:lnTo>
                    <a:pt x="609" y="652"/>
                  </a:lnTo>
                  <a:lnTo>
                    <a:pt x="605" y="656"/>
                  </a:lnTo>
                  <a:lnTo>
                    <a:pt x="605" y="656"/>
                  </a:lnTo>
                  <a:lnTo>
                    <a:pt x="601" y="654"/>
                  </a:lnTo>
                  <a:lnTo>
                    <a:pt x="601" y="654"/>
                  </a:lnTo>
                  <a:lnTo>
                    <a:pt x="597" y="651"/>
                  </a:lnTo>
                  <a:lnTo>
                    <a:pt x="595" y="647"/>
                  </a:lnTo>
                  <a:lnTo>
                    <a:pt x="595" y="647"/>
                  </a:lnTo>
                  <a:lnTo>
                    <a:pt x="589" y="647"/>
                  </a:lnTo>
                  <a:lnTo>
                    <a:pt x="581" y="647"/>
                  </a:lnTo>
                  <a:lnTo>
                    <a:pt x="581" y="647"/>
                  </a:lnTo>
                  <a:lnTo>
                    <a:pt x="579" y="645"/>
                  </a:lnTo>
                  <a:lnTo>
                    <a:pt x="577" y="643"/>
                  </a:lnTo>
                  <a:lnTo>
                    <a:pt x="577" y="643"/>
                  </a:lnTo>
                  <a:lnTo>
                    <a:pt x="577" y="643"/>
                  </a:lnTo>
                  <a:lnTo>
                    <a:pt x="577" y="645"/>
                  </a:lnTo>
                  <a:lnTo>
                    <a:pt x="577" y="647"/>
                  </a:lnTo>
                  <a:lnTo>
                    <a:pt x="581" y="651"/>
                  </a:lnTo>
                  <a:lnTo>
                    <a:pt x="581" y="651"/>
                  </a:lnTo>
                  <a:lnTo>
                    <a:pt x="589" y="652"/>
                  </a:lnTo>
                  <a:lnTo>
                    <a:pt x="595" y="656"/>
                  </a:lnTo>
                  <a:lnTo>
                    <a:pt x="595" y="656"/>
                  </a:lnTo>
                  <a:lnTo>
                    <a:pt x="599" y="662"/>
                  </a:lnTo>
                  <a:lnTo>
                    <a:pt x="599" y="670"/>
                  </a:lnTo>
                  <a:lnTo>
                    <a:pt x="599" y="670"/>
                  </a:lnTo>
                  <a:lnTo>
                    <a:pt x="599" y="678"/>
                  </a:lnTo>
                  <a:lnTo>
                    <a:pt x="595" y="684"/>
                  </a:lnTo>
                  <a:lnTo>
                    <a:pt x="595" y="684"/>
                  </a:lnTo>
                  <a:lnTo>
                    <a:pt x="593" y="690"/>
                  </a:lnTo>
                  <a:lnTo>
                    <a:pt x="591" y="692"/>
                  </a:lnTo>
                  <a:lnTo>
                    <a:pt x="591" y="692"/>
                  </a:lnTo>
                  <a:lnTo>
                    <a:pt x="585" y="694"/>
                  </a:lnTo>
                  <a:lnTo>
                    <a:pt x="581" y="694"/>
                  </a:lnTo>
                  <a:lnTo>
                    <a:pt x="577" y="694"/>
                  </a:lnTo>
                  <a:lnTo>
                    <a:pt x="573" y="696"/>
                  </a:lnTo>
                  <a:lnTo>
                    <a:pt x="573" y="696"/>
                  </a:lnTo>
                  <a:lnTo>
                    <a:pt x="573" y="702"/>
                  </a:lnTo>
                  <a:lnTo>
                    <a:pt x="571" y="704"/>
                  </a:lnTo>
                  <a:lnTo>
                    <a:pt x="571" y="704"/>
                  </a:lnTo>
                  <a:lnTo>
                    <a:pt x="569" y="706"/>
                  </a:lnTo>
                  <a:lnTo>
                    <a:pt x="565" y="710"/>
                  </a:lnTo>
                  <a:lnTo>
                    <a:pt x="565" y="710"/>
                  </a:lnTo>
                  <a:lnTo>
                    <a:pt x="565" y="714"/>
                  </a:lnTo>
                  <a:lnTo>
                    <a:pt x="567" y="716"/>
                  </a:lnTo>
                  <a:lnTo>
                    <a:pt x="565" y="718"/>
                  </a:lnTo>
                  <a:lnTo>
                    <a:pt x="565" y="718"/>
                  </a:lnTo>
                  <a:lnTo>
                    <a:pt x="563" y="718"/>
                  </a:lnTo>
                  <a:lnTo>
                    <a:pt x="559" y="716"/>
                  </a:lnTo>
                  <a:lnTo>
                    <a:pt x="559" y="716"/>
                  </a:lnTo>
                  <a:lnTo>
                    <a:pt x="555" y="710"/>
                  </a:lnTo>
                  <a:lnTo>
                    <a:pt x="555" y="704"/>
                  </a:lnTo>
                  <a:lnTo>
                    <a:pt x="555" y="704"/>
                  </a:lnTo>
                  <a:lnTo>
                    <a:pt x="553" y="702"/>
                  </a:lnTo>
                  <a:lnTo>
                    <a:pt x="551" y="700"/>
                  </a:lnTo>
                  <a:lnTo>
                    <a:pt x="551" y="700"/>
                  </a:lnTo>
                  <a:lnTo>
                    <a:pt x="549" y="702"/>
                  </a:lnTo>
                  <a:lnTo>
                    <a:pt x="549" y="704"/>
                  </a:lnTo>
                  <a:lnTo>
                    <a:pt x="551" y="710"/>
                  </a:lnTo>
                  <a:lnTo>
                    <a:pt x="555" y="724"/>
                  </a:lnTo>
                  <a:lnTo>
                    <a:pt x="555" y="724"/>
                  </a:lnTo>
                  <a:lnTo>
                    <a:pt x="561" y="734"/>
                  </a:lnTo>
                  <a:lnTo>
                    <a:pt x="563" y="740"/>
                  </a:lnTo>
                  <a:lnTo>
                    <a:pt x="563" y="744"/>
                  </a:lnTo>
                  <a:lnTo>
                    <a:pt x="563" y="744"/>
                  </a:lnTo>
                  <a:lnTo>
                    <a:pt x="559" y="746"/>
                  </a:lnTo>
                  <a:lnTo>
                    <a:pt x="559" y="746"/>
                  </a:lnTo>
                  <a:lnTo>
                    <a:pt x="551" y="744"/>
                  </a:lnTo>
                  <a:lnTo>
                    <a:pt x="551" y="744"/>
                  </a:lnTo>
                  <a:lnTo>
                    <a:pt x="541" y="744"/>
                  </a:lnTo>
                  <a:lnTo>
                    <a:pt x="541" y="744"/>
                  </a:lnTo>
                  <a:lnTo>
                    <a:pt x="531" y="750"/>
                  </a:lnTo>
                  <a:lnTo>
                    <a:pt x="531" y="750"/>
                  </a:lnTo>
                  <a:lnTo>
                    <a:pt x="519" y="754"/>
                  </a:lnTo>
                  <a:lnTo>
                    <a:pt x="511" y="756"/>
                  </a:lnTo>
                  <a:lnTo>
                    <a:pt x="511" y="756"/>
                  </a:lnTo>
                  <a:lnTo>
                    <a:pt x="508" y="764"/>
                  </a:lnTo>
                  <a:lnTo>
                    <a:pt x="502" y="770"/>
                  </a:lnTo>
                  <a:lnTo>
                    <a:pt x="502" y="770"/>
                  </a:lnTo>
                  <a:lnTo>
                    <a:pt x="494" y="772"/>
                  </a:lnTo>
                  <a:lnTo>
                    <a:pt x="488" y="772"/>
                  </a:lnTo>
                  <a:lnTo>
                    <a:pt x="488" y="772"/>
                  </a:lnTo>
                  <a:lnTo>
                    <a:pt x="482" y="770"/>
                  </a:lnTo>
                  <a:lnTo>
                    <a:pt x="478" y="764"/>
                  </a:lnTo>
                  <a:lnTo>
                    <a:pt x="474" y="756"/>
                  </a:lnTo>
                  <a:lnTo>
                    <a:pt x="466" y="752"/>
                  </a:lnTo>
                  <a:lnTo>
                    <a:pt x="466" y="752"/>
                  </a:lnTo>
                  <a:lnTo>
                    <a:pt x="462" y="754"/>
                  </a:lnTo>
                  <a:lnTo>
                    <a:pt x="458" y="756"/>
                  </a:lnTo>
                  <a:lnTo>
                    <a:pt x="456" y="756"/>
                  </a:lnTo>
                  <a:lnTo>
                    <a:pt x="456" y="756"/>
                  </a:lnTo>
                  <a:lnTo>
                    <a:pt x="456" y="754"/>
                  </a:lnTo>
                  <a:lnTo>
                    <a:pt x="456" y="752"/>
                  </a:lnTo>
                  <a:lnTo>
                    <a:pt x="456" y="752"/>
                  </a:lnTo>
                  <a:lnTo>
                    <a:pt x="458" y="750"/>
                  </a:lnTo>
                  <a:lnTo>
                    <a:pt x="460" y="750"/>
                  </a:lnTo>
                  <a:lnTo>
                    <a:pt x="468" y="750"/>
                  </a:lnTo>
                  <a:lnTo>
                    <a:pt x="468" y="750"/>
                  </a:lnTo>
                  <a:lnTo>
                    <a:pt x="472" y="746"/>
                  </a:lnTo>
                  <a:lnTo>
                    <a:pt x="474" y="742"/>
                  </a:lnTo>
                  <a:lnTo>
                    <a:pt x="474" y="742"/>
                  </a:lnTo>
                  <a:lnTo>
                    <a:pt x="474" y="736"/>
                  </a:lnTo>
                  <a:lnTo>
                    <a:pt x="474" y="732"/>
                  </a:lnTo>
                  <a:lnTo>
                    <a:pt x="474" y="732"/>
                  </a:lnTo>
                  <a:lnTo>
                    <a:pt x="476" y="720"/>
                  </a:lnTo>
                  <a:lnTo>
                    <a:pt x="476" y="720"/>
                  </a:lnTo>
                  <a:lnTo>
                    <a:pt x="480" y="718"/>
                  </a:lnTo>
                  <a:lnTo>
                    <a:pt x="484" y="714"/>
                  </a:lnTo>
                  <a:lnTo>
                    <a:pt x="484" y="714"/>
                  </a:lnTo>
                  <a:lnTo>
                    <a:pt x="484" y="708"/>
                  </a:lnTo>
                  <a:lnTo>
                    <a:pt x="484" y="704"/>
                  </a:lnTo>
                  <a:lnTo>
                    <a:pt x="484" y="704"/>
                  </a:lnTo>
                  <a:lnTo>
                    <a:pt x="488" y="694"/>
                  </a:lnTo>
                  <a:lnTo>
                    <a:pt x="488" y="694"/>
                  </a:lnTo>
                  <a:lnTo>
                    <a:pt x="492" y="692"/>
                  </a:lnTo>
                  <a:lnTo>
                    <a:pt x="496" y="688"/>
                  </a:lnTo>
                  <a:lnTo>
                    <a:pt x="496" y="688"/>
                  </a:lnTo>
                  <a:lnTo>
                    <a:pt x="498" y="682"/>
                  </a:lnTo>
                  <a:lnTo>
                    <a:pt x="496" y="674"/>
                  </a:lnTo>
                  <a:lnTo>
                    <a:pt x="494" y="664"/>
                  </a:lnTo>
                  <a:lnTo>
                    <a:pt x="494" y="656"/>
                  </a:lnTo>
                  <a:lnTo>
                    <a:pt x="494" y="656"/>
                  </a:lnTo>
                  <a:lnTo>
                    <a:pt x="496" y="652"/>
                  </a:lnTo>
                  <a:lnTo>
                    <a:pt x="498" y="647"/>
                  </a:lnTo>
                  <a:lnTo>
                    <a:pt x="498" y="647"/>
                  </a:lnTo>
                  <a:lnTo>
                    <a:pt x="502" y="645"/>
                  </a:lnTo>
                  <a:lnTo>
                    <a:pt x="508" y="643"/>
                  </a:lnTo>
                  <a:lnTo>
                    <a:pt x="508" y="643"/>
                  </a:lnTo>
                  <a:lnTo>
                    <a:pt x="510" y="643"/>
                  </a:lnTo>
                  <a:lnTo>
                    <a:pt x="510" y="645"/>
                  </a:lnTo>
                  <a:lnTo>
                    <a:pt x="511" y="649"/>
                  </a:lnTo>
                  <a:lnTo>
                    <a:pt x="513" y="649"/>
                  </a:lnTo>
                  <a:lnTo>
                    <a:pt x="513" y="649"/>
                  </a:lnTo>
                  <a:lnTo>
                    <a:pt x="517" y="647"/>
                  </a:lnTo>
                  <a:lnTo>
                    <a:pt x="519" y="643"/>
                  </a:lnTo>
                  <a:lnTo>
                    <a:pt x="519" y="643"/>
                  </a:lnTo>
                  <a:lnTo>
                    <a:pt x="529" y="643"/>
                  </a:lnTo>
                  <a:lnTo>
                    <a:pt x="537" y="645"/>
                  </a:lnTo>
                  <a:lnTo>
                    <a:pt x="543" y="645"/>
                  </a:lnTo>
                  <a:lnTo>
                    <a:pt x="551" y="645"/>
                  </a:lnTo>
                  <a:lnTo>
                    <a:pt x="551" y="645"/>
                  </a:lnTo>
                  <a:lnTo>
                    <a:pt x="555" y="643"/>
                  </a:lnTo>
                  <a:lnTo>
                    <a:pt x="559" y="639"/>
                  </a:lnTo>
                  <a:lnTo>
                    <a:pt x="559" y="639"/>
                  </a:lnTo>
                  <a:lnTo>
                    <a:pt x="561" y="633"/>
                  </a:lnTo>
                  <a:lnTo>
                    <a:pt x="561" y="627"/>
                  </a:lnTo>
                  <a:lnTo>
                    <a:pt x="561" y="627"/>
                  </a:lnTo>
                  <a:lnTo>
                    <a:pt x="559" y="623"/>
                  </a:lnTo>
                  <a:lnTo>
                    <a:pt x="553" y="619"/>
                  </a:lnTo>
                  <a:lnTo>
                    <a:pt x="553" y="619"/>
                  </a:lnTo>
                  <a:lnTo>
                    <a:pt x="553" y="607"/>
                  </a:lnTo>
                  <a:lnTo>
                    <a:pt x="553" y="607"/>
                  </a:lnTo>
                  <a:lnTo>
                    <a:pt x="551" y="599"/>
                  </a:lnTo>
                  <a:lnTo>
                    <a:pt x="551" y="599"/>
                  </a:lnTo>
                  <a:lnTo>
                    <a:pt x="545" y="591"/>
                  </a:lnTo>
                  <a:lnTo>
                    <a:pt x="545" y="591"/>
                  </a:lnTo>
                  <a:lnTo>
                    <a:pt x="535" y="589"/>
                  </a:lnTo>
                  <a:lnTo>
                    <a:pt x="525" y="585"/>
                  </a:lnTo>
                  <a:lnTo>
                    <a:pt x="525" y="585"/>
                  </a:lnTo>
                  <a:lnTo>
                    <a:pt x="517" y="579"/>
                  </a:lnTo>
                  <a:lnTo>
                    <a:pt x="513" y="569"/>
                  </a:lnTo>
                  <a:lnTo>
                    <a:pt x="513" y="569"/>
                  </a:lnTo>
                  <a:lnTo>
                    <a:pt x="513" y="563"/>
                  </a:lnTo>
                  <a:lnTo>
                    <a:pt x="513" y="559"/>
                  </a:lnTo>
                  <a:lnTo>
                    <a:pt x="513" y="559"/>
                  </a:lnTo>
                  <a:lnTo>
                    <a:pt x="511" y="553"/>
                  </a:lnTo>
                  <a:lnTo>
                    <a:pt x="510" y="549"/>
                  </a:lnTo>
                  <a:lnTo>
                    <a:pt x="510" y="549"/>
                  </a:lnTo>
                  <a:lnTo>
                    <a:pt x="506" y="549"/>
                  </a:lnTo>
                  <a:lnTo>
                    <a:pt x="498" y="549"/>
                  </a:lnTo>
                  <a:lnTo>
                    <a:pt x="498" y="549"/>
                  </a:lnTo>
                  <a:lnTo>
                    <a:pt x="496" y="545"/>
                  </a:lnTo>
                  <a:lnTo>
                    <a:pt x="492" y="541"/>
                  </a:lnTo>
                  <a:lnTo>
                    <a:pt x="492" y="541"/>
                  </a:lnTo>
                  <a:lnTo>
                    <a:pt x="488" y="539"/>
                  </a:lnTo>
                  <a:lnTo>
                    <a:pt x="484" y="535"/>
                  </a:lnTo>
                  <a:lnTo>
                    <a:pt x="484" y="535"/>
                  </a:lnTo>
                  <a:lnTo>
                    <a:pt x="484" y="531"/>
                  </a:lnTo>
                  <a:lnTo>
                    <a:pt x="484" y="527"/>
                  </a:lnTo>
                  <a:lnTo>
                    <a:pt x="484" y="515"/>
                  </a:lnTo>
                  <a:lnTo>
                    <a:pt x="484" y="515"/>
                  </a:lnTo>
                  <a:lnTo>
                    <a:pt x="482" y="505"/>
                  </a:lnTo>
                  <a:lnTo>
                    <a:pt x="482" y="505"/>
                  </a:lnTo>
                  <a:lnTo>
                    <a:pt x="482" y="495"/>
                  </a:lnTo>
                  <a:lnTo>
                    <a:pt x="482" y="495"/>
                  </a:lnTo>
                  <a:lnTo>
                    <a:pt x="478" y="491"/>
                  </a:lnTo>
                  <a:lnTo>
                    <a:pt x="474" y="489"/>
                  </a:lnTo>
                  <a:lnTo>
                    <a:pt x="474" y="489"/>
                  </a:lnTo>
                  <a:lnTo>
                    <a:pt x="468" y="491"/>
                  </a:lnTo>
                  <a:lnTo>
                    <a:pt x="464" y="493"/>
                  </a:lnTo>
                  <a:lnTo>
                    <a:pt x="464" y="493"/>
                  </a:lnTo>
                  <a:lnTo>
                    <a:pt x="460" y="491"/>
                  </a:lnTo>
                  <a:lnTo>
                    <a:pt x="456" y="485"/>
                  </a:lnTo>
                  <a:lnTo>
                    <a:pt x="450" y="479"/>
                  </a:lnTo>
                  <a:lnTo>
                    <a:pt x="450" y="479"/>
                  </a:lnTo>
                  <a:lnTo>
                    <a:pt x="438" y="479"/>
                  </a:lnTo>
                  <a:lnTo>
                    <a:pt x="438" y="479"/>
                  </a:lnTo>
                  <a:lnTo>
                    <a:pt x="430" y="481"/>
                  </a:lnTo>
                  <a:lnTo>
                    <a:pt x="420" y="485"/>
                  </a:lnTo>
                  <a:lnTo>
                    <a:pt x="420" y="485"/>
                  </a:lnTo>
                  <a:lnTo>
                    <a:pt x="410" y="483"/>
                  </a:lnTo>
                  <a:lnTo>
                    <a:pt x="410" y="483"/>
                  </a:lnTo>
                  <a:lnTo>
                    <a:pt x="396" y="477"/>
                  </a:lnTo>
                  <a:lnTo>
                    <a:pt x="384" y="469"/>
                  </a:lnTo>
                  <a:lnTo>
                    <a:pt x="384" y="469"/>
                  </a:lnTo>
                  <a:lnTo>
                    <a:pt x="374" y="465"/>
                  </a:lnTo>
                  <a:lnTo>
                    <a:pt x="374" y="465"/>
                  </a:lnTo>
                  <a:lnTo>
                    <a:pt x="364" y="463"/>
                  </a:lnTo>
                  <a:lnTo>
                    <a:pt x="354" y="463"/>
                  </a:lnTo>
                  <a:lnTo>
                    <a:pt x="354" y="463"/>
                  </a:lnTo>
                  <a:lnTo>
                    <a:pt x="344" y="467"/>
                  </a:lnTo>
                  <a:lnTo>
                    <a:pt x="336" y="471"/>
                  </a:lnTo>
                  <a:lnTo>
                    <a:pt x="336" y="471"/>
                  </a:lnTo>
                  <a:lnTo>
                    <a:pt x="326" y="475"/>
                  </a:lnTo>
                  <a:lnTo>
                    <a:pt x="326" y="475"/>
                  </a:lnTo>
                  <a:lnTo>
                    <a:pt x="320" y="473"/>
                  </a:lnTo>
                  <a:lnTo>
                    <a:pt x="316" y="473"/>
                  </a:lnTo>
                  <a:lnTo>
                    <a:pt x="316" y="473"/>
                  </a:lnTo>
                  <a:lnTo>
                    <a:pt x="312" y="477"/>
                  </a:lnTo>
                  <a:lnTo>
                    <a:pt x="308" y="479"/>
                  </a:lnTo>
                  <a:lnTo>
                    <a:pt x="308" y="479"/>
                  </a:lnTo>
                  <a:lnTo>
                    <a:pt x="304" y="489"/>
                  </a:lnTo>
                  <a:lnTo>
                    <a:pt x="304" y="493"/>
                  </a:lnTo>
                  <a:lnTo>
                    <a:pt x="304" y="495"/>
                  </a:lnTo>
                  <a:lnTo>
                    <a:pt x="304" y="495"/>
                  </a:lnTo>
                  <a:lnTo>
                    <a:pt x="297" y="495"/>
                  </a:lnTo>
                  <a:lnTo>
                    <a:pt x="297" y="495"/>
                  </a:lnTo>
                  <a:lnTo>
                    <a:pt x="287" y="501"/>
                  </a:lnTo>
                  <a:lnTo>
                    <a:pt x="277" y="509"/>
                  </a:lnTo>
                  <a:lnTo>
                    <a:pt x="265" y="521"/>
                  </a:lnTo>
                  <a:lnTo>
                    <a:pt x="257" y="527"/>
                  </a:lnTo>
                  <a:lnTo>
                    <a:pt x="257" y="527"/>
                  </a:lnTo>
                  <a:lnTo>
                    <a:pt x="247" y="529"/>
                  </a:lnTo>
                  <a:lnTo>
                    <a:pt x="239" y="529"/>
                  </a:lnTo>
                  <a:lnTo>
                    <a:pt x="239" y="529"/>
                  </a:lnTo>
                  <a:lnTo>
                    <a:pt x="227" y="533"/>
                  </a:lnTo>
                  <a:lnTo>
                    <a:pt x="219" y="537"/>
                  </a:lnTo>
                  <a:lnTo>
                    <a:pt x="219" y="537"/>
                  </a:lnTo>
                  <a:lnTo>
                    <a:pt x="211" y="545"/>
                  </a:lnTo>
                  <a:lnTo>
                    <a:pt x="203" y="553"/>
                  </a:lnTo>
                  <a:lnTo>
                    <a:pt x="199" y="555"/>
                  </a:lnTo>
                  <a:lnTo>
                    <a:pt x="199" y="555"/>
                  </a:lnTo>
                  <a:lnTo>
                    <a:pt x="193" y="553"/>
                  </a:lnTo>
                  <a:lnTo>
                    <a:pt x="187" y="549"/>
                  </a:lnTo>
                  <a:lnTo>
                    <a:pt x="187" y="549"/>
                  </a:lnTo>
                  <a:lnTo>
                    <a:pt x="181" y="543"/>
                  </a:lnTo>
                  <a:lnTo>
                    <a:pt x="171" y="539"/>
                  </a:lnTo>
                  <a:lnTo>
                    <a:pt x="171" y="539"/>
                  </a:lnTo>
                  <a:lnTo>
                    <a:pt x="163" y="539"/>
                  </a:lnTo>
                  <a:lnTo>
                    <a:pt x="153" y="541"/>
                  </a:lnTo>
                  <a:lnTo>
                    <a:pt x="153" y="541"/>
                  </a:lnTo>
                  <a:lnTo>
                    <a:pt x="135" y="549"/>
                  </a:lnTo>
                  <a:lnTo>
                    <a:pt x="135" y="549"/>
                  </a:lnTo>
                  <a:lnTo>
                    <a:pt x="119" y="551"/>
                  </a:lnTo>
                  <a:lnTo>
                    <a:pt x="105" y="551"/>
                  </a:lnTo>
                  <a:lnTo>
                    <a:pt x="105" y="551"/>
                  </a:lnTo>
                  <a:lnTo>
                    <a:pt x="82" y="549"/>
                  </a:lnTo>
                  <a:lnTo>
                    <a:pt x="82" y="549"/>
                  </a:lnTo>
                  <a:lnTo>
                    <a:pt x="72" y="549"/>
                  </a:lnTo>
                  <a:lnTo>
                    <a:pt x="62" y="551"/>
                  </a:lnTo>
                  <a:lnTo>
                    <a:pt x="62" y="551"/>
                  </a:lnTo>
                  <a:lnTo>
                    <a:pt x="54" y="555"/>
                  </a:lnTo>
                  <a:lnTo>
                    <a:pt x="54" y="555"/>
                  </a:lnTo>
                  <a:lnTo>
                    <a:pt x="50" y="549"/>
                  </a:lnTo>
                  <a:lnTo>
                    <a:pt x="48" y="541"/>
                  </a:lnTo>
                  <a:lnTo>
                    <a:pt x="48" y="541"/>
                  </a:lnTo>
                  <a:lnTo>
                    <a:pt x="36" y="533"/>
                  </a:lnTo>
                  <a:lnTo>
                    <a:pt x="36" y="533"/>
                  </a:lnTo>
                  <a:lnTo>
                    <a:pt x="20" y="523"/>
                  </a:lnTo>
                  <a:lnTo>
                    <a:pt x="20" y="523"/>
                  </a:lnTo>
                  <a:lnTo>
                    <a:pt x="12" y="517"/>
                  </a:lnTo>
                  <a:lnTo>
                    <a:pt x="0" y="513"/>
                  </a:lnTo>
                  <a:lnTo>
                    <a:pt x="0" y="513"/>
                  </a:lnTo>
                  <a:lnTo>
                    <a:pt x="2" y="501"/>
                  </a:lnTo>
                  <a:lnTo>
                    <a:pt x="4" y="485"/>
                  </a:lnTo>
                  <a:lnTo>
                    <a:pt x="4" y="485"/>
                  </a:lnTo>
                  <a:lnTo>
                    <a:pt x="12" y="467"/>
                  </a:lnTo>
                  <a:lnTo>
                    <a:pt x="16" y="449"/>
                  </a:lnTo>
                  <a:lnTo>
                    <a:pt x="16" y="449"/>
                  </a:lnTo>
                  <a:lnTo>
                    <a:pt x="16" y="445"/>
                  </a:lnTo>
                  <a:lnTo>
                    <a:pt x="16" y="441"/>
                  </a:lnTo>
                  <a:lnTo>
                    <a:pt x="16" y="441"/>
                  </a:lnTo>
                  <a:lnTo>
                    <a:pt x="22" y="441"/>
                  </a:lnTo>
                  <a:lnTo>
                    <a:pt x="22" y="441"/>
                  </a:lnTo>
                  <a:lnTo>
                    <a:pt x="28" y="441"/>
                  </a:lnTo>
                  <a:lnTo>
                    <a:pt x="32" y="440"/>
                  </a:lnTo>
                  <a:lnTo>
                    <a:pt x="36" y="440"/>
                  </a:lnTo>
                  <a:lnTo>
                    <a:pt x="36" y="440"/>
                  </a:lnTo>
                  <a:lnTo>
                    <a:pt x="36" y="436"/>
                  </a:lnTo>
                  <a:lnTo>
                    <a:pt x="32" y="432"/>
                  </a:lnTo>
                  <a:lnTo>
                    <a:pt x="30" y="424"/>
                  </a:lnTo>
                  <a:lnTo>
                    <a:pt x="30" y="424"/>
                  </a:lnTo>
                  <a:lnTo>
                    <a:pt x="30" y="406"/>
                  </a:lnTo>
                  <a:lnTo>
                    <a:pt x="30" y="406"/>
                  </a:lnTo>
                  <a:lnTo>
                    <a:pt x="38" y="382"/>
                  </a:lnTo>
                  <a:lnTo>
                    <a:pt x="46" y="358"/>
                  </a:lnTo>
                  <a:lnTo>
                    <a:pt x="46" y="358"/>
                  </a:lnTo>
                  <a:lnTo>
                    <a:pt x="54" y="346"/>
                  </a:lnTo>
                  <a:lnTo>
                    <a:pt x="62" y="334"/>
                  </a:lnTo>
                  <a:lnTo>
                    <a:pt x="62" y="334"/>
                  </a:lnTo>
                  <a:lnTo>
                    <a:pt x="72" y="326"/>
                  </a:lnTo>
                  <a:lnTo>
                    <a:pt x="82" y="318"/>
                  </a:lnTo>
                  <a:lnTo>
                    <a:pt x="82" y="318"/>
                  </a:lnTo>
                  <a:lnTo>
                    <a:pt x="93" y="306"/>
                  </a:lnTo>
                  <a:lnTo>
                    <a:pt x="101" y="296"/>
                  </a:lnTo>
                  <a:lnTo>
                    <a:pt x="101" y="296"/>
                  </a:lnTo>
                  <a:lnTo>
                    <a:pt x="103" y="290"/>
                  </a:lnTo>
                  <a:lnTo>
                    <a:pt x="105" y="282"/>
                  </a:lnTo>
                  <a:lnTo>
                    <a:pt x="105" y="282"/>
                  </a:lnTo>
                  <a:lnTo>
                    <a:pt x="101" y="272"/>
                  </a:lnTo>
                  <a:lnTo>
                    <a:pt x="97" y="264"/>
                  </a:lnTo>
                  <a:lnTo>
                    <a:pt x="97" y="264"/>
                  </a:lnTo>
                  <a:lnTo>
                    <a:pt x="97" y="258"/>
                  </a:lnTo>
                  <a:lnTo>
                    <a:pt x="97" y="252"/>
                  </a:lnTo>
                  <a:lnTo>
                    <a:pt x="97" y="252"/>
                  </a:lnTo>
                  <a:lnTo>
                    <a:pt x="89" y="244"/>
                  </a:lnTo>
                  <a:lnTo>
                    <a:pt x="82" y="238"/>
                  </a:lnTo>
                  <a:lnTo>
                    <a:pt x="82" y="238"/>
                  </a:lnTo>
                  <a:lnTo>
                    <a:pt x="80" y="234"/>
                  </a:lnTo>
                  <a:lnTo>
                    <a:pt x="80" y="234"/>
                  </a:lnTo>
                  <a:lnTo>
                    <a:pt x="70" y="215"/>
                  </a:lnTo>
                  <a:lnTo>
                    <a:pt x="70" y="215"/>
                  </a:lnTo>
                  <a:lnTo>
                    <a:pt x="66" y="201"/>
                  </a:lnTo>
                  <a:lnTo>
                    <a:pt x="66" y="201"/>
                  </a:lnTo>
                  <a:lnTo>
                    <a:pt x="60" y="195"/>
                  </a:lnTo>
                  <a:lnTo>
                    <a:pt x="58" y="191"/>
                  </a:lnTo>
                  <a:lnTo>
                    <a:pt x="56" y="187"/>
                  </a:lnTo>
                  <a:lnTo>
                    <a:pt x="56" y="187"/>
                  </a:lnTo>
                  <a:lnTo>
                    <a:pt x="60" y="183"/>
                  </a:lnTo>
                  <a:lnTo>
                    <a:pt x="62" y="179"/>
                  </a:lnTo>
                  <a:lnTo>
                    <a:pt x="62" y="179"/>
                  </a:lnTo>
                  <a:lnTo>
                    <a:pt x="74" y="177"/>
                  </a:lnTo>
                  <a:lnTo>
                    <a:pt x="74" y="177"/>
                  </a:lnTo>
                  <a:lnTo>
                    <a:pt x="82" y="177"/>
                  </a:lnTo>
                  <a:lnTo>
                    <a:pt x="82" y="177"/>
                  </a:lnTo>
                  <a:lnTo>
                    <a:pt x="89" y="173"/>
                  </a:lnTo>
                  <a:lnTo>
                    <a:pt x="99" y="169"/>
                  </a:lnTo>
                  <a:lnTo>
                    <a:pt x="99" y="169"/>
                  </a:lnTo>
                  <a:lnTo>
                    <a:pt x="105" y="161"/>
                  </a:lnTo>
                  <a:lnTo>
                    <a:pt x="105" y="161"/>
                  </a:lnTo>
                  <a:lnTo>
                    <a:pt x="105" y="155"/>
                  </a:lnTo>
                  <a:lnTo>
                    <a:pt x="105" y="151"/>
                  </a:lnTo>
                  <a:lnTo>
                    <a:pt x="105" y="151"/>
                  </a:lnTo>
                  <a:lnTo>
                    <a:pt x="109" y="149"/>
                  </a:lnTo>
                  <a:lnTo>
                    <a:pt x="113" y="147"/>
                  </a:lnTo>
                  <a:lnTo>
                    <a:pt x="113" y="147"/>
                  </a:lnTo>
                  <a:lnTo>
                    <a:pt x="137" y="139"/>
                  </a:lnTo>
                  <a:lnTo>
                    <a:pt x="147" y="137"/>
                  </a:lnTo>
                  <a:lnTo>
                    <a:pt x="159" y="135"/>
                  </a:lnTo>
                  <a:lnTo>
                    <a:pt x="159" y="135"/>
                  </a:lnTo>
                  <a:lnTo>
                    <a:pt x="169" y="137"/>
                  </a:lnTo>
                  <a:lnTo>
                    <a:pt x="169" y="137"/>
                  </a:lnTo>
                  <a:lnTo>
                    <a:pt x="177" y="137"/>
                  </a:lnTo>
                  <a:lnTo>
                    <a:pt x="189" y="135"/>
                  </a:lnTo>
                  <a:lnTo>
                    <a:pt x="189" y="135"/>
                  </a:lnTo>
                  <a:lnTo>
                    <a:pt x="193" y="133"/>
                  </a:lnTo>
                  <a:lnTo>
                    <a:pt x="197" y="131"/>
                  </a:lnTo>
                  <a:lnTo>
                    <a:pt x="197" y="131"/>
                  </a:lnTo>
                  <a:lnTo>
                    <a:pt x="205" y="135"/>
                  </a:lnTo>
                  <a:lnTo>
                    <a:pt x="215" y="139"/>
                  </a:lnTo>
                  <a:lnTo>
                    <a:pt x="215" y="139"/>
                  </a:lnTo>
                  <a:lnTo>
                    <a:pt x="233" y="141"/>
                  </a:lnTo>
                  <a:lnTo>
                    <a:pt x="233" y="141"/>
                  </a:lnTo>
                  <a:lnTo>
                    <a:pt x="243" y="141"/>
                  </a:lnTo>
                  <a:lnTo>
                    <a:pt x="243" y="141"/>
                  </a:lnTo>
                  <a:lnTo>
                    <a:pt x="251" y="139"/>
                  </a:lnTo>
                  <a:lnTo>
                    <a:pt x="251" y="139"/>
                  </a:lnTo>
                  <a:lnTo>
                    <a:pt x="259" y="141"/>
                  </a:lnTo>
                  <a:lnTo>
                    <a:pt x="259" y="141"/>
                  </a:lnTo>
                  <a:lnTo>
                    <a:pt x="271" y="143"/>
                  </a:lnTo>
                  <a:lnTo>
                    <a:pt x="271" y="143"/>
                  </a:lnTo>
                  <a:lnTo>
                    <a:pt x="275" y="145"/>
                  </a:lnTo>
                  <a:lnTo>
                    <a:pt x="279" y="145"/>
                  </a:lnTo>
                  <a:lnTo>
                    <a:pt x="279" y="145"/>
                  </a:lnTo>
                  <a:lnTo>
                    <a:pt x="281" y="151"/>
                  </a:lnTo>
                  <a:lnTo>
                    <a:pt x="283" y="155"/>
                  </a:lnTo>
                  <a:lnTo>
                    <a:pt x="283" y="155"/>
                  </a:lnTo>
                  <a:lnTo>
                    <a:pt x="285" y="157"/>
                  </a:lnTo>
                  <a:lnTo>
                    <a:pt x="289" y="161"/>
                  </a:lnTo>
                  <a:lnTo>
                    <a:pt x="289" y="161"/>
                  </a:lnTo>
                  <a:lnTo>
                    <a:pt x="293" y="161"/>
                  </a:lnTo>
                  <a:lnTo>
                    <a:pt x="300" y="157"/>
                  </a:lnTo>
                  <a:lnTo>
                    <a:pt x="304" y="155"/>
                  </a:lnTo>
                  <a:lnTo>
                    <a:pt x="308" y="155"/>
                  </a:lnTo>
                  <a:lnTo>
                    <a:pt x="308" y="155"/>
                  </a:lnTo>
                  <a:lnTo>
                    <a:pt x="310" y="161"/>
                  </a:lnTo>
                  <a:lnTo>
                    <a:pt x="310" y="165"/>
                  </a:lnTo>
                  <a:lnTo>
                    <a:pt x="310" y="165"/>
                  </a:lnTo>
                  <a:lnTo>
                    <a:pt x="314" y="169"/>
                  </a:lnTo>
                  <a:lnTo>
                    <a:pt x="318" y="171"/>
                  </a:lnTo>
                  <a:lnTo>
                    <a:pt x="318" y="171"/>
                  </a:lnTo>
                  <a:lnTo>
                    <a:pt x="322" y="167"/>
                  </a:lnTo>
                  <a:lnTo>
                    <a:pt x="326" y="163"/>
                  </a:lnTo>
                  <a:lnTo>
                    <a:pt x="326" y="163"/>
                  </a:lnTo>
                  <a:lnTo>
                    <a:pt x="334" y="157"/>
                  </a:lnTo>
                  <a:lnTo>
                    <a:pt x="334" y="157"/>
                  </a:lnTo>
                  <a:lnTo>
                    <a:pt x="338" y="157"/>
                  </a:lnTo>
                  <a:lnTo>
                    <a:pt x="342" y="155"/>
                  </a:lnTo>
                  <a:lnTo>
                    <a:pt x="342" y="155"/>
                  </a:lnTo>
                  <a:lnTo>
                    <a:pt x="344" y="151"/>
                  </a:lnTo>
                  <a:lnTo>
                    <a:pt x="348" y="147"/>
                  </a:lnTo>
                  <a:lnTo>
                    <a:pt x="348" y="147"/>
                  </a:lnTo>
                  <a:lnTo>
                    <a:pt x="354" y="149"/>
                  </a:lnTo>
                  <a:lnTo>
                    <a:pt x="358" y="153"/>
                  </a:lnTo>
                  <a:lnTo>
                    <a:pt x="358" y="153"/>
                  </a:lnTo>
                  <a:lnTo>
                    <a:pt x="366" y="153"/>
                  </a:lnTo>
                  <a:lnTo>
                    <a:pt x="366" y="153"/>
                  </a:lnTo>
                  <a:lnTo>
                    <a:pt x="370" y="151"/>
                  </a:lnTo>
                  <a:lnTo>
                    <a:pt x="374" y="151"/>
                  </a:lnTo>
                  <a:lnTo>
                    <a:pt x="374" y="151"/>
                  </a:lnTo>
                  <a:lnTo>
                    <a:pt x="378" y="153"/>
                  </a:lnTo>
                  <a:lnTo>
                    <a:pt x="380" y="157"/>
                  </a:lnTo>
                  <a:lnTo>
                    <a:pt x="380" y="157"/>
                  </a:lnTo>
                  <a:lnTo>
                    <a:pt x="386" y="161"/>
                  </a:lnTo>
                  <a:lnTo>
                    <a:pt x="390" y="163"/>
                  </a:lnTo>
                  <a:lnTo>
                    <a:pt x="390" y="163"/>
                  </a:lnTo>
                  <a:lnTo>
                    <a:pt x="394" y="155"/>
                  </a:lnTo>
                  <a:lnTo>
                    <a:pt x="398" y="149"/>
                  </a:lnTo>
                  <a:lnTo>
                    <a:pt x="400" y="141"/>
                  </a:lnTo>
                  <a:lnTo>
                    <a:pt x="402" y="139"/>
                  </a:lnTo>
                  <a:lnTo>
                    <a:pt x="404" y="137"/>
                  </a:lnTo>
                  <a:lnTo>
                    <a:pt x="404" y="137"/>
                  </a:lnTo>
                  <a:lnTo>
                    <a:pt x="408" y="137"/>
                  </a:lnTo>
                  <a:lnTo>
                    <a:pt x="414" y="139"/>
                  </a:lnTo>
                  <a:lnTo>
                    <a:pt x="422" y="145"/>
                  </a:lnTo>
                  <a:lnTo>
                    <a:pt x="422" y="145"/>
                  </a:lnTo>
                  <a:lnTo>
                    <a:pt x="428" y="153"/>
                  </a:lnTo>
                  <a:lnTo>
                    <a:pt x="428" y="153"/>
                  </a:lnTo>
                  <a:lnTo>
                    <a:pt x="432" y="157"/>
                  </a:lnTo>
                  <a:lnTo>
                    <a:pt x="436" y="157"/>
                  </a:lnTo>
                  <a:lnTo>
                    <a:pt x="436" y="157"/>
                  </a:lnTo>
                  <a:lnTo>
                    <a:pt x="438" y="155"/>
                  </a:lnTo>
                  <a:lnTo>
                    <a:pt x="444" y="151"/>
                  </a:lnTo>
                  <a:lnTo>
                    <a:pt x="444" y="151"/>
                  </a:lnTo>
                  <a:lnTo>
                    <a:pt x="452" y="151"/>
                  </a:lnTo>
                  <a:lnTo>
                    <a:pt x="452" y="151"/>
                  </a:lnTo>
                  <a:lnTo>
                    <a:pt x="472" y="143"/>
                  </a:lnTo>
                  <a:lnTo>
                    <a:pt x="472" y="143"/>
                  </a:lnTo>
                  <a:lnTo>
                    <a:pt x="480" y="143"/>
                  </a:lnTo>
                  <a:lnTo>
                    <a:pt x="480" y="143"/>
                  </a:lnTo>
                  <a:lnTo>
                    <a:pt x="488" y="145"/>
                  </a:lnTo>
                  <a:lnTo>
                    <a:pt x="488" y="145"/>
                  </a:lnTo>
                  <a:lnTo>
                    <a:pt x="492" y="147"/>
                  </a:lnTo>
                  <a:lnTo>
                    <a:pt x="496" y="151"/>
                  </a:lnTo>
                  <a:lnTo>
                    <a:pt x="496" y="151"/>
                  </a:lnTo>
                  <a:lnTo>
                    <a:pt x="502" y="149"/>
                  </a:lnTo>
                  <a:lnTo>
                    <a:pt x="506" y="147"/>
                  </a:lnTo>
                  <a:lnTo>
                    <a:pt x="506" y="147"/>
                  </a:lnTo>
                  <a:lnTo>
                    <a:pt x="506" y="143"/>
                  </a:lnTo>
                  <a:lnTo>
                    <a:pt x="508" y="139"/>
                  </a:lnTo>
                  <a:lnTo>
                    <a:pt x="508" y="139"/>
                  </a:lnTo>
                  <a:lnTo>
                    <a:pt x="504" y="127"/>
                  </a:lnTo>
                  <a:lnTo>
                    <a:pt x="502" y="119"/>
                  </a:lnTo>
                  <a:lnTo>
                    <a:pt x="502" y="119"/>
                  </a:lnTo>
                  <a:lnTo>
                    <a:pt x="502" y="109"/>
                  </a:lnTo>
                  <a:lnTo>
                    <a:pt x="502" y="109"/>
                  </a:lnTo>
                  <a:lnTo>
                    <a:pt x="498" y="101"/>
                  </a:lnTo>
                  <a:lnTo>
                    <a:pt x="498" y="101"/>
                  </a:lnTo>
                  <a:lnTo>
                    <a:pt x="502" y="91"/>
                  </a:lnTo>
                  <a:lnTo>
                    <a:pt x="502" y="91"/>
                  </a:lnTo>
                  <a:lnTo>
                    <a:pt x="508" y="79"/>
                  </a:lnTo>
                  <a:lnTo>
                    <a:pt x="515" y="65"/>
                  </a:lnTo>
                  <a:lnTo>
                    <a:pt x="515" y="65"/>
                  </a:lnTo>
                  <a:lnTo>
                    <a:pt x="521" y="59"/>
                  </a:lnTo>
                  <a:lnTo>
                    <a:pt x="521" y="59"/>
                  </a:lnTo>
                  <a:lnTo>
                    <a:pt x="531" y="59"/>
                  </a:lnTo>
                  <a:lnTo>
                    <a:pt x="531" y="59"/>
                  </a:lnTo>
                  <a:lnTo>
                    <a:pt x="539" y="53"/>
                  </a:lnTo>
                  <a:lnTo>
                    <a:pt x="539" y="53"/>
                  </a:lnTo>
                  <a:lnTo>
                    <a:pt x="549" y="47"/>
                  </a:lnTo>
                  <a:lnTo>
                    <a:pt x="555" y="45"/>
                  </a:lnTo>
                  <a:lnTo>
                    <a:pt x="559" y="45"/>
                  </a:lnTo>
                  <a:lnTo>
                    <a:pt x="561" y="47"/>
                  </a:lnTo>
                  <a:lnTo>
                    <a:pt x="561" y="47"/>
                  </a:lnTo>
                  <a:lnTo>
                    <a:pt x="561" y="47"/>
                  </a:lnTo>
                  <a:lnTo>
                    <a:pt x="561" y="47"/>
                  </a:lnTo>
                  <a:lnTo>
                    <a:pt x="563" y="51"/>
                  </a:lnTo>
                  <a:lnTo>
                    <a:pt x="569" y="51"/>
                  </a:lnTo>
                  <a:lnTo>
                    <a:pt x="569" y="51"/>
                  </a:lnTo>
                  <a:lnTo>
                    <a:pt x="577" y="53"/>
                  </a:lnTo>
                  <a:lnTo>
                    <a:pt x="577" y="53"/>
                  </a:lnTo>
                  <a:lnTo>
                    <a:pt x="583" y="47"/>
                  </a:lnTo>
                  <a:lnTo>
                    <a:pt x="583" y="47"/>
                  </a:lnTo>
                  <a:lnTo>
                    <a:pt x="589" y="37"/>
                  </a:lnTo>
                  <a:lnTo>
                    <a:pt x="589" y="37"/>
                  </a:lnTo>
                  <a:lnTo>
                    <a:pt x="589" y="33"/>
                  </a:lnTo>
                  <a:lnTo>
                    <a:pt x="589" y="29"/>
                  </a:lnTo>
                  <a:lnTo>
                    <a:pt x="589" y="29"/>
                  </a:lnTo>
                  <a:lnTo>
                    <a:pt x="591" y="25"/>
                  </a:lnTo>
                  <a:lnTo>
                    <a:pt x="595" y="22"/>
                  </a:lnTo>
                  <a:lnTo>
                    <a:pt x="595" y="22"/>
                  </a:lnTo>
                  <a:lnTo>
                    <a:pt x="603" y="22"/>
                  </a:lnTo>
                  <a:lnTo>
                    <a:pt x="611" y="22"/>
                  </a:lnTo>
                  <a:lnTo>
                    <a:pt x="611" y="22"/>
                  </a:lnTo>
                  <a:lnTo>
                    <a:pt x="623" y="20"/>
                  </a:lnTo>
                  <a:lnTo>
                    <a:pt x="623" y="20"/>
                  </a:lnTo>
                  <a:lnTo>
                    <a:pt x="631" y="16"/>
                  </a:lnTo>
                  <a:lnTo>
                    <a:pt x="637" y="12"/>
                  </a:lnTo>
                  <a:lnTo>
                    <a:pt x="637" y="12"/>
                  </a:lnTo>
                  <a:lnTo>
                    <a:pt x="647" y="12"/>
                  </a:lnTo>
                  <a:lnTo>
                    <a:pt x="657" y="8"/>
                  </a:lnTo>
                  <a:lnTo>
                    <a:pt x="657" y="8"/>
                  </a:lnTo>
                  <a:lnTo>
                    <a:pt x="663" y="4"/>
                  </a:lnTo>
                  <a:lnTo>
                    <a:pt x="667" y="2"/>
                  </a:lnTo>
                  <a:lnTo>
                    <a:pt x="671" y="0"/>
                  </a:lnTo>
                  <a:lnTo>
                    <a:pt x="671" y="0"/>
                  </a:lnTo>
                  <a:lnTo>
                    <a:pt x="681" y="4"/>
                  </a:lnTo>
                  <a:lnTo>
                    <a:pt x="689" y="8"/>
                  </a:lnTo>
                  <a:lnTo>
                    <a:pt x="689" y="8"/>
                  </a:lnTo>
                  <a:lnTo>
                    <a:pt x="695" y="16"/>
                  </a:lnTo>
                  <a:lnTo>
                    <a:pt x="695" y="16"/>
                  </a:lnTo>
                  <a:lnTo>
                    <a:pt x="695" y="20"/>
                  </a:lnTo>
                  <a:lnTo>
                    <a:pt x="697" y="25"/>
                  </a:lnTo>
                  <a:lnTo>
                    <a:pt x="697" y="25"/>
                  </a:lnTo>
                  <a:lnTo>
                    <a:pt x="707" y="29"/>
                  </a:lnTo>
                  <a:lnTo>
                    <a:pt x="715" y="33"/>
                  </a:lnTo>
                  <a:lnTo>
                    <a:pt x="715" y="33"/>
                  </a:lnTo>
                  <a:lnTo>
                    <a:pt x="721" y="41"/>
                  </a:lnTo>
                  <a:lnTo>
                    <a:pt x="721" y="41"/>
                  </a:lnTo>
                  <a:lnTo>
                    <a:pt x="723" y="45"/>
                  </a:lnTo>
                  <a:lnTo>
                    <a:pt x="723" y="49"/>
                  </a:lnTo>
                  <a:lnTo>
                    <a:pt x="723" y="49"/>
                  </a:lnTo>
                  <a:lnTo>
                    <a:pt x="721" y="53"/>
                  </a:lnTo>
                  <a:lnTo>
                    <a:pt x="717" y="55"/>
                  </a:lnTo>
                  <a:lnTo>
                    <a:pt x="717" y="55"/>
                  </a:lnTo>
                  <a:lnTo>
                    <a:pt x="713" y="57"/>
                  </a:lnTo>
                  <a:lnTo>
                    <a:pt x="709" y="59"/>
                  </a:lnTo>
                  <a:lnTo>
                    <a:pt x="709" y="59"/>
                  </a:lnTo>
                  <a:lnTo>
                    <a:pt x="711" y="61"/>
                  </a:lnTo>
                  <a:lnTo>
                    <a:pt x="715" y="65"/>
                  </a:lnTo>
                  <a:lnTo>
                    <a:pt x="715" y="65"/>
                  </a:lnTo>
                  <a:lnTo>
                    <a:pt x="717" y="75"/>
                  </a:lnTo>
                  <a:lnTo>
                    <a:pt x="717" y="75"/>
                  </a:lnTo>
                  <a:lnTo>
                    <a:pt x="721" y="83"/>
                  </a:lnTo>
                  <a:lnTo>
                    <a:pt x="724" y="91"/>
                  </a:lnTo>
                  <a:lnTo>
                    <a:pt x="724" y="91"/>
                  </a:lnTo>
                  <a:lnTo>
                    <a:pt x="734" y="95"/>
                  </a:lnTo>
                  <a:lnTo>
                    <a:pt x="734" y="95"/>
                  </a:lnTo>
                  <a:lnTo>
                    <a:pt x="744" y="95"/>
                  </a:lnTo>
                  <a:lnTo>
                    <a:pt x="744" y="95"/>
                  </a:lnTo>
                  <a:lnTo>
                    <a:pt x="752" y="97"/>
                  </a:lnTo>
                  <a:lnTo>
                    <a:pt x="764" y="95"/>
                  </a:lnTo>
                  <a:lnTo>
                    <a:pt x="764" y="95"/>
                  </a:lnTo>
                  <a:lnTo>
                    <a:pt x="770" y="91"/>
                  </a:lnTo>
                  <a:lnTo>
                    <a:pt x="770" y="91"/>
                  </a:lnTo>
                  <a:lnTo>
                    <a:pt x="774" y="89"/>
                  </a:lnTo>
                  <a:lnTo>
                    <a:pt x="778" y="89"/>
                  </a:lnTo>
                  <a:lnTo>
                    <a:pt x="778" y="89"/>
                  </a:lnTo>
                  <a:lnTo>
                    <a:pt x="780" y="91"/>
                  </a:lnTo>
                  <a:lnTo>
                    <a:pt x="784" y="95"/>
                  </a:lnTo>
                  <a:lnTo>
                    <a:pt x="784" y="95"/>
                  </a:lnTo>
                  <a:lnTo>
                    <a:pt x="792" y="103"/>
                  </a:lnTo>
                  <a:lnTo>
                    <a:pt x="800" y="107"/>
                  </a:lnTo>
                  <a:lnTo>
                    <a:pt x="800" y="107"/>
                  </a:lnTo>
                  <a:lnTo>
                    <a:pt x="808" y="121"/>
                  </a:lnTo>
                  <a:lnTo>
                    <a:pt x="816" y="135"/>
                  </a:lnTo>
                  <a:lnTo>
                    <a:pt x="816" y="135"/>
                  </a:lnTo>
                  <a:lnTo>
                    <a:pt x="814" y="145"/>
                  </a:lnTo>
                  <a:lnTo>
                    <a:pt x="814" y="145"/>
                  </a:lnTo>
                  <a:lnTo>
                    <a:pt x="822" y="153"/>
                  </a:lnTo>
                  <a:lnTo>
                    <a:pt x="822" y="153"/>
                  </a:lnTo>
                  <a:lnTo>
                    <a:pt x="830" y="157"/>
                  </a:lnTo>
                  <a:lnTo>
                    <a:pt x="830" y="157"/>
                  </a:lnTo>
                  <a:lnTo>
                    <a:pt x="834" y="161"/>
                  </a:lnTo>
                  <a:lnTo>
                    <a:pt x="838" y="161"/>
                  </a:lnTo>
                  <a:lnTo>
                    <a:pt x="838" y="161"/>
                  </a:lnTo>
                  <a:lnTo>
                    <a:pt x="842" y="157"/>
                  </a:lnTo>
                  <a:lnTo>
                    <a:pt x="846" y="153"/>
                  </a:lnTo>
                  <a:lnTo>
                    <a:pt x="846" y="153"/>
                  </a:lnTo>
                  <a:lnTo>
                    <a:pt x="854" y="149"/>
                  </a:lnTo>
                  <a:lnTo>
                    <a:pt x="854" y="149"/>
                  </a:lnTo>
                  <a:lnTo>
                    <a:pt x="864" y="149"/>
                  </a:lnTo>
                  <a:lnTo>
                    <a:pt x="864" y="149"/>
                  </a:lnTo>
                  <a:lnTo>
                    <a:pt x="872" y="153"/>
                  </a:lnTo>
                  <a:lnTo>
                    <a:pt x="878" y="155"/>
                  </a:lnTo>
                  <a:lnTo>
                    <a:pt x="880" y="157"/>
                  </a:lnTo>
                  <a:lnTo>
                    <a:pt x="880" y="157"/>
                  </a:lnTo>
                  <a:lnTo>
                    <a:pt x="884" y="155"/>
                  </a:lnTo>
                  <a:lnTo>
                    <a:pt x="888" y="151"/>
                  </a:lnTo>
                  <a:lnTo>
                    <a:pt x="888" y="151"/>
                  </a:lnTo>
                  <a:lnTo>
                    <a:pt x="892" y="153"/>
                  </a:lnTo>
                  <a:lnTo>
                    <a:pt x="896" y="153"/>
                  </a:lnTo>
                  <a:lnTo>
                    <a:pt x="896" y="153"/>
                  </a:lnTo>
                  <a:lnTo>
                    <a:pt x="902" y="151"/>
                  </a:lnTo>
                  <a:lnTo>
                    <a:pt x="912" y="147"/>
                  </a:lnTo>
                  <a:lnTo>
                    <a:pt x="922" y="139"/>
                  </a:lnTo>
                  <a:lnTo>
                    <a:pt x="922" y="139"/>
                  </a:lnTo>
                  <a:lnTo>
                    <a:pt x="928" y="133"/>
                  </a:lnTo>
                  <a:lnTo>
                    <a:pt x="935" y="125"/>
                  </a:lnTo>
                  <a:lnTo>
                    <a:pt x="935" y="125"/>
                  </a:lnTo>
                  <a:lnTo>
                    <a:pt x="939" y="123"/>
                  </a:lnTo>
                  <a:lnTo>
                    <a:pt x="943" y="125"/>
                  </a:lnTo>
                  <a:lnTo>
                    <a:pt x="943" y="125"/>
                  </a:lnTo>
                  <a:lnTo>
                    <a:pt x="951" y="133"/>
                  </a:lnTo>
                  <a:lnTo>
                    <a:pt x="951" y="133"/>
                  </a:lnTo>
                  <a:lnTo>
                    <a:pt x="961" y="143"/>
                  </a:lnTo>
                  <a:lnTo>
                    <a:pt x="971" y="153"/>
                  </a:lnTo>
                  <a:lnTo>
                    <a:pt x="971" y="153"/>
                  </a:lnTo>
                  <a:lnTo>
                    <a:pt x="979" y="161"/>
                  </a:lnTo>
                  <a:lnTo>
                    <a:pt x="987" y="165"/>
                  </a:lnTo>
                  <a:lnTo>
                    <a:pt x="987" y="165"/>
                  </a:lnTo>
                  <a:lnTo>
                    <a:pt x="991" y="163"/>
                  </a:lnTo>
                  <a:lnTo>
                    <a:pt x="997" y="161"/>
                  </a:lnTo>
                  <a:lnTo>
                    <a:pt x="997" y="161"/>
                  </a:lnTo>
                  <a:lnTo>
                    <a:pt x="997" y="155"/>
                  </a:lnTo>
                  <a:lnTo>
                    <a:pt x="997" y="149"/>
                  </a:lnTo>
                  <a:lnTo>
                    <a:pt x="997" y="149"/>
                  </a:lnTo>
                  <a:lnTo>
                    <a:pt x="1001" y="149"/>
                  </a:lnTo>
                  <a:lnTo>
                    <a:pt x="1007" y="149"/>
                  </a:lnTo>
                  <a:lnTo>
                    <a:pt x="1007" y="149"/>
                  </a:lnTo>
                  <a:lnTo>
                    <a:pt x="1009" y="151"/>
                  </a:lnTo>
                  <a:lnTo>
                    <a:pt x="1013" y="153"/>
                  </a:lnTo>
                  <a:lnTo>
                    <a:pt x="1013" y="153"/>
                  </a:lnTo>
                  <a:lnTo>
                    <a:pt x="1017" y="153"/>
                  </a:lnTo>
                  <a:lnTo>
                    <a:pt x="1025" y="151"/>
                  </a:lnTo>
                  <a:lnTo>
                    <a:pt x="1025" y="151"/>
                  </a:lnTo>
                  <a:lnTo>
                    <a:pt x="1033" y="153"/>
                  </a:lnTo>
                  <a:lnTo>
                    <a:pt x="1033" y="153"/>
                  </a:lnTo>
                  <a:lnTo>
                    <a:pt x="1037" y="155"/>
                  </a:lnTo>
                  <a:lnTo>
                    <a:pt x="1041" y="157"/>
                  </a:lnTo>
                  <a:lnTo>
                    <a:pt x="1041" y="157"/>
                  </a:lnTo>
                  <a:lnTo>
                    <a:pt x="1045" y="157"/>
                  </a:lnTo>
                  <a:lnTo>
                    <a:pt x="1049" y="155"/>
                  </a:lnTo>
                  <a:lnTo>
                    <a:pt x="1059" y="151"/>
                  </a:lnTo>
                  <a:lnTo>
                    <a:pt x="1059" y="151"/>
                  </a:lnTo>
                  <a:lnTo>
                    <a:pt x="1067" y="155"/>
                  </a:lnTo>
                  <a:lnTo>
                    <a:pt x="1075" y="157"/>
                  </a:lnTo>
                  <a:lnTo>
                    <a:pt x="1075" y="157"/>
                  </a:lnTo>
                  <a:lnTo>
                    <a:pt x="1081" y="155"/>
                  </a:lnTo>
                  <a:lnTo>
                    <a:pt x="1085" y="155"/>
                  </a:lnTo>
                  <a:lnTo>
                    <a:pt x="1085" y="155"/>
                  </a:lnTo>
                  <a:lnTo>
                    <a:pt x="1089" y="155"/>
                  </a:lnTo>
                  <a:lnTo>
                    <a:pt x="1093" y="157"/>
                  </a:lnTo>
                  <a:lnTo>
                    <a:pt x="1101" y="163"/>
                  </a:lnTo>
                  <a:lnTo>
                    <a:pt x="1101" y="163"/>
                  </a:lnTo>
                  <a:lnTo>
                    <a:pt x="1113" y="163"/>
                  </a:lnTo>
                  <a:lnTo>
                    <a:pt x="1113" y="163"/>
                  </a:lnTo>
                  <a:lnTo>
                    <a:pt x="1121" y="157"/>
                  </a:lnTo>
                  <a:lnTo>
                    <a:pt x="1121" y="157"/>
                  </a:lnTo>
                  <a:lnTo>
                    <a:pt x="1127" y="157"/>
                  </a:lnTo>
                  <a:lnTo>
                    <a:pt x="1129" y="161"/>
                  </a:lnTo>
                  <a:lnTo>
                    <a:pt x="1129" y="161"/>
                  </a:lnTo>
                  <a:lnTo>
                    <a:pt x="1129" y="163"/>
                  </a:lnTo>
                  <a:lnTo>
                    <a:pt x="1127" y="165"/>
                  </a:lnTo>
                  <a:lnTo>
                    <a:pt x="1123" y="169"/>
                  </a:lnTo>
                  <a:lnTo>
                    <a:pt x="1123" y="169"/>
                  </a:lnTo>
                  <a:lnTo>
                    <a:pt x="1127" y="173"/>
                  </a:lnTo>
                  <a:lnTo>
                    <a:pt x="1131" y="179"/>
                  </a:lnTo>
                  <a:lnTo>
                    <a:pt x="1139" y="185"/>
                  </a:lnTo>
                  <a:lnTo>
                    <a:pt x="1143" y="193"/>
                  </a:lnTo>
                  <a:lnTo>
                    <a:pt x="1143" y="193"/>
                  </a:lnTo>
                  <a:lnTo>
                    <a:pt x="1143" y="203"/>
                  </a:lnTo>
                  <a:lnTo>
                    <a:pt x="1139" y="211"/>
                  </a:lnTo>
                  <a:lnTo>
                    <a:pt x="1139" y="211"/>
                  </a:lnTo>
                  <a:lnTo>
                    <a:pt x="1135" y="213"/>
                  </a:lnTo>
                  <a:lnTo>
                    <a:pt x="1129" y="215"/>
                  </a:lnTo>
                  <a:lnTo>
                    <a:pt x="1125" y="217"/>
                  </a:lnTo>
                  <a:lnTo>
                    <a:pt x="1123" y="223"/>
                  </a:lnTo>
                  <a:lnTo>
                    <a:pt x="1123" y="223"/>
                  </a:lnTo>
                  <a:lnTo>
                    <a:pt x="1125" y="225"/>
                  </a:lnTo>
                  <a:lnTo>
                    <a:pt x="1129" y="229"/>
                  </a:lnTo>
                  <a:lnTo>
                    <a:pt x="1129" y="229"/>
                  </a:lnTo>
                  <a:lnTo>
                    <a:pt x="1141" y="227"/>
                  </a:lnTo>
                  <a:lnTo>
                    <a:pt x="1141" y="227"/>
                  </a:lnTo>
                  <a:lnTo>
                    <a:pt x="1145" y="229"/>
                  </a:lnTo>
                  <a:lnTo>
                    <a:pt x="1148" y="232"/>
                  </a:lnTo>
                  <a:lnTo>
                    <a:pt x="1148" y="232"/>
                  </a:lnTo>
                  <a:lnTo>
                    <a:pt x="1146" y="234"/>
                  </a:lnTo>
                  <a:lnTo>
                    <a:pt x="1141" y="236"/>
                  </a:lnTo>
                  <a:lnTo>
                    <a:pt x="1135" y="240"/>
                  </a:lnTo>
                  <a:lnTo>
                    <a:pt x="1131" y="242"/>
                  </a:lnTo>
                  <a:lnTo>
                    <a:pt x="1131" y="242"/>
                  </a:lnTo>
                  <a:lnTo>
                    <a:pt x="1131" y="246"/>
                  </a:lnTo>
                  <a:lnTo>
                    <a:pt x="1131" y="252"/>
                  </a:lnTo>
                  <a:lnTo>
                    <a:pt x="1131" y="252"/>
                  </a:lnTo>
                  <a:lnTo>
                    <a:pt x="1131" y="258"/>
                  </a:lnTo>
                  <a:lnTo>
                    <a:pt x="1133" y="262"/>
                  </a:lnTo>
                  <a:lnTo>
                    <a:pt x="1133" y="262"/>
                  </a:lnTo>
                  <a:lnTo>
                    <a:pt x="1141" y="266"/>
                  </a:lnTo>
                  <a:lnTo>
                    <a:pt x="1141" y="266"/>
                  </a:lnTo>
                  <a:lnTo>
                    <a:pt x="1146" y="274"/>
                  </a:lnTo>
                  <a:lnTo>
                    <a:pt x="1146" y="274"/>
                  </a:lnTo>
                  <a:lnTo>
                    <a:pt x="1146" y="282"/>
                  </a:lnTo>
                  <a:lnTo>
                    <a:pt x="1148" y="286"/>
                  </a:lnTo>
                  <a:lnTo>
                    <a:pt x="1148" y="286"/>
                  </a:lnTo>
                  <a:lnTo>
                    <a:pt x="1152" y="286"/>
                  </a:lnTo>
                  <a:lnTo>
                    <a:pt x="1156" y="288"/>
                  </a:lnTo>
                  <a:lnTo>
                    <a:pt x="1156" y="288"/>
                  </a:lnTo>
                  <a:lnTo>
                    <a:pt x="1158" y="292"/>
                  </a:lnTo>
                  <a:lnTo>
                    <a:pt x="1158" y="296"/>
                  </a:lnTo>
                  <a:lnTo>
                    <a:pt x="1158" y="306"/>
                  </a:lnTo>
                  <a:lnTo>
                    <a:pt x="1158" y="306"/>
                  </a:lnTo>
                  <a:lnTo>
                    <a:pt x="1158" y="30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10"/>
            <p:cNvSpPr/>
            <p:nvPr/>
          </p:nvSpPr>
          <p:spPr>
            <a:xfrm>
              <a:off x="5041" y="3615"/>
              <a:ext cx="170" cy="139"/>
            </a:xfrm>
            <a:custGeom>
              <a:avLst/>
              <a:gdLst/>
              <a:ahLst/>
              <a:cxnLst/>
              <a:rect l="l" t="t" r="r" b="b"/>
              <a:pathLst>
                <a:path w="170" h="139" extrusionOk="0">
                  <a:moveTo>
                    <a:pt x="170" y="0"/>
                  </a:moveTo>
                  <a:lnTo>
                    <a:pt x="170" y="0"/>
                  </a:lnTo>
                  <a:lnTo>
                    <a:pt x="170" y="2"/>
                  </a:lnTo>
                  <a:lnTo>
                    <a:pt x="170" y="6"/>
                  </a:lnTo>
                  <a:lnTo>
                    <a:pt x="168" y="12"/>
                  </a:lnTo>
                  <a:lnTo>
                    <a:pt x="168" y="12"/>
                  </a:lnTo>
                  <a:lnTo>
                    <a:pt x="164" y="22"/>
                  </a:lnTo>
                  <a:lnTo>
                    <a:pt x="158" y="30"/>
                  </a:lnTo>
                  <a:lnTo>
                    <a:pt x="158" y="30"/>
                  </a:lnTo>
                  <a:lnTo>
                    <a:pt x="148" y="36"/>
                  </a:lnTo>
                  <a:lnTo>
                    <a:pt x="148" y="36"/>
                  </a:lnTo>
                  <a:lnTo>
                    <a:pt x="142" y="52"/>
                  </a:lnTo>
                  <a:lnTo>
                    <a:pt x="140" y="58"/>
                  </a:lnTo>
                  <a:lnTo>
                    <a:pt x="138" y="66"/>
                  </a:lnTo>
                  <a:lnTo>
                    <a:pt x="138" y="66"/>
                  </a:lnTo>
                  <a:lnTo>
                    <a:pt x="140" y="68"/>
                  </a:lnTo>
                  <a:lnTo>
                    <a:pt x="142" y="72"/>
                  </a:lnTo>
                  <a:lnTo>
                    <a:pt x="142" y="72"/>
                  </a:lnTo>
                  <a:lnTo>
                    <a:pt x="140" y="81"/>
                  </a:lnTo>
                  <a:lnTo>
                    <a:pt x="136" y="87"/>
                  </a:lnTo>
                  <a:lnTo>
                    <a:pt x="136" y="87"/>
                  </a:lnTo>
                  <a:lnTo>
                    <a:pt x="126" y="91"/>
                  </a:lnTo>
                  <a:lnTo>
                    <a:pt x="118" y="93"/>
                  </a:lnTo>
                  <a:lnTo>
                    <a:pt x="118" y="93"/>
                  </a:lnTo>
                  <a:lnTo>
                    <a:pt x="112" y="103"/>
                  </a:lnTo>
                  <a:lnTo>
                    <a:pt x="104" y="115"/>
                  </a:lnTo>
                  <a:lnTo>
                    <a:pt x="104" y="115"/>
                  </a:lnTo>
                  <a:lnTo>
                    <a:pt x="94" y="119"/>
                  </a:lnTo>
                  <a:lnTo>
                    <a:pt x="84" y="123"/>
                  </a:lnTo>
                  <a:lnTo>
                    <a:pt x="84" y="123"/>
                  </a:lnTo>
                  <a:lnTo>
                    <a:pt x="76" y="131"/>
                  </a:lnTo>
                  <a:lnTo>
                    <a:pt x="70" y="137"/>
                  </a:lnTo>
                  <a:lnTo>
                    <a:pt x="70" y="137"/>
                  </a:lnTo>
                  <a:lnTo>
                    <a:pt x="58" y="139"/>
                  </a:lnTo>
                  <a:lnTo>
                    <a:pt x="44" y="139"/>
                  </a:lnTo>
                  <a:lnTo>
                    <a:pt x="44" y="139"/>
                  </a:lnTo>
                  <a:lnTo>
                    <a:pt x="34" y="139"/>
                  </a:lnTo>
                  <a:lnTo>
                    <a:pt x="24" y="135"/>
                  </a:lnTo>
                  <a:lnTo>
                    <a:pt x="24" y="135"/>
                  </a:lnTo>
                  <a:lnTo>
                    <a:pt x="16" y="129"/>
                  </a:lnTo>
                  <a:lnTo>
                    <a:pt x="10" y="123"/>
                  </a:lnTo>
                  <a:lnTo>
                    <a:pt x="10" y="123"/>
                  </a:lnTo>
                  <a:lnTo>
                    <a:pt x="4" y="117"/>
                  </a:lnTo>
                  <a:lnTo>
                    <a:pt x="2" y="113"/>
                  </a:lnTo>
                  <a:lnTo>
                    <a:pt x="0" y="109"/>
                  </a:lnTo>
                  <a:lnTo>
                    <a:pt x="0" y="109"/>
                  </a:lnTo>
                  <a:lnTo>
                    <a:pt x="2" y="105"/>
                  </a:lnTo>
                  <a:lnTo>
                    <a:pt x="8" y="103"/>
                  </a:lnTo>
                  <a:lnTo>
                    <a:pt x="16" y="99"/>
                  </a:lnTo>
                  <a:lnTo>
                    <a:pt x="16" y="99"/>
                  </a:lnTo>
                  <a:lnTo>
                    <a:pt x="30" y="89"/>
                  </a:lnTo>
                  <a:lnTo>
                    <a:pt x="30" y="89"/>
                  </a:lnTo>
                  <a:lnTo>
                    <a:pt x="42" y="85"/>
                  </a:lnTo>
                  <a:lnTo>
                    <a:pt x="42" y="85"/>
                  </a:lnTo>
                  <a:lnTo>
                    <a:pt x="46" y="83"/>
                  </a:lnTo>
                  <a:lnTo>
                    <a:pt x="52" y="77"/>
                  </a:lnTo>
                  <a:lnTo>
                    <a:pt x="52" y="77"/>
                  </a:lnTo>
                  <a:lnTo>
                    <a:pt x="52" y="75"/>
                  </a:lnTo>
                  <a:lnTo>
                    <a:pt x="52" y="72"/>
                  </a:lnTo>
                  <a:lnTo>
                    <a:pt x="52" y="68"/>
                  </a:lnTo>
                  <a:lnTo>
                    <a:pt x="52" y="66"/>
                  </a:lnTo>
                  <a:lnTo>
                    <a:pt x="52" y="66"/>
                  </a:lnTo>
                  <a:lnTo>
                    <a:pt x="54" y="66"/>
                  </a:lnTo>
                  <a:lnTo>
                    <a:pt x="58" y="66"/>
                  </a:lnTo>
                  <a:lnTo>
                    <a:pt x="58" y="66"/>
                  </a:lnTo>
                  <a:lnTo>
                    <a:pt x="70" y="64"/>
                  </a:lnTo>
                  <a:lnTo>
                    <a:pt x="86" y="58"/>
                  </a:lnTo>
                  <a:lnTo>
                    <a:pt x="86" y="58"/>
                  </a:lnTo>
                  <a:lnTo>
                    <a:pt x="110" y="50"/>
                  </a:lnTo>
                  <a:lnTo>
                    <a:pt x="120" y="42"/>
                  </a:lnTo>
                  <a:lnTo>
                    <a:pt x="124" y="40"/>
                  </a:lnTo>
                  <a:lnTo>
                    <a:pt x="126" y="36"/>
                  </a:lnTo>
                  <a:lnTo>
                    <a:pt x="126" y="36"/>
                  </a:lnTo>
                  <a:lnTo>
                    <a:pt x="128" y="32"/>
                  </a:lnTo>
                  <a:lnTo>
                    <a:pt x="132" y="30"/>
                  </a:lnTo>
                  <a:lnTo>
                    <a:pt x="144" y="24"/>
                  </a:lnTo>
                  <a:lnTo>
                    <a:pt x="144" y="24"/>
                  </a:lnTo>
                  <a:lnTo>
                    <a:pt x="150" y="12"/>
                  </a:lnTo>
                  <a:lnTo>
                    <a:pt x="150" y="12"/>
                  </a:lnTo>
                  <a:lnTo>
                    <a:pt x="164" y="2"/>
                  </a:lnTo>
                  <a:lnTo>
                    <a:pt x="164" y="2"/>
                  </a:lnTo>
                  <a:lnTo>
                    <a:pt x="168" y="0"/>
                  </a:lnTo>
                  <a:lnTo>
                    <a:pt x="170" y="0"/>
                  </a:lnTo>
                  <a:lnTo>
                    <a:pt x="170" y="0"/>
                  </a:lnTo>
                  <a:lnTo>
                    <a:pt x="170"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10"/>
            <p:cNvSpPr/>
            <p:nvPr/>
          </p:nvSpPr>
          <p:spPr>
            <a:xfrm>
              <a:off x="4124" y="1686"/>
              <a:ext cx="555" cy="492"/>
            </a:xfrm>
            <a:custGeom>
              <a:avLst/>
              <a:gdLst/>
              <a:ahLst/>
              <a:cxnLst/>
              <a:rect l="l" t="t" r="r" b="b"/>
              <a:pathLst>
                <a:path w="555" h="492" extrusionOk="0">
                  <a:moveTo>
                    <a:pt x="551" y="197"/>
                  </a:moveTo>
                  <a:lnTo>
                    <a:pt x="551" y="197"/>
                  </a:lnTo>
                  <a:lnTo>
                    <a:pt x="553" y="207"/>
                  </a:lnTo>
                  <a:lnTo>
                    <a:pt x="555" y="213"/>
                  </a:lnTo>
                  <a:lnTo>
                    <a:pt x="555" y="213"/>
                  </a:lnTo>
                  <a:lnTo>
                    <a:pt x="553" y="217"/>
                  </a:lnTo>
                  <a:lnTo>
                    <a:pt x="549" y="219"/>
                  </a:lnTo>
                  <a:lnTo>
                    <a:pt x="549" y="219"/>
                  </a:lnTo>
                  <a:lnTo>
                    <a:pt x="547" y="227"/>
                  </a:lnTo>
                  <a:lnTo>
                    <a:pt x="547" y="227"/>
                  </a:lnTo>
                  <a:lnTo>
                    <a:pt x="537" y="243"/>
                  </a:lnTo>
                  <a:lnTo>
                    <a:pt x="537" y="243"/>
                  </a:lnTo>
                  <a:lnTo>
                    <a:pt x="529" y="249"/>
                  </a:lnTo>
                  <a:lnTo>
                    <a:pt x="529" y="249"/>
                  </a:lnTo>
                  <a:lnTo>
                    <a:pt x="521" y="249"/>
                  </a:lnTo>
                  <a:lnTo>
                    <a:pt x="513" y="249"/>
                  </a:lnTo>
                  <a:lnTo>
                    <a:pt x="513" y="249"/>
                  </a:lnTo>
                  <a:lnTo>
                    <a:pt x="503" y="245"/>
                  </a:lnTo>
                  <a:lnTo>
                    <a:pt x="495" y="241"/>
                  </a:lnTo>
                  <a:lnTo>
                    <a:pt x="495" y="241"/>
                  </a:lnTo>
                  <a:lnTo>
                    <a:pt x="487" y="243"/>
                  </a:lnTo>
                  <a:lnTo>
                    <a:pt x="487" y="243"/>
                  </a:lnTo>
                  <a:lnTo>
                    <a:pt x="485" y="245"/>
                  </a:lnTo>
                  <a:lnTo>
                    <a:pt x="481" y="247"/>
                  </a:lnTo>
                  <a:lnTo>
                    <a:pt x="481" y="247"/>
                  </a:lnTo>
                  <a:lnTo>
                    <a:pt x="481" y="251"/>
                  </a:lnTo>
                  <a:lnTo>
                    <a:pt x="483" y="257"/>
                  </a:lnTo>
                  <a:lnTo>
                    <a:pt x="483" y="257"/>
                  </a:lnTo>
                  <a:lnTo>
                    <a:pt x="480" y="259"/>
                  </a:lnTo>
                  <a:lnTo>
                    <a:pt x="474" y="261"/>
                  </a:lnTo>
                  <a:lnTo>
                    <a:pt x="474" y="261"/>
                  </a:lnTo>
                  <a:lnTo>
                    <a:pt x="474" y="267"/>
                  </a:lnTo>
                  <a:lnTo>
                    <a:pt x="478" y="271"/>
                  </a:lnTo>
                  <a:lnTo>
                    <a:pt x="478" y="271"/>
                  </a:lnTo>
                  <a:lnTo>
                    <a:pt x="485" y="275"/>
                  </a:lnTo>
                  <a:lnTo>
                    <a:pt x="493" y="279"/>
                  </a:lnTo>
                  <a:lnTo>
                    <a:pt x="493" y="279"/>
                  </a:lnTo>
                  <a:lnTo>
                    <a:pt x="497" y="287"/>
                  </a:lnTo>
                  <a:lnTo>
                    <a:pt x="497" y="287"/>
                  </a:lnTo>
                  <a:lnTo>
                    <a:pt x="495" y="293"/>
                  </a:lnTo>
                  <a:lnTo>
                    <a:pt x="495" y="297"/>
                  </a:lnTo>
                  <a:lnTo>
                    <a:pt x="495" y="297"/>
                  </a:lnTo>
                  <a:lnTo>
                    <a:pt x="499" y="299"/>
                  </a:lnTo>
                  <a:lnTo>
                    <a:pt x="503" y="301"/>
                  </a:lnTo>
                  <a:lnTo>
                    <a:pt x="503" y="301"/>
                  </a:lnTo>
                  <a:lnTo>
                    <a:pt x="503" y="305"/>
                  </a:lnTo>
                  <a:lnTo>
                    <a:pt x="503" y="309"/>
                  </a:lnTo>
                  <a:lnTo>
                    <a:pt x="503" y="309"/>
                  </a:lnTo>
                  <a:lnTo>
                    <a:pt x="509" y="311"/>
                  </a:lnTo>
                  <a:lnTo>
                    <a:pt x="513" y="313"/>
                  </a:lnTo>
                  <a:lnTo>
                    <a:pt x="513" y="313"/>
                  </a:lnTo>
                  <a:lnTo>
                    <a:pt x="517" y="319"/>
                  </a:lnTo>
                  <a:lnTo>
                    <a:pt x="517" y="319"/>
                  </a:lnTo>
                  <a:lnTo>
                    <a:pt x="519" y="328"/>
                  </a:lnTo>
                  <a:lnTo>
                    <a:pt x="519" y="328"/>
                  </a:lnTo>
                  <a:lnTo>
                    <a:pt x="525" y="340"/>
                  </a:lnTo>
                  <a:lnTo>
                    <a:pt x="527" y="346"/>
                  </a:lnTo>
                  <a:lnTo>
                    <a:pt x="529" y="350"/>
                  </a:lnTo>
                  <a:lnTo>
                    <a:pt x="529" y="350"/>
                  </a:lnTo>
                  <a:lnTo>
                    <a:pt x="527" y="348"/>
                  </a:lnTo>
                  <a:lnTo>
                    <a:pt x="525" y="348"/>
                  </a:lnTo>
                  <a:lnTo>
                    <a:pt x="519" y="350"/>
                  </a:lnTo>
                  <a:lnTo>
                    <a:pt x="509" y="358"/>
                  </a:lnTo>
                  <a:lnTo>
                    <a:pt x="509" y="358"/>
                  </a:lnTo>
                  <a:lnTo>
                    <a:pt x="499" y="364"/>
                  </a:lnTo>
                  <a:lnTo>
                    <a:pt x="499" y="364"/>
                  </a:lnTo>
                  <a:lnTo>
                    <a:pt x="491" y="364"/>
                  </a:lnTo>
                  <a:lnTo>
                    <a:pt x="491" y="364"/>
                  </a:lnTo>
                  <a:lnTo>
                    <a:pt x="485" y="370"/>
                  </a:lnTo>
                  <a:lnTo>
                    <a:pt x="485" y="370"/>
                  </a:lnTo>
                  <a:lnTo>
                    <a:pt x="478" y="384"/>
                  </a:lnTo>
                  <a:lnTo>
                    <a:pt x="470" y="396"/>
                  </a:lnTo>
                  <a:lnTo>
                    <a:pt x="470" y="396"/>
                  </a:lnTo>
                  <a:lnTo>
                    <a:pt x="468" y="404"/>
                  </a:lnTo>
                  <a:lnTo>
                    <a:pt x="468" y="404"/>
                  </a:lnTo>
                  <a:lnTo>
                    <a:pt x="470" y="414"/>
                  </a:lnTo>
                  <a:lnTo>
                    <a:pt x="470" y="414"/>
                  </a:lnTo>
                  <a:lnTo>
                    <a:pt x="470" y="424"/>
                  </a:lnTo>
                  <a:lnTo>
                    <a:pt x="470" y="424"/>
                  </a:lnTo>
                  <a:lnTo>
                    <a:pt x="472" y="432"/>
                  </a:lnTo>
                  <a:lnTo>
                    <a:pt x="478" y="442"/>
                  </a:lnTo>
                  <a:lnTo>
                    <a:pt x="478" y="442"/>
                  </a:lnTo>
                  <a:lnTo>
                    <a:pt x="474" y="448"/>
                  </a:lnTo>
                  <a:lnTo>
                    <a:pt x="474" y="452"/>
                  </a:lnTo>
                  <a:lnTo>
                    <a:pt x="474" y="452"/>
                  </a:lnTo>
                  <a:lnTo>
                    <a:pt x="470" y="454"/>
                  </a:lnTo>
                  <a:lnTo>
                    <a:pt x="466" y="456"/>
                  </a:lnTo>
                  <a:lnTo>
                    <a:pt x="466" y="456"/>
                  </a:lnTo>
                  <a:lnTo>
                    <a:pt x="462" y="452"/>
                  </a:lnTo>
                  <a:lnTo>
                    <a:pt x="458" y="450"/>
                  </a:lnTo>
                  <a:lnTo>
                    <a:pt x="458" y="450"/>
                  </a:lnTo>
                  <a:lnTo>
                    <a:pt x="450" y="448"/>
                  </a:lnTo>
                  <a:lnTo>
                    <a:pt x="450" y="448"/>
                  </a:lnTo>
                  <a:lnTo>
                    <a:pt x="440" y="448"/>
                  </a:lnTo>
                  <a:lnTo>
                    <a:pt x="440" y="448"/>
                  </a:lnTo>
                  <a:lnTo>
                    <a:pt x="422" y="456"/>
                  </a:lnTo>
                  <a:lnTo>
                    <a:pt x="422" y="456"/>
                  </a:lnTo>
                  <a:lnTo>
                    <a:pt x="412" y="456"/>
                  </a:lnTo>
                  <a:lnTo>
                    <a:pt x="412" y="456"/>
                  </a:lnTo>
                  <a:lnTo>
                    <a:pt x="408" y="460"/>
                  </a:lnTo>
                  <a:lnTo>
                    <a:pt x="406" y="462"/>
                  </a:lnTo>
                  <a:lnTo>
                    <a:pt x="406" y="462"/>
                  </a:lnTo>
                  <a:lnTo>
                    <a:pt x="402" y="462"/>
                  </a:lnTo>
                  <a:lnTo>
                    <a:pt x="398" y="458"/>
                  </a:lnTo>
                  <a:lnTo>
                    <a:pt x="398" y="458"/>
                  </a:lnTo>
                  <a:lnTo>
                    <a:pt x="392" y="450"/>
                  </a:lnTo>
                  <a:lnTo>
                    <a:pt x="392" y="450"/>
                  </a:lnTo>
                  <a:lnTo>
                    <a:pt x="382" y="442"/>
                  </a:lnTo>
                  <a:lnTo>
                    <a:pt x="378" y="440"/>
                  </a:lnTo>
                  <a:lnTo>
                    <a:pt x="374" y="440"/>
                  </a:lnTo>
                  <a:lnTo>
                    <a:pt x="374" y="440"/>
                  </a:lnTo>
                  <a:lnTo>
                    <a:pt x="372" y="442"/>
                  </a:lnTo>
                  <a:lnTo>
                    <a:pt x="370" y="446"/>
                  </a:lnTo>
                  <a:lnTo>
                    <a:pt x="368" y="454"/>
                  </a:lnTo>
                  <a:lnTo>
                    <a:pt x="364" y="460"/>
                  </a:lnTo>
                  <a:lnTo>
                    <a:pt x="360" y="466"/>
                  </a:lnTo>
                  <a:lnTo>
                    <a:pt x="360" y="466"/>
                  </a:lnTo>
                  <a:lnTo>
                    <a:pt x="354" y="464"/>
                  </a:lnTo>
                  <a:lnTo>
                    <a:pt x="350" y="462"/>
                  </a:lnTo>
                  <a:lnTo>
                    <a:pt x="350" y="462"/>
                  </a:lnTo>
                  <a:lnTo>
                    <a:pt x="348" y="458"/>
                  </a:lnTo>
                  <a:lnTo>
                    <a:pt x="344" y="456"/>
                  </a:lnTo>
                  <a:lnTo>
                    <a:pt x="344" y="456"/>
                  </a:lnTo>
                  <a:lnTo>
                    <a:pt x="340" y="456"/>
                  </a:lnTo>
                  <a:lnTo>
                    <a:pt x="336" y="458"/>
                  </a:lnTo>
                  <a:lnTo>
                    <a:pt x="336" y="458"/>
                  </a:lnTo>
                  <a:lnTo>
                    <a:pt x="326" y="458"/>
                  </a:lnTo>
                  <a:lnTo>
                    <a:pt x="326" y="458"/>
                  </a:lnTo>
                  <a:lnTo>
                    <a:pt x="322" y="454"/>
                  </a:lnTo>
                  <a:lnTo>
                    <a:pt x="318" y="452"/>
                  </a:lnTo>
                  <a:lnTo>
                    <a:pt x="318" y="452"/>
                  </a:lnTo>
                  <a:lnTo>
                    <a:pt x="314" y="456"/>
                  </a:lnTo>
                  <a:lnTo>
                    <a:pt x="312" y="460"/>
                  </a:lnTo>
                  <a:lnTo>
                    <a:pt x="312" y="460"/>
                  </a:lnTo>
                  <a:lnTo>
                    <a:pt x="308" y="462"/>
                  </a:lnTo>
                  <a:lnTo>
                    <a:pt x="304" y="462"/>
                  </a:lnTo>
                  <a:lnTo>
                    <a:pt x="304" y="462"/>
                  </a:lnTo>
                  <a:lnTo>
                    <a:pt x="294" y="466"/>
                  </a:lnTo>
                  <a:lnTo>
                    <a:pt x="294" y="466"/>
                  </a:lnTo>
                  <a:lnTo>
                    <a:pt x="292" y="470"/>
                  </a:lnTo>
                  <a:lnTo>
                    <a:pt x="288" y="476"/>
                  </a:lnTo>
                  <a:lnTo>
                    <a:pt x="288" y="476"/>
                  </a:lnTo>
                  <a:lnTo>
                    <a:pt x="284" y="474"/>
                  </a:lnTo>
                  <a:lnTo>
                    <a:pt x="280" y="468"/>
                  </a:lnTo>
                  <a:lnTo>
                    <a:pt x="280" y="468"/>
                  </a:lnTo>
                  <a:lnTo>
                    <a:pt x="280" y="464"/>
                  </a:lnTo>
                  <a:lnTo>
                    <a:pt x="278" y="460"/>
                  </a:lnTo>
                  <a:lnTo>
                    <a:pt x="278" y="460"/>
                  </a:lnTo>
                  <a:lnTo>
                    <a:pt x="274" y="460"/>
                  </a:lnTo>
                  <a:lnTo>
                    <a:pt x="269" y="462"/>
                  </a:lnTo>
                  <a:lnTo>
                    <a:pt x="263" y="464"/>
                  </a:lnTo>
                  <a:lnTo>
                    <a:pt x="259" y="464"/>
                  </a:lnTo>
                  <a:lnTo>
                    <a:pt x="259" y="464"/>
                  </a:lnTo>
                  <a:lnTo>
                    <a:pt x="255" y="462"/>
                  </a:lnTo>
                  <a:lnTo>
                    <a:pt x="253" y="460"/>
                  </a:lnTo>
                  <a:lnTo>
                    <a:pt x="253" y="460"/>
                  </a:lnTo>
                  <a:lnTo>
                    <a:pt x="251" y="456"/>
                  </a:lnTo>
                  <a:lnTo>
                    <a:pt x="249" y="450"/>
                  </a:lnTo>
                  <a:lnTo>
                    <a:pt x="249" y="450"/>
                  </a:lnTo>
                  <a:lnTo>
                    <a:pt x="245" y="450"/>
                  </a:lnTo>
                  <a:lnTo>
                    <a:pt x="239" y="448"/>
                  </a:lnTo>
                  <a:lnTo>
                    <a:pt x="239" y="448"/>
                  </a:lnTo>
                  <a:lnTo>
                    <a:pt x="229" y="446"/>
                  </a:lnTo>
                  <a:lnTo>
                    <a:pt x="229" y="446"/>
                  </a:lnTo>
                  <a:lnTo>
                    <a:pt x="221" y="442"/>
                  </a:lnTo>
                  <a:lnTo>
                    <a:pt x="221" y="442"/>
                  </a:lnTo>
                  <a:lnTo>
                    <a:pt x="211" y="446"/>
                  </a:lnTo>
                  <a:lnTo>
                    <a:pt x="211" y="446"/>
                  </a:lnTo>
                  <a:lnTo>
                    <a:pt x="203" y="446"/>
                  </a:lnTo>
                  <a:lnTo>
                    <a:pt x="203" y="446"/>
                  </a:lnTo>
                  <a:lnTo>
                    <a:pt x="185" y="442"/>
                  </a:lnTo>
                  <a:lnTo>
                    <a:pt x="185" y="442"/>
                  </a:lnTo>
                  <a:lnTo>
                    <a:pt x="175" y="438"/>
                  </a:lnTo>
                  <a:lnTo>
                    <a:pt x="167" y="434"/>
                  </a:lnTo>
                  <a:lnTo>
                    <a:pt x="167" y="434"/>
                  </a:lnTo>
                  <a:lnTo>
                    <a:pt x="163" y="436"/>
                  </a:lnTo>
                  <a:lnTo>
                    <a:pt x="159" y="438"/>
                  </a:lnTo>
                  <a:lnTo>
                    <a:pt x="159" y="438"/>
                  </a:lnTo>
                  <a:lnTo>
                    <a:pt x="147" y="440"/>
                  </a:lnTo>
                  <a:lnTo>
                    <a:pt x="139" y="440"/>
                  </a:lnTo>
                  <a:lnTo>
                    <a:pt x="139" y="440"/>
                  </a:lnTo>
                  <a:lnTo>
                    <a:pt x="129" y="438"/>
                  </a:lnTo>
                  <a:lnTo>
                    <a:pt x="129" y="438"/>
                  </a:lnTo>
                  <a:lnTo>
                    <a:pt x="117" y="440"/>
                  </a:lnTo>
                  <a:lnTo>
                    <a:pt x="107" y="442"/>
                  </a:lnTo>
                  <a:lnTo>
                    <a:pt x="83" y="452"/>
                  </a:lnTo>
                  <a:lnTo>
                    <a:pt x="83" y="452"/>
                  </a:lnTo>
                  <a:lnTo>
                    <a:pt x="79" y="454"/>
                  </a:lnTo>
                  <a:lnTo>
                    <a:pt x="75" y="456"/>
                  </a:lnTo>
                  <a:lnTo>
                    <a:pt x="75" y="456"/>
                  </a:lnTo>
                  <a:lnTo>
                    <a:pt x="75" y="460"/>
                  </a:lnTo>
                  <a:lnTo>
                    <a:pt x="75" y="464"/>
                  </a:lnTo>
                  <a:lnTo>
                    <a:pt x="75" y="464"/>
                  </a:lnTo>
                  <a:lnTo>
                    <a:pt x="69" y="474"/>
                  </a:lnTo>
                  <a:lnTo>
                    <a:pt x="69" y="474"/>
                  </a:lnTo>
                  <a:lnTo>
                    <a:pt x="59" y="478"/>
                  </a:lnTo>
                  <a:lnTo>
                    <a:pt x="52" y="482"/>
                  </a:lnTo>
                  <a:lnTo>
                    <a:pt x="52" y="482"/>
                  </a:lnTo>
                  <a:lnTo>
                    <a:pt x="44" y="482"/>
                  </a:lnTo>
                  <a:lnTo>
                    <a:pt x="44" y="482"/>
                  </a:lnTo>
                  <a:lnTo>
                    <a:pt x="32" y="484"/>
                  </a:lnTo>
                  <a:lnTo>
                    <a:pt x="32" y="484"/>
                  </a:lnTo>
                  <a:lnTo>
                    <a:pt x="30" y="488"/>
                  </a:lnTo>
                  <a:lnTo>
                    <a:pt x="26" y="492"/>
                  </a:lnTo>
                  <a:lnTo>
                    <a:pt x="26" y="492"/>
                  </a:lnTo>
                  <a:lnTo>
                    <a:pt x="28" y="468"/>
                  </a:lnTo>
                  <a:lnTo>
                    <a:pt x="28" y="456"/>
                  </a:lnTo>
                  <a:lnTo>
                    <a:pt x="26" y="446"/>
                  </a:lnTo>
                  <a:lnTo>
                    <a:pt x="26" y="446"/>
                  </a:lnTo>
                  <a:lnTo>
                    <a:pt x="22" y="440"/>
                  </a:lnTo>
                  <a:lnTo>
                    <a:pt x="18" y="438"/>
                  </a:lnTo>
                  <a:lnTo>
                    <a:pt x="6" y="432"/>
                  </a:lnTo>
                  <a:lnTo>
                    <a:pt x="6" y="432"/>
                  </a:lnTo>
                  <a:lnTo>
                    <a:pt x="2" y="426"/>
                  </a:lnTo>
                  <a:lnTo>
                    <a:pt x="0" y="422"/>
                  </a:lnTo>
                  <a:lnTo>
                    <a:pt x="0" y="422"/>
                  </a:lnTo>
                  <a:lnTo>
                    <a:pt x="0" y="418"/>
                  </a:lnTo>
                  <a:lnTo>
                    <a:pt x="2" y="414"/>
                  </a:lnTo>
                  <a:lnTo>
                    <a:pt x="10" y="406"/>
                  </a:lnTo>
                  <a:lnTo>
                    <a:pt x="10" y="406"/>
                  </a:lnTo>
                  <a:lnTo>
                    <a:pt x="18" y="400"/>
                  </a:lnTo>
                  <a:lnTo>
                    <a:pt x="26" y="394"/>
                  </a:lnTo>
                  <a:lnTo>
                    <a:pt x="26" y="394"/>
                  </a:lnTo>
                  <a:lnTo>
                    <a:pt x="30" y="386"/>
                  </a:lnTo>
                  <a:lnTo>
                    <a:pt x="34" y="374"/>
                  </a:lnTo>
                  <a:lnTo>
                    <a:pt x="34" y="374"/>
                  </a:lnTo>
                  <a:lnTo>
                    <a:pt x="36" y="366"/>
                  </a:lnTo>
                  <a:lnTo>
                    <a:pt x="34" y="356"/>
                  </a:lnTo>
                  <a:lnTo>
                    <a:pt x="34" y="356"/>
                  </a:lnTo>
                  <a:lnTo>
                    <a:pt x="32" y="338"/>
                  </a:lnTo>
                  <a:lnTo>
                    <a:pt x="32" y="338"/>
                  </a:lnTo>
                  <a:lnTo>
                    <a:pt x="26" y="321"/>
                  </a:lnTo>
                  <a:lnTo>
                    <a:pt x="18" y="303"/>
                  </a:lnTo>
                  <a:lnTo>
                    <a:pt x="2" y="265"/>
                  </a:lnTo>
                  <a:lnTo>
                    <a:pt x="2" y="265"/>
                  </a:lnTo>
                  <a:lnTo>
                    <a:pt x="0" y="253"/>
                  </a:lnTo>
                  <a:lnTo>
                    <a:pt x="0" y="253"/>
                  </a:lnTo>
                  <a:lnTo>
                    <a:pt x="2" y="251"/>
                  </a:lnTo>
                  <a:lnTo>
                    <a:pt x="6" y="253"/>
                  </a:lnTo>
                  <a:lnTo>
                    <a:pt x="18" y="255"/>
                  </a:lnTo>
                  <a:lnTo>
                    <a:pt x="18" y="255"/>
                  </a:lnTo>
                  <a:lnTo>
                    <a:pt x="24" y="253"/>
                  </a:lnTo>
                  <a:lnTo>
                    <a:pt x="32" y="249"/>
                  </a:lnTo>
                  <a:lnTo>
                    <a:pt x="32" y="249"/>
                  </a:lnTo>
                  <a:lnTo>
                    <a:pt x="42" y="249"/>
                  </a:lnTo>
                  <a:lnTo>
                    <a:pt x="50" y="251"/>
                  </a:lnTo>
                  <a:lnTo>
                    <a:pt x="50" y="251"/>
                  </a:lnTo>
                  <a:lnTo>
                    <a:pt x="58" y="247"/>
                  </a:lnTo>
                  <a:lnTo>
                    <a:pt x="58" y="247"/>
                  </a:lnTo>
                  <a:lnTo>
                    <a:pt x="59" y="243"/>
                  </a:lnTo>
                  <a:lnTo>
                    <a:pt x="61" y="241"/>
                  </a:lnTo>
                  <a:lnTo>
                    <a:pt x="61" y="241"/>
                  </a:lnTo>
                  <a:lnTo>
                    <a:pt x="67" y="241"/>
                  </a:lnTo>
                  <a:lnTo>
                    <a:pt x="71" y="243"/>
                  </a:lnTo>
                  <a:lnTo>
                    <a:pt x="71" y="243"/>
                  </a:lnTo>
                  <a:lnTo>
                    <a:pt x="77" y="243"/>
                  </a:lnTo>
                  <a:lnTo>
                    <a:pt x="79" y="241"/>
                  </a:lnTo>
                  <a:lnTo>
                    <a:pt x="79" y="241"/>
                  </a:lnTo>
                  <a:lnTo>
                    <a:pt x="79" y="237"/>
                  </a:lnTo>
                  <a:lnTo>
                    <a:pt x="77" y="231"/>
                  </a:lnTo>
                  <a:lnTo>
                    <a:pt x="75" y="229"/>
                  </a:lnTo>
                  <a:lnTo>
                    <a:pt x="75" y="225"/>
                  </a:lnTo>
                  <a:lnTo>
                    <a:pt x="75" y="225"/>
                  </a:lnTo>
                  <a:lnTo>
                    <a:pt x="77" y="223"/>
                  </a:lnTo>
                  <a:lnTo>
                    <a:pt x="81" y="221"/>
                  </a:lnTo>
                  <a:lnTo>
                    <a:pt x="81" y="221"/>
                  </a:lnTo>
                  <a:lnTo>
                    <a:pt x="85" y="221"/>
                  </a:lnTo>
                  <a:lnTo>
                    <a:pt x="89" y="221"/>
                  </a:lnTo>
                  <a:lnTo>
                    <a:pt x="89" y="221"/>
                  </a:lnTo>
                  <a:lnTo>
                    <a:pt x="91" y="217"/>
                  </a:lnTo>
                  <a:lnTo>
                    <a:pt x="93" y="213"/>
                  </a:lnTo>
                  <a:lnTo>
                    <a:pt x="93" y="213"/>
                  </a:lnTo>
                  <a:lnTo>
                    <a:pt x="99" y="211"/>
                  </a:lnTo>
                  <a:lnTo>
                    <a:pt x="103" y="207"/>
                  </a:lnTo>
                  <a:lnTo>
                    <a:pt x="103" y="207"/>
                  </a:lnTo>
                  <a:lnTo>
                    <a:pt x="107" y="209"/>
                  </a:lnTo>
                  <a:lnTo>
                    <a:pt x="109" y="209"/>
                  </a:lnTo>
                  <a:lnTo>
                    <a:pt x="109" y="209"/>
                  </a:lnTo>
                  <a:lnTo>
                    <a:pt x="115" y="215"/>
                  </a:lnTo>
                  <a:lnTo>
                    <a:pt x="115" y="215"/>
                  </a:lnTo>
                  <a:lnTo>
                    <a:pt x="119" y="217"/>
                  </a:lnTo>
                  <a:lnTo>
                    <a:pt x="123" y="219"/>
                  </a:lnTo>
                  <a:lnTo>
                    <a:pt x="123" y="219"/>
                  </a:lnTo>
                  <a:lnTo>
                    <a:pt x="129" y="217"/>
                  </a:lnTo>
                  <a:lnTo>
                    <a:pt x="133" y="215"/>
                  </a:lnTo>
                  <a:lnTo>
                    <a:pt x="133" y="215"/>
                  </a:lnTo>
                  <a:lnTo>
                    <a:pt x="131" y="211"/>
                  </a:lnTo>
                  <a:lnTo>
                    <a:pt x="129" y="207"/>
                  </a:lnTo>
                  <a:lnTo>
                    <a:pt x="129" y="207"/>
                  </a:lnTo>
                  <a:lnTo>
                    <a:pt x="121" y="199"/>
                  </a:lnTo>
                  <a:lnTo>
                    <a:pt x="121" y="199"/>
                  </a:lnTo>
                  <a:lnTo>
                    <a:pt x="117" y="193"/>
                  </a:lnTo>
                  <a:lnTo>
                    <a:pt x="117" y="193"/>
                  </a:lnTo>
                  <a:lnTo>
                    <a:pt x="117" y="185"/>
                  </a:lnTo>
                  <a:lnTo>
                    <a:pt x="117" y="185"/>
                  </a:lnTo>
                  <a:lnTo>
                    <a:pt x="121" y="177"/>
                  </a:lnTo>
                  <a:lnTo>
                    <a:pt x="123" y="167"/>
                  </a:lnTo>
                  <a:lnTo>
                    <a:pt x="123" y="167"/>
                  </a:lnTo>
                  <a:lnTo>
                    <a:pt x="123" y="159"/>
                  </a:lnTo>
                  <a:lnTo>
                    <a:pt x="123" y="159"/>
                  </a:lnTo>
                  <a:lnTo>
                    <a:pt x="123" y="151"/>
                  </a:lnTo>
                  <a:lnTo>
                    <a:pt x="123" y="151"/>
                  </a:lnTo>
                  <a:lnTo>
                    <a:pt x="121" y="143"/>
                  </a:lnTo>
                  <a:lnTo>
                    <a:pt x="121" y="143"/>
                  </a:lnTo>
                  <a:lnTo>
                    <a:pt x="123" y="133"/>
                  </a:lnTo>
                  <a:lnTo>
                    <a:pt x="123" y="133"/>
                  </a:lnTo>
                  <a:lnTo>
                    <a:pt x="127" y="131"/>
                  </a:lnTo>
                  <a:lnTo>
                    <a:pt x="131" y="129"/>
                  </a:lnTo>
                  <a:lnTo>
                    <a:pt x="131" y="129"/>
                  </a:lnTo>
                  <a:lnTo>
                    <a:pt x="139" y="127"/>
                  </a:lnTo>
                  <a:lnTo>
                    <a:pt x="139" y="127"/>
                  </a:lnTo>
                  <a:lnTo>
                    <a:pt x="143" y="121"/>
                  </a:lnTo>
                  <a:lnTo>
                    <a:pt x="143" y="121"/>
                  </a:lnTo>
                  <a:lnTo>
                    <a:pt x="149" y="116"/>
                  </a:lnTo>
                  <a:lnTo>
                    <a:pt x="149" y="116"/>
                  </a:lnTo>
                  <a:lnTo>
                    <a:pt x="157" y="116"/>
                  </a:lnTo>
                  <a:lnTo>
                    <a:pt x="163" y="114"/>
                  </a:lnTo>
                  <a:lnTo>
                    <a:pt x="163" y="114"/>
                  </a:lnTo>
                  <a:lnTo>
                    <a:pt x="167" y="112"/>
                  </a:lnTo>
                  <a:lnTo>
                    <a:pt x="169" y="104"/>
                  </a:lnTo>
                  <a:lnTo>
                    <a:pt x="171" y="98"/>
                  </a:lnTo>
                  <a:lnTo>
                    <a:pt x="169" y="94"/>
                  </a:lnTo>
                  <a:lnTo>
                    <a:pt x="169" y="94"/>
                  </a:lnTo>
                  <a:lnTo>
                    <a:pt x="167" y="92"/>
                  </a:lnTo>
                  <a:lnTo>
                    <a:pt x="161" y="92"/>
                  </a:lnTo>
                  <a:lnTo>
                    <a:pt x="161" y="92"/>
                  </a:lnTo>
                  <a:lnTo>
                    <a:pt x="157" y="92"/>
                  </a:lnTo>
                  <a:lnTo>
                    <a:pt x="155" y="92"/>
                  </a:lnTo>
                  <a:lnTo>
                    <a:pt x="155" y="92"/>
                  </a:lnTo>
                  <a:lnTo>
                    <a:pt x="151" y="90"/>
                  </a:lnTo>
                  <a:lnTo>
                    <a:pt x="149" y="86"/>
                  </a:lnTo>
                  <a:lnTo>
                    <a:pt x="149" y="86"/>
                  </a:lnTo>
                  <a:lnTo>
                    <a:pt x="149" y="82"/>
                  </a:lnTo>
                  <a:lnTo>
                    <a:pt x="149" y="76"/>
                  </a:lnTo>
                  <a:lnTo>
                    <a:pt x="149" y="76"/>
                  </a:lnTo>
                  <a:lnTo>
                    <a:pt x="155" y="72"/>
                  </a:lnTo>
                  <a:lnTo>
                    <a:pt x="157" y="70"/>
                  </a:lnTo>
                  <a:lnTo>
                    <a:pt x="157" y="70"/>
                  </a:lnTo>
                  <a:lnTo>
                    <a:pt x="161" y="68"/>
                  </a:lnTo>
                  <a:lnTo>
                    <a:pt x="161" y="64"/>
                  </a:lnTo>
                  <a:lnTo>
                    <a:pt x="161" y="64"/>
                  </a:lnTo>
                  <a:lnTo>
                    <a:pt x="161" y="62"/>
                  </a:lnTo>
                  <a:lnTo>
                    <a:pt x="161" y="62"/>
                  </a:lnTo>
                  <a:lnTo>
                    <a:pt x="161" y="62"/>
                  </a:lnTo>
                  <a:lnTo>
                    <a:pt x="161" y="62"/>
                  </a:lnTo>
                  <a:lnTo>
                    <a:pt x="165" y="62"/>
                  </a:lnTo>
                  <a:lnTo>
                    <a:pt x="169" y="62"/>
                  </a:lnTo>
                  <a:lnTo>
                    <a:pt x="169" y="62"/>
                  </a:lnTo>
                  <a:lnTo>
                    <a:pt x="173" y="60"/>
                  </a:lnTo>
                  <a:lnTo>
                    <a:pt x="175" y="56"/>
                  </a:lnTo>
                  <a:lnTo>
                    <a:pt x="175" y="56"/>
                  </a:lnTo>
                  <a:lnTo>
                    <a:pt x="175" y="48"/>
                  </a:lnTo>
                  <a:lnTo>
                    <a:pt x="175" y="48"/>
                  </a:lnTo>
                  <a:lnTo>
                    <a:pt x="177" y="44"/>
                  </a:lnTo>
                  <a:lnTo>
                    <a:pt x="181" y="42"/>
                  </a:lnTo>
                  <a:lnTo>
                    <a:pt x="181" y="42"/>
                  </a:lnTo>
                  <a:lnTo>
                    <a:pt x="187" y="42"/>
                  </a:lnTo>
                  <a:lnTo>
                    <a:pt x="191" y="44"/>
                  </a:lnTo>
                  <a:lnTo>
                    <a:pt x="199" y="46"/>
                  </a:lnTo>
                  <a:lnTo>
                    <a:pt x="199" y="46"/>
                  </a:lnTo>
                  <a:lnTo>
                    <a:pt x="207" y="42"/>
                  </a:lnTo>
                  <a:lnTo>
                    <a:pt x="207" y="42"/>
                  </a:lnTo>
                  <a:lnTo>
                    <a:pt x="211" y="36"/>
                  </a:lnTo>
                  <a:lnTo>
                    <a:pt x="215" y="30"/>
                  </a:lnTo>
                  <a:lnTo>
                    <a:pt x="215" y="30"/>
                  </a:lnTo>
                  <a:lnTo>
                    <a:pt x="215" y="22"/>
                  </a:lnTo>
                  <a:lnTo>
                    <a:pt x="215" y="22"/>
                  </a:lnTo>
                  <a:lnTo>
                    <a:pt x="219" y="12"/>
                  </a:lnTo>
                  <a:lnTo>
                    <a:pt x="225" y="6"/>
                  </a:lnTo>
                  <a:lnTo>
                    <a:pt x="225" y="6"/>
                  </a:lnTo>
                  <a:lnTo>
                    <a:pt x="231" y="2"/>
                  </a:lnTo>
                  <a:lnTo>
                    <a:pt x="231" y="2"/>
                  </a:lnTo>
                  <a:lnTo>
                    <a:pt x="235" y="0"/>
                  </a:lnTo>
                  <a:lnTo>
                    <a:pt x="243" y="0"/>
                  </a:lnTo>
                  <a:lnTo>
                    <a:pt x="243" y="0"/>
                  </a:lnTo>
                  <a:lnTo>
                    <a:pt x="243" y="4"/>
                  </a:lnTo>
                  <a:lnTo>
                    <a:pt x="245" y="6"/>
                  </a:lnTo>
                  <a:lnTo>
                    <a:pt x="245" y="6"/>
                  </a:lnTo>
                  <a:lnTo>
                    <a:pt x="249" y="6"/>
                  </a:lnTo>
                  <a:lnTo>
                    <a:pt x="253" y="4"/>
                  </a:lnTo>
                  <a:lnTo>
                    <a:pt x="261" y="0"/>
                  </a:lnTo>
                  <a:lnTo>
                    <a:pt x="261" y="0"/>
                  </a:lnTo>
                  <a:lnTo>
                    <a:pt x="267" y="2"/>
                  </a:lnTo>
                  <a:lnTo>
                    <a:pt x="267" y="2"/>
                  </a:lnTo>
                  <a:lnTo>
                    <a:pt x="272" y="6"/>
                  </a:lnTo>
                  <a:lnTo>
                    <a:pt x="274" y="8"/>
                  </a:lnTo>
                  <a:lnTo>
                    <a:pt x="274" y="8"/>
                  </a:lnTo>
                  <a:lnTo>
                    <a:pt x="278" y="8"/>
                  </a:lnTo>
                  <a:lnTo>
                    <a:pt x="282" y="6"/>
                  </a:lnTo>
                  <a:lnTo>
                    <a:pt x="288" y="4"/>
                  </a:lnTo>
                  <a:lnTo>
                    <a:pt x="288" y="4"/>
                  </a:lnTo>
                  <a:lnTo>
                    <a:pt x="296" y="4"/>
                  </a:lnTo>
                  <a:lnTo>
                    <a:pt x="296" y="4"/>
                  </a:lnTo>
                  <a:lnTo>
                    <a:pt x="306" y="6"/>
                  </a:lnTo>
                  <a:lnTo>
                    <a:pt x="312" y="10"/>
                  </a:lnTo>
                  <a:lnTo>
                    <a:pt x="312" y="10"/>
                  </a:lnTo>
                  <a:lnTo>
                    <a:pt x="312" y="14"/>
                  </a:lnTo>
                  <a:lnTo>
                    <a:pt x="312" y="22"/>
                  </a:lnTo>
                  <a:lnTo>
                    <a:pt x="312" y="28"/>
                  </a:lnTo>
                  <a:lnTo>
                    <a:pt x="314" y="32"/>
                  </a:lnTo>
                  <a:lnTo>
                    <a:pt x="314" y="32"/>
                  </a:lnTo>
                  <a:lnTo>
                    <a:pt x="316" y="30"/>
                  </a:lnTo>
                  <a:lnTo>
                    <a:pt x="320" y="28"/>
                  </a:lnTo>
                  <a:lnTo>
                    <a:pt x="326" y="18"/>
                  </a:lnTo>
                  <a:lnTo>
                    <a:pt x="326" y="18"/>
                  </a:lnTo>
                  <a:lnTo>
                    <a:pt x="334" y="16"/>
                  </a:lnTo>
                  <a:lnTo>
                    <a:pt x="334" y="16"/>
                  </a:lnTo>
                  <a:lnTo>
                    <a:pt x="340" y="10"/>
                  </a:lnTo>
                  <a:lnTo>
                    <a:pt x="340" y="10"/>
                  </a:lnTo>
                  <a:lnTo>
                    <a:pt x="346" y="8"/>
                  </a:lnTo>
                  <a:lnTo>
                    <a:pt x="354" y="8"/>
                  </a:lnTo>
                  <a:lnTo>
                    <a:pt x="354" y="8"/>
                  </a:lnTo>
                  <a:lnTo>
                    <a:pt x="364" y="6"/>
                  </a:lnTo>
                  <a:lnTo>
                    <a:pt x="364" y="6"/>
                  </a:lnTo>
                  <a:lnTo>
                    <a:pt x="372" y="10"/>
                  </a:lnTo>
                  <a:lnTo>
                    <a:pt x="372" y="10"/>
                  </a:lnTo>
                  <a:lnTo>
                    <a:pt x="378" y="14"/>
                  </a:lnTo>
                  <a:lnTo>
                    <a:pt x="378" y="14"/>
                  </a:lnTo>
                  <a:lnTo>
                    <a:pt x="384" y="22"/>
                  </a:lnTo>
                  <a:lnTo>
                    <a:pt x="392" y="26"/>
                  </a:lnTo>
                  <a:lnTo>
                    <a:pt x="392" y="26"/>
                  </a:lnTo>
                  <a:lnTo>
                    <a:pt x="396" y="26"/>
                  </a:lnTo>
                  <a:lnTo>
                    <a:pt x="400" y="26"/>
                  </a:lnTo>
                  <a:lnTo>
                    <a:pt x="400" y="26"/>
                  </a:lnTo>
                  <a:lnTo>
                    <a:pt x="402" y="30"/>
                  </a:lnTo>
                  <a:lnTo>
                    <a:pt x="402" y="36"/>
                  </a:lnTo>
                  <a:lnTo>
                    <a:pt x="402" y="36"/>
                  </a:lnTo>
                  <a:lnTo>
                    <a:pt x="402" y="44"/>
                  </a:lnTo>
                  <a:lnTo>
                    <a:pt x="402" y="44"/>
                  </a:lnTo>
                  <a:lnTo>
                    <a:pt x="404" y="54"/>
                  </a:lnTo>
                  <a:lnTo>
                    <a:pt x="404" y="54"/>
                  </a:lnTo>
                  <a:lnTo>
                    <a:pt x="410" y="60"/>
                  </a:lnTo>
                  <a:lnTo>
                    <a:pt x="410" y="60"/>
                  </a:lnTo>
                  <a:lnTo>
                    <a:pt x="414" y="66"/>
                  </a:lnTo>
                  <a:lnTo>
                    <a:pt x="414" y="66"/>
                  </a:lnTo>
                  <a:lnTo>
                    <a:pt x="416" y="74"/>
                  </a:lnTo>
                  <a:lnTo>
                    <a:pt x="416" y="74"/>
                  </a:lnTo>
                  <a:lnTo>
                    <a:pt x="414" y="84"/>
                  </a:lnTo>
                  <a:lnTo>
                    <a:pt x="414" y="84"/>
                  </a:lnTo>
                  <a:lnTo>
                    <a:pt x="410" y="90"/>
                  </a:lnTo>
                  <a:lnTo>
                    <a:pt x="410" y="90"/>
                  </a:lnTo>
                  <a:lnTo>
                    <a:pt x="410" y="98"/>
                  </a:lnTo>
                  <a:lnTo>
                    <a:pt x="410" y="98"/>
                  </a:lnTo>
                  <a:lnTo>
                    <a:pt x="414" y="104"/>
                  </a:lnTo>
                  <a:lnTo>
                    <a:pt x="414" y="104"/>
                  </a:lnTo>
                  <a:lnTo>
                    <a:pt x="422" y="108"/>
                  </a:lnTo>
                  <a:lnTo>
                    <a:pt x="430" y="114"/>
                  </a:lnTo>
                  <a:lnTo>
                    <a:pt x="430" y="114"/>
                  </a:lnTo>
                  <a:lnTo>
                    <a:pt x="434" y="121"/>
                  </a:lnTo>
                  <a:lnTo>
                    <a:pt x="436" y="129"/>
                  </a:lnTo>
                  <a:lnTo>
                    <a:pt x="436" y="129"/>
                  </a:lnTo>
                  <a:lnTo>
                    <a:pt x="454" y="149"/>
                  </a:lnTo>
                  <a:lnTo>
                    <a:pt x="454" y="149"/>
                  </a:lnTo>
                  <a:lnTo>
                    <a:pt x="460" y="155"/>
                  </a:lnTo>
                  <a:lnTo>
                    <a:pt x="460" y="155"/>
                  </a:lnTo>
                  <a:lnTo>
                    <a:pt x="468" y="157"/>
                  </a:lnTo>
                  <a:lnTo>
                    <a:pt x="478" y="161"/>
                  </a:lnTo>
                  <a:lnTo>
                    <a:pt x="478" y="161"/>
                  </a:lnTo>
                  <a:lnTo>
                    <a:pt x="483" y="165"/>
                  </a:lnTo>
                  <a:lnTo>
                    <a:pt x="483" y="165"/>
                  </a:lnTo>
                  <a:lnTo>
                    <a:pt x="487" y="175"/>
                  </a:lnTo>
                  <a:lnTo>
                    <a:pt x="487" y="175"/>
                  </a:lnTo>
                  <a:lnTo>
                    <a:pt x="487" y="183"/>
                  </a:lnTo>
                  <a:lnTo>
                    <a:pt x="487" y="183"/>
                  </a:lnTo>
                  <a:lnTo>
                    <a:pt x="489" y="187"/>
                  </a:lnTo>
                  <a:lnTo>
                    <a:pt x="493" y="189"/>
                  </a:lnTo>
                  <a:lnTo>
                    <a:pt x="493" y="189"/>
                  </a:lnTo>
                  <a:lnTo>
                    <a:pt x="499" y="189"/>
                  </a:lnTo>
                  <a:lnTo>
                    <a:pt x="507" y="185"/>
                  </a:lnTo>
                  <a:lnTo>
                    <a:pt x="513" y="183"/>
                  </a:lnTo>
                  <a:lnTo>
                    <a:pt x="517" y="181"/>
                  </a:lnTo>
                  <a:lnTo>
                    <a:pt x="517" y="181"/>
                  </a:lnTo>
                  <a:lnTo>
                    <a:pt x="521" y="183"/>
                  </a:lnTo>
                  <a:lnTo>
                    <a:pt x="525" y="185"/>
                  </a:lnTo>
                  <a:lnTo>
                    <a:pt x="525" y="185"/>
                  </a:lnTo>
                  <a:lnTo>
                    <a:pt x="529" y="185"/>
                  </a:lnTo>
                  <a:lnTo>
                    <a:pt x="535" y="185"/>
                  </a:lnTo>
                  <a:lnTo>
                    <a:pt x="535" y="185"/>
                  </a:lnTo>
                  <a:lnTo>
                    <a:pt x="535" y="189"/>
                  </a:lnTo>
                  <a:lnTo>
                    <a:pt x="535" y="193"/>
                  </a:lnTo>
                  <a:lnTo>
                    <a:pt x="535" y="193"/>
                  </a:lnTo>
                  <a:lnTo>
                    <a:pt x="537" y="197"/>
                  </a:lnTo>
                  <a:lnTo>
                    <a:pt x="541" y="199"/>
                  </a:lnTo>
                  <a:lnTo>
                    <a:pt x="541" y="199"/>
                  </a:lnTo>
                  <a:lnTo>
                    <a:pt x="545" y="197"/>
                  </a:lnTo>
                  <a:lnTo>
                    <a:pt x="551" y="197"/>
                  </a:lnTo>
                  <a:lnTo>
                    <a:pt x="551" y="197"/>
                  </a:lnTo>
                  <a:lnTo>
                    <a:pt x="551" y="197"/>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10"/>
            <p:cNvSpPr/>
            <p:nvPr/>
          </p:nvSpPr>
          <p:spPr>
            <a:xfrm>
              <a:off x="4158" y="2894"/>
              <a:ext cx="455" cy="315"/>
            </a:xfrm>
            <a:custGeom>
              <a:avLst/>
              <a:gdLst/>
              <a:ahLst/>
              <a:cxnLst/>
              <a:rect l="l" t="t" r="r" b="b"/>
              <a:pathLst>
                <a:path w="455" h="315" extrusionOk="0">
                  <a:moveTo>
                    <a:pt x="453" y="18"/>
                  </a:moveTo>
                  <a:lnTo>
                    <a:pt x="453" y="18"/>
                  </a:lnTo>
                  <a:lnTo>
                    <a:pt x="455" y="22"/>
                  </a:lnTo>
                  <a:lnTo>
                    <a:pt x="455" y="28"/>
                  </a:lnTo>
                  <a:lnTo>
                    <a:pt x="455" y="40"/>
                  </a:lnTo>
                  <a:lnTo>
                    <a:pt x="455" y="40"/>
                  </a:lnTo>
                  <a:lnTo>
                    <a:pt x="453" y="48"/>
                  </a:lnTo>
                  <a:lnTo>
                    <a:pt x="449" y="58"/>
                  </a:lnTo>
                  <a:lnTo>
                    <a:pt x="449" y="58"/>
                  </a:lnTo>
                  <a:lnTo>
                    <a:pt x="446" y="60"/>
                  </a:lnTo>
                  <a:lnTo>
                    <a:pt x="438" y="62"/>
                  </a:lnTo>
                  <a:lnTo>
                    <a:pt x="432" y="64"/>
                  </a:lnTo>
                  <a:lnTo>
                    <a:pt x="426" y="66"/>
                  </a:lnTo>
                  <a:lnTo>
                    <a:pt x="426" y="66"/>
                  </a:lnTo>
                  <a:lnTo>
                    <a:pt x="420" y="76"/>
                  </a:lnTo>
                  <a:lnTo>
                    <a:pt x="414" y="90"/>
                  </a:lnTo>
                  <a:lnTo>
                    <a:pt x="414" y="90"/>
                  </a:lnTo>
                  <a:lnTo>
                    <a:pt x="416" y="98"/>
                  </a:lnTo>
                  <a:lnTo>
                    <a:pt x="418" y="108"/>
                  </a:lnTo>
                  <a:lnTo>
                    <a:pt x="420" y="120"/>
                  </a:lnTo>
                  <a:lnTo>
                    <a:pt x="420" y="124"/>
                  </a:lnTo>
                  <a:lnTo>
                    <a:pt x="420" y="128"/>
                  </a:lnTo>
                  <a:lnTo>
                    <a:pt x="420" y="128"/>
                  </a:lnTo>
                  <a:lnTo>
                    <a:pt x="414" y="132"/>
                  </a:lnTo>
                  <a:lnTo>
                    <a:pt x="408" y="134"/>
                  </a:lnTo>
                  <a:lnTo>
                    <a:pt x="408" y="134"/>
                  </a:lnTo>
                  <a:lnTo>
                    <a:pt x="406" y="142"/>
                  </a:lnTo>
                  <a:lnTo>
                    <a:pt x="406" y="142"/>
                  </a:lnTo>
                  <a:lnTo>
                    <a:pt x="398" y="150"/>
                  </a:lnTo>
                  <a:lnTo>
                    <a:pt x="394" y="154"/>
                  </a:lnTo>
                  <a:lnTo>
                    <a:pt x="394" y="158"/>
                  </a:lnTo>
                  <a:lnTo>
                    <a:pt x="394" y="158"/>
                  </a:lnTo>
                  <a:lnTo>
                    <a:pt x="396" y="160"/>
                  </a:lnTo>
                  <a:lnTo>
                    <a:pt x="398" y="162"/>
                  </a:lnTo>
                  <a:lnTo>
                    <a:pt x="398" y="162"/>
                  </a:lnTo>
                  <a:lnTo>
                    <a:pt x="404" y="164"/>
                  </a:lnTo>
                  <a:lnTo>
                    <a:pt x="404" y="164"/>
                  </a:lnTo>
                  <a:lnTo>
                    <a:pt x="408" y="167"/>
                  </a:lnTo>
                  <a:lnTo>
                    <a:pt x="414" y="171"/>
                  </a:lnTo>
                  <a:lnTo>
                    <a:pt x="414" y="171"/>
                  </a:lnTo>
                  <a:lnTo>
                    <a:pt x="420" y="185"/>
                  </a:lnTo>
                  <a:lnTo>
                    <a:pt x="420" y="185"/>
                  </a:lnTo>
                  <a:lnTo>
                    <a:pt x="428" y="193"/>
                  </a:lnTo>
                  <a:lnTo>
                    <a:pt x="436" y="201"/>
                  </a:lnTo>
                  <a:lnTo>
                    <a:pt x="436" y="201"/>
                  </a:lnTo>
                  <a:lnTo>
                    <a:pt x="438" y="207"/>
                  </a:lnTo>
                  <a:lnTo>
                    <a:pt x="438" y="211"/>
                  </a:lnTo>
                  <a:lnTo>
                    <a:pt x="438" y="211"/>
                  </a:lnTo>
                  <a:lnTo>
                    <a:pt x="436" y="211"/>
                  </a:lnTo>
                  <a:lnTo>
                    <a:pt x="434" y="211"/>
                  </a:lnTo>
                  <a:lnTo>
                    <a:pt x="428" y="211"/>
                  </a:lnTo>
                  <a:lnTo>
                    <a:pt x="428" y="211"/>
                  </a:lnTo>
                  <a:lnTo>
                    <a:pt x="414" y="217"/>
                  </a:lnTo>
                  <a:lnTo>
                    <a:pt x="404" y="219"/>
                  </a:lnTo>
                  <a:lnTo>
                    <a:pt x="398" y="219"/>
                  </a:lnTo>
                  <a:lnTo>
                    <a:pt x="398" y="219"/>
                  </a:lnTo>
                  <a:lnTo>
                    <a:pt x="392" y="219"/>
                  </a:lnTo>
                  <a:lnTo>
                    <a:pt x="386" y="215"/>
                  </a:lnTo>
                  <a:lnTo>
                    <a:pt x="378" y="211"/>
                  </a:lnTo>
                  <a:lnTo>
                    <a:pt x="372" y="211"/>
                  </a:lnTo>
                  <a:lnTo>
                    <a:pt x="372" y="211"/>
                  </a:lnTo>
                  <a:lnTo>
                    <a:pt x="366" y="213"/>
                  </a:lnTo>
                  <a:lnTo>
                    <a:pt x="360" y="217"/>
                  </a:lnTo>
                  <a:lnTo>
                    <a:pt x="346" y="225"/>
                  </a:lnTo>
                  <a:lnTo>
                    <a:pt x="346" y="225"/>
                  </a:lnTo>
                  <a:lnTo>
                    <a:pt x="336" y="227"/>
                  </a:lnTo>
                  <a:lnTo>
                    <a:pt x="328" y="231"/>
                  </a:lnTo>
                  <a:lnTo>
                    <a:pt x="328" y="231"/>
                  </a:lnTo>
                  <a:lnTo>
                    <a:pt x="324" y="237"/>
                  </a:lnTo>
                  <a:lnTo>
                    <a:pt x="316" y="243"/>
                  </a:lnTo>
                  <a:lnTo>
                    <a:pt x="316" y="243"/>
                  </a:lnTo>
                  <a:lnTo>
                    <a:pt x="308" y="245"/>
                  </a:lnTo>
                  <a:lnTo>
                    <a:pt x="304" y="245"/>
                  </a:lnTo>
                  <a:lnTo>
                    <a:pt x="302" y="247"/>
                  </a:lnTo>
                  <a:lnTo>
                    <a:pt x="302" y="247"/>
                  </a:lnTo>
                  <a:lnTo>
                    <a:pt x="300" y="251"/>
                  </a:lnTo>
                  <a:lnTo>
                    <a:pt x="302" y="259"/>
                  </a:lnTo>
                  <a:lnTo>
                    <a:pt x="302" y="269"/>
                  </a:lnTo>
                  <a:lnTo>
                    <a:pt x="302" y="275"/>
                  </a:lnTo>
                  <a:lnTo>
                    <a:pt x="302" y="275"/>
                  </a:lnTo>
                  <a:lnTo>
                    <a:pt x="296" y="283"/>
                  </a:lnTo>
                  <a:lnTo>
                    <a:pt x="284" y="293"/>
                  </a:lnTo>
                  <a:lnTo>
                    <a:pt x="284" y="293"/>
                  </a:lnTo>
                  <a:lnTo>
                    <a:pt x="272" y="299"/>
                  </a:lnTo>
                  <a:lnTo>
                    <a:pt x="258" y="303"/>
                  </a:lnTo>
                  <a:lnTo>
                    <a:pt x="258" y="303"/>
                  </a:lnTo>
                  <a:lnTo>
                    <a:pt x="246" y="303"/>
                  </a:lnTo>
                  <a:lnTo>
                    <a:pt x="233" y="299"/>
                  </a:lnTo>
                  <a:lnTo>
                    <a:pt x="209" y="293"/>
                  </a:lnTo>
                  <a:lnTo>
                    <a:pt x="209" y="293"/>
                  </a:lnTo>
                  <a:lnTo>
                    <a:pt x="201" y="285"/>
                  </a:lnTo>
                  <a:lnTo>
                    <a:pt x="193" y="281"/>
                  </a:lnTo>
                  <a:lnTo>
                    <a:pt x="193" y="281"/>
                  </a:lnTo>
                  <a:lnTo>
                    <a:pt x="187" y="281"/>
                  </a:lnTo>
                  <a:lnTo>
                    <a:pt x="179" y="281"/>
                  </a:lnTo>
                  <a:lnTo>
                    <a:pt x="179" y="281"/>
                  </a:lnTo>
                  <a:lnTo>
                    <a:pt x="169" y="285"/>
                  </a:lnTo>
                  <a:lnTo>
                    <a:pt x="157" y="293"/>
                  </a:lnTo>
                  <a:lnTo>
                    <a:pt x="145" y="299"/>
                  </a:lnTo>
                  <a:lnTo>
                    <a:pt x="137" y="301"/>
                  </a:lnTo>
                  <a:lnTo>
                    <a:pt x="137" y="301"/>
                  </a:lnTo>
                  <a:lnTo>
                    <a:pt x="123" y="303"/>
                  </a:lnTo>
                  <a:lnTo>
                    <a:pt x="105" y="305"/>
                  </a:lnTo>
                  <a:lnTo>
                    <a:pt x="105" y="305"/>
                  </a:lnTo>
                  <a:lnTo>
                    <a:pt x="83" y="311"/>
                  </a:lnTo>
                  <a:lnTo>
                    <a:pt x="83" y="311"/>
                  </a:lnTo>
                  <a:lnTo>
                    <a:pt x="73" y="311"/>
                  </a:lnTo>
                  <a:lnTo>
                    <a:pt x="69" y="313"/>
                  </a:lnTo>
                  <a:lnTo>
                    <a:pt x="67" y="315"/>
                  </a:lnTo>
                  <a:lnTo>
                    <a:pt x="67" y="315"/>
                  </a:lnTo>
                  <a:lnTo>
                    <a:pt x="63" y="293"/>
                  </a:lnTo>
                  <a:lnTo>
                    <a:pt x="63" y="293"/>
                  </a:lnTo>
                  <a:lnTo>
                    <a:pt x="57" y="271"/>
                  </a:lnTo>
                  <a:lnTo>
                    <a:pt x="55" y="259"/>
                  </a:lnTo>
                  <a:lnTo>
                    <a:pt x="51" y="251"/>
                  </a:lnTo>
                  <a:lnTo>
                    <a:pt x="51" y="251"/>
                  </a:lnTo>
                  <a:lnTo>
                    <a:pt x="43" y="245"/>
                  </a:lnTo>
                  <a:lnTo>
                    <a:pt x="35" y="241"/>
                  </a:lnTo>
                  <a:lnTo>
                    <a:pt x="24" y="235"/>
                  </a:lnTo>
                  <a:lnTo>
                    <a:pt x="18" y="227"/>
                  </a:lnTo>
                  <a:lnTo>
                    <a:pt x="18" y="227"/>
                  </a:lnTo>
                  <a:lnTo>
                    <a:pt x="16" y="221"/>
                  </a:lnTo>
                  <a:lnTo>
                    <a:pt x="14" y="213"/>
                  </a:lnTo>
                  <a:lnTo>
                    <a:pt x="16" y="195"/>
                  </a:lnTo>
                  <a:lnTo>
                    <a:pt x="16" y="195"/>
                  </a:lnTo>
                  <a:lnTo>
                    <a:pt x="20" y="177"/>
                  </a:lnTo>
                  <a:lnTo>
                    <a:pt x="27" y="160"/>
                  </a:lnTo>
                  <a:lnTo>
                    <a:pt x="27" y="160"/>
                  </a:lnTo>
                  <a:lnTo>
                    <a:pt x="37" y="152"/>
                  </a:lnTo>
                  <a:lnTo>
                    <a:pt x="41" y="148"/>
                  </a:lnTo>
                  <a:lnTo>
                    <a:pt x="41" y="142"/>
                  </a:lnTo>
                  <a:lnTo>
                    <a:pt x="41" y="142"/>
                  </a:lnTo>
                  <a:lnTo>
                    <a:pt x="39" y="136"/>
                  </a:lnTo>
                  <a:lnTo>
                    <a:pt x="33" y="132"/>
                  </a:lnTo>
                  <a:lnTo>
                    <a:pt x="20" y="122"/>
                  </a:lnTo>
                  <a:lnTo>
                    <a:pt x="20" y="122"/>
                  </a:lnTo>
                  <a:lnTo>
                    <a:pt x="14" y="112"/>
                  </a:lnTo>
                  <a:lnTo>
                    <a:pt x="8" y="104"/>
                  </a:lnTo>
                  <a:lnTo>
                    <a:pt x="8" y="104"/>
                  </a:lnTo>
                  <a:lnTo>
                    <a:pt x="4" y="90"/>
                  </a:lnTo>
                  <a:lnTo>
                    <a:pt x="0" y="76"/>
                  </a:lnTo>
                  <a:lnTo>
                    <a:pt x="0" y="76"/>
                  </a:lnTo>
                  <a:lnTo>
                    <a:pt x="0" y="62"/>
                  </a:lnTo>
                  <a:lnTo>
                    <a:pt x="0" y="52"/>
                  </a:lnTo>
                  <a:lnTo>
                    <a:pt x="4" y="46"/>
                  </a:lnTo>
                  <a:lnTo>
                    <a:pt x="4" y="46"/>
                  </a:lnTo>
                  <a:lnTo>
                    <a:pt x="8" y="42"/>
                  </a:lnTo>
                  <a:lnTo>
                    <a:pt x="12" y="40"/>
                  </a:lnTo>
                  <a:lnTo>
                    <a:pt x="24" y="34"/>
                  </a:lnTo>
                  <a:lnTo>
                    <a:pt x="24" y="34"/>
                  </a:lnTo>
                  <a:lnTo>
                    <a:pt x="33" y="36"/>
                  </a:lnTo>
                  <a:lnTo>
                    <a:pt x="37" y="36"/>
                  </a:lnTo>
                  <a:lnTo>
                    <a:pt x="41" y="38"/>
                  </a:lnTo>
                  <a:lnTo>
                    <a:pt x="41" y="38"/>
                  </a:lnTo>
                  <a:lnTo>
                    <a:pt x="41" y="42"/>
                  </a:lnTo>
                  <a:lnTo>
                    <a:pt x="37" y="48"/>
                  </a:lnTo>
                  <a:lnTo>
                    <a:pt x="35" y="52"/>
                  </a:lnTo>
                  <a:lnTo>
                    <a:pt x="35" y="60"/>
                  </a:lnTo>
                  <a:lnTo>
                    <a:pt x="35" y="60"/>
                  </a:lnTo>
                  <a:lnTo>
                    <a:pt x="37" y="62"/>
                  </a:lnTo>
                  <a:lnTo>
                    <a:pt x="41" y="66"/>
                  </a:lnTo>
                  <a:lnTo>
                    <a:pt x="49" y="70"/>
                  </a:lnTo>
                  <a:lnTo>
                    <a:pt x="49" y="70"/>
                  </a:lnTo>
                  <a:lnTo>
                    <a:pt x="57" y="68"/>
                  </a:lnTo>
                  <a:lnTo>
                    <a:pt x="67" y="68"/>
                  </a:lnTo>
                  <a:lnTo>
                    <a:pt x="67" y="68"/>
                  </a:lnTo>
                  <a:lnTo>
                    <a:pt x="113" y="68"/>
                  </a:lnTo>
                  <a:lnTo>
                    <a:pt x="113" y="68"/>
                  </a:lnTo>
                  <a:lnTo>
                    <a:pt x="139" y="64"/>
                  </a:lnTo>
                  <a:lnTo>
                    <a:pt x="167" y="62"/>
                  </a:lnTo>
                  <a:lnTo>
                    <a:pt x="167" y="62"/>
                  </a:lnTo>
                  <a:lnTo>
                    <a:pt x="197" y="64"/>
                  </a:lnTo>
                  <a:lnTo>
                    <a:pt x="215" y="66"/>
                  </a:lnTo>
                  <a:lnTo>
                    <a:pt x="227" y="64"/>
                  </a:lnTo>
                  <a:lnTo>
                    <a:pt x="227" y="64"/>
                  </a:lnTo>
                  <a:lnTo>
                    <a:pt x="238" y="62"/>
                  </a:lnTo>
                  <a:lnTo>
                    <a:pt x="248" y="56"/>
                  </a:lnTo>
                  <a:lnTo>
                    <a:pt x="248" y="56"/>
                  </a:lnTo>
                  <a:lnTo>
                    <a:pt x="258" y="46"/>
                  </a:lnTo>
                  <a:lnTo>
                    <a:pt x="270" y="36"/>
                  </a:lnTo>
                  <a:lnTo>
                    <a:pt x="270" y="36"/>
                  </a:lnTo>
                  <a:lnTo>
                    <a:pt x="298" y="18"/>
                  </a:lnTo>
                  <a:lnTo>
                    <a:pt x="298" y="18"/>
                  </a:lnTo>
                  <a:lnTo>
                    <a:pt x="312" y="10"/>
                  </a:lnTo>
                  <a:lnTo>
                    <a:pt x="328" y="4"/>
                  </a:lnTo>
                  <a:lnTo>
                    <a:pt x="328" y="4"/>
                  </a:lnTo>
                  <a:lnTo>
                    <a:pt x="340" y="0"/>
                  </a:lnTo>
                  <a:lnTo>
                    <a:pt x="354" y="0"/>
                  </a:lnTo>
                  <a:lnTo>
                    <a:pt x="354" y="0"/>
                  </a:lnTo>
                  <a:lnTo>
                    <a:pt x="358" y="2"/>
                  </a:lnTo>
                  <a:lnTo>
                    <a:pt x="364" y="6"/>
                  </a:lnTo>
                  <a:lnTo>
                    <a:pt x="364" y="6"/>
                  </a:lnTo>
                  <a:lnTo>
                    <a:pt x="372" y="6"/>
                  </a:lnTo>
                  <a:lnTo>
                    <a:pt x="384" y="8"/>
                  </a:lnTo>
                  <a:lnTo>
                    <a:pt x="394" y="8"/>
                  </a:lnTo>
                  <a:lnTo>
                    <a:pt x="402" y="10"/>
                  </a:lnTo>
                  <a:lnTo>
                    <a:pt x="402" y="10"/>
                  </a:lnTo>
                  <a:lnTo>
                    <a:pt x="408" y="12"/>
                  </a:lnTo>
                  <a:lnTo>
                    <a:pt x="418" y="18"/>
                  </a:lnTo>
                  <a:lnTo>
                    <a:pt x="426" y="22"/>
                  </a:lnTo>
                  <a:lnTo>
                    <a:pt x="432" y="24"/>
                  </a:lnTo>
                  <a:lnTo>
                    <a:pt x="432" y="24"/>
                  </a:lnTo>
                  <a:lnTo>
                    <a:pt x="436" y="22"/>
                  </a:lnTo>
                  <a:lnTo>
                    <a:pt x="444" y="20"/>
                  </a:lnTo>
                  <a:lnTo>
                    <a:pt x="449" y="18"/>
                  </a:lnTo>
                  <a:lnTo>
                    <a:pt x="453" y="18"/>
                  </a:lnTo>
                  <a:lnTo>
                    <a:pt x="453" y="18"/>
                  </a:lnTo>
                  <a:lnTo>
                    <a:pt x="453" y="1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10"/>
            <p:cNvSpPr/>
            <p:nvPr/>
          </p:nvSpPr>
          <p:spPr>
            <a:xfrm>
              <a:off x="4659" y="3647"/>
              <a:ext cx="42" cy="59"/>
            </a:xfrm>
            <a:custGeom>
              <a:avLst/>
              <a:gdLst/>
              <a:ahLst/>
              <a:cxnLst/>
              <a:rect l="l" t="t" r="r" b="b"/>
              <a:pathLst>
                <a:path w="42" h="59" extrusionOk="0">
                  <a:moveTo>
                    <a:pt x="40" y="0"/>
                  </a:moveTo>
                  <a:lnTo>
                    <a:pt x="40" y="0"/>
                  </a:lnTo>
                  <a:lnTo>
                    <a:pt x="42" y="2"/>
                  </a:lnTo>
                  <a:lnTo>
                    <a:pt x="40" y="8"/>
                  </a:lnTo>
                  <a:lnTo>
                    <a:pt x="38" y="16"/>
                  </a:lnTo>
                  <a:lnTo>
                    <a:pt x="38" y="16"/>
                  </a:lnTo>
                  <a:lnTo>
                    <a:pt x="34" y="28"/>
                  </a:lnTo>
                  <a:lnTo>
                    <a:pt x="34" y="28"/>
                  </a:lnTo>
                  <a:lnTo>
                    <a:pt x="34" y="32"/>
                  </a:lnTo>
                  <a:lnTo>
                    <a:pt x="34" y="36"/>
                  </a:lnTo>
                  <a:lnTo>
                    <a:pt x="34" y="36"/>
                  </a:lnTo>
                  <a:lnTo>
                    <a:pt x="30" y="38"/>
                  </a:lnTo>
                  <a:lnTo>
                    <a:pt x="28" y="40"/>
                  </a:lnTo>
                  <a:lnTo>
                    <a:pt x="28" y="40"/>
                  </a:lnTo>
                  <a:lnTo>
                    <a:pt x="26" y="45"/>
                  </a:lnTo>
                  <a:lnTo>
                    <a:pt x="18" y="53"/>
                  </a:lnTo>
                  <a:lnTo>
                    <a:pt x="10" y="57"/>
                  </a:lnTo>
                  <a:lnTo>
                    <a:pt x="4" y="59"/>
                  </a:lnTo>
                  <a:lnTo>
                    <a:pt x="4" y="59"/>
                  </a:lnTo>
                  <a:lnTo>
                    <a:pt x="2" y="55"/>
                  </a:lnTo>
                  <a:lnTo>
                    <a:pt x="2" y="51"/>
                  </a:lnTo>
                  <a:lnTo>
                    <a:pt x="0" y="42"/>
                  </a:lnTo>
                  <a:lnTo>
                    <a:pt x="0" y="42"/>
                  </a:lnTo>
                  <a:lnTo>
                    <a:pt x="2" y="34"/>
                  </a:lnTo>
                  <a:lnTo>
                    <a:pt x="2" y="34"/>
                  </a:lnTo>
                  <a:lnTo>
                    <a:pt x="10" y="22"/>
                  </a:lnTo>
                  <a:lnTo>
                    <a:pt x="18" y="12"/>
                  </a:lnTo>
                  <a:lnTo>
                    <a:pt x="18" y="12"/>
                  </a:lnTo>
                  <a:lnTo>
                    <a:pt x="30" y="2"/>
                  </a:lnTo>
                  <a:lnTo>
                    <a:pt x="36" y="0"/>
                  </a:lnTo>
                  <a:lnTo>
                    <a:pt x="40" y="0"/>
                  </a:lnTo>
                  <a:lnTo>
                    <a:pt x="40" y="0"/>
                  </a:lnTo>
                  <a:lnTo>
                    <a:pt x="40"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10"/>
            <p:cNvSpPr/>
            <p:nvPr/>
          </p:nvSpPr>
          <p:spPr>
            <a:xfrm>
              <a:off x="4466" y="3105"/>
              <a:ext cx="221" cy="203"/>
            </a:xfrm>
            <a:custGeom>
              <a:avLst/>
              <a:gdLst/>
              <a:ahLst/>
              <a:cxnLst/>
              <a:rect l="l" t="t" r="r" b="b"/>
              <a:pathLst>
                <a:path w="221" h="203" extrusionOk="0">
                  <a:moveTo>
                    <a:pt x="219" y="50"/>
                  </a:moveTo>
                  <a:lnTo>
                    <a:pt x="219" y="50"/>
                  </a:lnTo>
                  <a:lnTo>
                    <a:pt x="221" y="58"/>
                  </a:lnTo>
                  <a:lnTo>
                    <a:pt x="221" y="64"/>
                  </a:lnTo>
                  <a:lnTo>
                    <a:pt x="221" y="64"/>
                  </a:lnTo>
                  <a:lnTo>
                    <a:pt x="219" y="70"/>
                  </a:lnTo>
                  <a:lnTo>
                    <a:pt x="213" y="76"/>
                  </a:lnTo>
                  <a:lnTo>
                    <a:pt x="213" y="76"/>
                  </a:lnTo>
                  <a:lnTo>
                    <a:pt x="205" y="82"/>
                  </a:lnTo>
                  <a:lnTo>
                    <a:pt x="197" y="86"/>
                  </a:lnTo>
                  <a:lnTo>
                    <a:pt x="197" y="86"/>
                  </a:lnTo>
                  <a:lnTo>
                    <a:pt x="191" y="86"/>
                  </a:lnTo>
                  <a:lnTo>
                    <a:pt x="183" y="82"/>
                  </a:lnTo>
                  <a:lnTo>
                    <a:pt x="183" y="82"/>
                  </a:lnTo>
                  <a:lnTo>
                    <a:pt x="175" y="82"/>
                  </a:lnTo>
                  <a:lnTo>
                    <a:pt x="165" y="86"/>
                  </a:lnTo>
                  <a:lnTo>
                    <a:pt x="165" y="86"/>
                  </a:lnTo>
                  <a:lnTo>
                    <a:pt x="143" y="90"/>
                  </a:lnTo>
                  <a:lnTo>
                    <a:pt x="143" y="90"/>
                  </a:lnTo>
                  <a:lnTo>
                    <a:pt x="132" y="94"/>
                  </a:lnTo>
                  <a:lnTo>
                    <a:pt x="132" y="94"/>
                  </a:lnTo>
                  <a:lnTo>
                    <a:pt x="122" y="96"/>
                  </a:lnTo>
                  <a:lnTo>
                    <a:pt x="114" y="98"/>
                  </a:lnTo>
                  <a:lnTo>
                    <a:pt x="114" y="98"/>
                  </a:lnTo>
                  <a:lnTo>
                    <a:pt x="110" y="104"/>
                  </a:lnTo>
                  <a:lnTo>
                    <a:pt x="106" y="112"/>
                  </a:lnTo>
                  <a:lnTo>
                    <a:pt x="106" y="112"/>
                  </a:lnTo>
                  <a:lnTo>
                    <a:pt x="82" y="138"/>
                  </a:lnTo>
                  <a:lnTo>
                    <a:pt x="82" y="138"/>
                  </a:lnTo>
                  <a:lnTo>
                    <a:pt x="50" y="165"/>
                  </a:lnTo>
                  <a:lnTo>
                    <a:pt x="50" y="165"/>
                  </a:lnTo>
                  <a:lnTo>
                    <a:pt x="38" y="179"/>
                  </a:lnTo>
                  <a:lnTo>
                    <a:pt x="38" y="179"/>
                  </a:lnTo>
                  <a:lnTo>
                    <a:pt x="34" y="187"/>
                  </a:lnTo>
                  <a:lnTo>
                    <a:pt x="30" y="195"/>
                  </a:lnTo>
                  <a:lnTo>
                    <a:pt x="30" y="195"/>
                  </a:lnTo>
                  <a:lnTo>
                    <a:pt x="26" y="201"/>
                  </a:lnTo>
                  <a:lnTo>
                    <a:pt x="24" y="203"/>
                  </a:lnTo>
                  <a:lnTo>
                    <a:pt x="22" y="203"/>
                  </a:lnTo>
                  <a:lnTo>
                    <a:pt x="22" y="203"/>
                  </a:lnTo>
                  <a:lnTo>
                    <a:pt x="20" y="201"/>
                  </a:lnTo>
                  <a:lnTo>
                    <a:pt x="18" y="193"/>
                  </a:lnTo>
                  <a:lnTo>
                    <a:pt x="18" y="183"/>
                  </a:lnTo>
                  <a:lnTo>
                    <a:pt x="18" y="183"/>
                  </a:lnTo>
                  <a:lnTo>
                    <a:pt x="18" y="177"/>
                  </a:lnTo>
                  <a:lnTo>
                    <a:pt x="20" y="173"/>
                  </a:lnTo>
                  <a:lnTo>
                    <a:pt x="20" y="173"/>
                  </a:lnTo>
                  <a:lnTo>
                    <a:pt x="26" y="165"/>
                  </a:lnTo>
                  <a:lnTo>
                    <a:pt x="32" y="162"/>
                  </a:lnTo>
                  <a:lnTo>
                    <a:pt x="32" y="162"/>
                  </a:lnTo>
                  <a:lnTo>
                    <a:pt x="44" y="158"/>
                  </a:lnTo>
                  <a:lnTo>
                    <a:pt x="52" y="152"/>
                  </a:lnTo>
                  <a:lnTo>
                    <a:pt x="52" y="152"/>
                  </a:lnTo>
                  <a:lnTo>
                    <a:pt x="58" y="146"/>
                  </a:lnTo>
                  <a:lnTo>
                    <a:pt x="60" y="144"/>
                  </a:lnTo>
                  <a:lnTo>
                    <a:pt x="60" y="140"/>
                  </a:lnTo>
                  <a:lnTo>
                    <a:pt x="60" y="140"/>
                  </a:lnTo>
                  <a:lnTo>
                    <a:pt x="58" y="138"/>
                  </a:lnTo>
                  <a:lnTo>
                    <a:pt x="52" y="138"/>
                  </a:lnTo>
                  <a:lnTo>
                    <a:pt x="38" y="144"/>
                  </a:lnTo>
                  <a:lnTo>
                    <a:pt x="26" y="150"/>
                  </a:lnTo>
                  <a:lnTo>
                    <a:pt x="20" y="152"/>
                  </a:lnTo>
                  <a:lnTo>
                    <a:pt x="16" y="152"/>
                  </a:lnTo>
                  <a:lnTo>
                    <a:pt x="16" y="152"/>
                  </a:lnTo>
                  <a:lnTo>
                    <a:pt x="4" y="148"/>
                  </a:lnTo>
                  <a:lnTo>
                    <a:pt x="4" y="148"/>
                  </a:lnTo>
                  <a:lnTo>
                    <a:pt x="2" y="146"/>
                  </a:lnTo>
                  <a:lnTo>
                    <a:pt x="0" y="144"/>
                  </a:lnTo>
                  <a:lnTo>
                    <a:pt x="0" y="144"/>
                  </a:lnTo>
                  <a:lnTo>
                    <a:pt x="0" y="144"/>
                  </a:lnTo>
                  <a:lnTo>
                    <a:pt x="0" y="144"/>
                  </a:lnTo>
                  <a:lnTo>
                    <a:pt x="2" y="136"/>
                  </a:lnTo>
                  <a:lnTo>
                    <a:pt x="6" y="132"/>
                  </a:lnTo>
                  <a:lnTo>
                    <a:pt x="14" y="122"/>
                  </a:lnTo>
                  <a:lnTo>
                    <a:pt x="14" y="122"/>
                  </a:lnTo>
                  <a:lnTo>
                    <a:pt x="14" y="110"/>
                  </a:lnTo>
                  <a:lnTo>
                    <a:pt x="16" y="98"/>
                  </a:lnTo>
                  <a:lnTo>
                    <a:pt x="16" y="98"/>
                  </a:lnTo>
                  <a:lnTo>
                    <a:pt x="14" y="88"/>
                  </a:lnTo>
                  <a:lnTo>
                    <a:pt x="16" y="76"/>
                  </a:lnTo>
                  <a:lnTo>
                    <a:pt x="16" y="76"/>
                  </a:lnTo>
                  <a:lnTo>
                    <a:pt x="18" y="74"/>
                  </a:lnTo>
                  <a:lnTo>
                    <a:pt x="22" y="70"/>
                  </a:lnTo>
                  <a:lnTo>
                    <a:pt x="26" y="68"/>
                  </a:lnTo>
                  <a:lnTo>
                    <a:pt x="28" y="64"/>
                  </a:lnTo>
                  <a:lnTo>
                    <a:pt x="28" y="64"/>
                  </a:lnTo>
                  <a:lnTo>
                    <a:pt x="28" y="54"/>
                  </a:lnTo>
                  <a:lnTo>
                    <a:pt x="26" y="48"/>
                  </a:lnTo>
                  <a:lnTo>
                    <a:pt x="26" y="48"/>
                  </a:lnTo>
                  <a:lnTo>
                    <a:pt x="24" y="44"/>
                  </a:lnTo>
                  <a:lnTo>
                    <a:pt x="20" y="42"/>
                  </a:lnTo>
                  <a:lnTo>
                    <a:pt x="14" y="38"/>
                  </a:lnTo>
                  <a:lnTo>
                    <a:pt x="14" y="38"/>
                  </a:lnTo>
                  <a:lnTo>
                    <a:pt x="12" y="36"/>
                  </a:lnTo>
                  <a:lnTo>
                    <a:pt x="8" y="32"/>
                  </a:lnTo>
                  <a:lnTo>
                    <a:pt x="8" y="32"/>
                  </a:lnTo>
                  <a:lnTo>
                    <a:pt x="16" y="24"/>
                  </a:lnTo>
                  <a:lnTo>
                    <a:pt x="20" y="20"/>
                  </a:lnTo>
                  <a:lnTo>
                    <a:pt x="20" y="20"/>
                  </a:lnTo>
                  <a:lnTo>
                    <a:pt x="28" y="16"/>
                  </a:lnTo>
                  <a:lnTo>
                    <a:pt x="38" y="14"/>
                  </a:lnTo>
                  <a:lnTo>
                    <a:pt x="38" y="14"/>
                  </a:lnTo>
                  <a:lnTo>
                    <a:pt x="52" y="6"/>
                  </a:lnTo>
                  <a:lnTo>
                    <a:pt x="58" y="2"/>
                  </a:lnTo>
                  <a:lnTo>
                    <a:pt x="64" y="0"/>
                  </a:lnTo>
                  <a:lnTo>
                    <a:pt x="64" y="0"/>
                  </a:lnTo>
                  <a:lnTo>
                    <a:pt x="72" y="0"/>
                  </a:lnTo>
                  <a:lnTo>
                    <a:pt x="78" y="4"/>
                  </a:lnTo>
                  <a:lnTo>
                    <a:pt x="84" y="8"/>
                  </a:lnTo>
                  <a:lnTo>
                    <a:pt x="90" y="8"/>
                  </a:lnTo>
                  <a:lnTo>
                    <a:pt x="90" y="8"/>
                  </a:lnTo>
                  <a:lnTo>
                    <a:pt x="96" y="8"/>
                  </a:lnTo>
                  <a:lnTo>
                    <a:pt x="106" y="6"/>
                  </a:lnTo>
                  <a:lnTo>
                    <a:pt x="120" y="0"/>
                  </a:lnTo>
                  <a:lnTo>
                    <a:pt x="120" y="0"/>
                  </a:lnTo>
                  <a:lnTo>
                    <a:pt x="126" y="0"/>
                  </a:lnTo>
                  <a:lnTo>
                    <a:pt x="128" y="0"/>
                  </a:lnTo>
                  <a:lnTo>
                    <a:pt x="132" y="0"/>
                  </a:lnTo>
                  <a:lnTo>
                    <a:pt x="132" y="0"/>
                  </a:lnTo>
                  <a:lnTo>
                    <a:pt x="132" y="10"/>
                  </a:lnTo>
                  <a:lnTo>
                    <a:pt x="132" y="10"/>
                  </a:lnTo>
                  <a:lnTo>
                    <a:pt x="138" y="24"/>
                  </a:lnTo>
                  <a:lnTo>
                    <a:pt x="138" y="24"/>
                  </a:lnTo>
                  <a:lnTo>
                    <a:pt x="143" y="32"/>
                  </a:lnTo>
                  <a:lnTo>
                    <a:pt x="147" y="36"/>
                  </a:lnTo>
                  <a:lnTo>
                    <a:pt x="147" y="36"/>
                  </a:lnTo>
                  <a:lnTo>
                    <a:pt x="161" y="42"/>
                  </a:lnTo>
                  <a:lnTo>
                    <a:pt x="161" y="42"/>
                  </a:lnTo>
                  <a:lnTo>
                    <a:pt x="179" y="48"/>
                  </a:lnTo>
                  <a:lnTo>
                    <a:pt x="179" y="48"/>
                  </a:lnTo>
                  <a:lnTo>
                    <a:pt x="193" y="50"/>
                  </a:lnTo>
                  <a:lnTo>
                    <a:pt x="205" y="52"/>
                  </a:lnTo>
                  <a:lnTo>
                    <a:pt x="205" y="52"/>
                  </a:lnTo>
                  <a:lnTo>
                    <a:pt x="211" y="50"/>
                  </a:lnTo>
                  <a:lnTo>
                    <a:pt x="215" y="50"/>
                  </a:lnTo>
                  <a:lnTo>
                    <a:pt x="219" y="50"/>
                  </a:lnTo>
                  <a:lnTo>
                    <a:pt x="219" y="50"/>
                  </a:lnTo>
                  <a:lnTo>
                    <a:pt x="219" y="5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10"/>
            <p:cNvSpPr/>
            <p:nvPr/>
          </p:nvSpPr>
          <p:spPr>
            <a:xfrm>
              <a:off x="4470" y="3372"/>
              <a:ext cx="62" cy="44"/>
            </a:xfrm>
            <a:custGeom>
              <a:avLst/>
              <a:gdLst/>
              <a:ahLst/>
              <a:cxnLst/>
              <a:rect l="l" t="t" r="r" b="b"/>
              <a:pathLst>
                <a:path w="62" h="44" extrusionOk="0">
                  <a:moveTo>
                    <a:pt x="54" y="22"/>
                  </a:moveTo>
                  <a:lnTo>
                    <a:pt x="54" y="22"/>
                  </a:lnTo>
                  <a:lnTo>
                    <a:pt x="60" y="30"/>
                  </a:lnTo>
                  <a:lnTo>
                    <a:pt x="62" y="34"/>
                  </a:lnTo>
                  <a:lnTo>
                    <a:pt x="62" y="36"/>
                  </a:lnTo>
                  <a:lnTo>
                    <a:pt x="62" y="36"/>
                  </a:lnTo>
                  <a:lnTo>
                    <a:pt x="58" y="38"/>
                  </a:lnTo>
                  <a:lnTo>
                    <a:pt x="54" y="36"/>
                  </a:lnTo>
                  <a:lnTo>
                    <a:pt x="54" y="36"/>
                  </a:lnTo>
                  <a:lnTo>
                    <a:pt x="54" y="36"/>
                  </a:lnTo>
                  <a:lnTo>
                    <a:pt x="52" y="32"/>
                  </a:lnTo>
                  <a:lnTo>
                    <a:pt x="48" y="32"/>
                  </a:lnTo>
                  <a:lnTo>
                    <a:pt x="48" y="32"/>
                  </a:lnTo>
                  <a:lnTo>
                    <a:pt x="48" y="34"/>
                  </a:lnTo>
                  <a:lnTo>
                    <a:pt x="48" y="36"/>
                  </a:lnTo>
                  <a:lnTo>
                    <a:pt x="48" y="36"/>
                  </a:lnTo>
                  <a:lnTo>
                    <a:pt x="44" y="42"/>
                  </a:lnTo>
                  <a:lnTo>
                    <a:pt x="36" y="44"/>
                  </a:lnTo>
                  <a:lnTo>
                    <a:pt x="36" y="44"/>
                  </a:lnTo>
                  <a:lnTo>
                    <a:pt x="30" y="44"/>
                  </a:lnTo>
                  <a:lnTo>
                    <a:pt x="26" y="42"/>
                  </a:lnTo>
                  <a:lnTo>
                    <a:pt x="24" y="40"/>
                  </a:lnTo>
                  <a:lnTo>
                    <a:pt x="24" y="40"/>
                  </a:lnTo>
                  <a:lnTo>
                    <a:pt x="26" y="38"/>
                  </a:lnTo>
                  <a:lnTo>
                    <a:pt x="28" y="34"/>
                  </a:lnTo>
                  <a:lnTo>
                    <a:pt x="30" y="28"/>
                  </a:lnTo>
                  <a:lnTo>
                    <a:pt x="30" y="26"/>
                  </a:lnTo>
                  <a:lnTo>
                    <a:pt x="30" y="26"/>
                  </a:lnTo>
                  <a:lnTo>
                    <a:pt x="26" y="26"/>
                  </a:lnTo>
                  <a:lnTo>
                    <a:pt x="22" y="28"/>
                  </a:lnTo>
                  <a:lnTo>
                    <a:pt x="22" y="28"/>
                  </a:lnTo>
                  <a:lnTo>
                    <a:pt x="16" y="32"/>
                  </a:lnTo>
                  <a:lnTo>
                    <a:pt x="10" y="36"/>
                  </a:lnTo>
                  <a:lnTo>
                    <a:pt x="10" y="36"/>
                  </a:lnTo>
                  <a:lnTo>
                    <a:pt x="6" y="36"/>
                  </a:lnTo>
                  <a:lnTo>
                    <a:pt x="0" y="34"/>
                  </a:lnTo>
                  <a:lnTo>
                    <a:pt x="0" y="34"/>
                  </a:lnTo>
                  <a:lnTo>
                    <a:pt x="0" y="32"/>
                  </a:lnTo>
                  <a:lnTo>
                    <a:pt x="0" y="28"/>
                  </a:lnTo>
                  <a:lnTo>
                    <a:pt x="2" y="22"/>
                  </a:lnTo>
                  <a:lnTo>
                    <a:pt x="2" y="22"/>
                  </a:lnTo>
                  <a:lnTo>
                    <a:pt x="8" y="14"/>
                  </a:lnTo>
                  <a:lnTo>
                    <a:pt x="18" y="6"/>
                  </a:lnTo>
                  <a:lnTo>
                    <a:pt x="28" y="2"/>
                  </a:lnTo>
                  <a:lnTo>
                    <a:pt x="36" y="0"/>
                  </a:lnTo>
                  <a:lnTo>
                    <a:pt x="36" y="0"/>
                  </a:lnTo>
                  <a:lnTo>
                    <a:pt x="40" y="4"/>
                  </a:lnTo>
                  <a:lnTo>
                    <a:pt x="46" y="8"/>
                  </a:lnTo>
                  <a:lnTo>
                    <a:pt x="54" y="22"/>
                  </a:lnTo>
                  <a:lnTo>
                    <a:pt x="54" y="22"/>
                  </a:lnTo>
                  <a:lnTo>
                    <a:pt x="54" y="2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10"/>
            <p:cNvSpPr/>
            <p:nvPr/>
          </p:nvSpPr>
          <p:spPr>
            <a:xfrm>
              <a:off x="4478" y="3456"/>
              <a:ext cx="22" cy="41"/>
            </a:xfrm>
            <a:custGeom>
              <a:avLst/>
              <a:gdLst/>
              <a:ahLst/>
              <a:cxnLst/>
              <a:rect l="l" t="t" r="r" b="b"/>
              <a:pathLst>
                <a:path w="22" h="41" extrusionOk="0">
                  <a:moveTo>
                    <a:pt x="22" y="8"/>
                  </a:moveTo>
                  <a:lnTo>
                    <a:pt x="22" y="8"/>
                  </a:lnTo>
                  <a:lnTo>
                    <a:pt x="22" y="20"/>
                  </a:lnTo>
                  <a:lnTo>
                    <a:pt x="22" y="29"/>
                  </a:lnTo>
                  <a:lnTo>
                    <a:pt x="20" y="35"/>
                  </a:lnTo>
                  <a:lnTo>
                    <a:pt x="20" y="35"/>
                  </a:lnTo>
                  <a:lnTo>
                    <a:pt x="16" y="37"/>
                  </a:lnTo>
                  <a:lnTo>
                    <a:pt x="14" y="39"/>
                  </a:lnTo>
                  <a:lnTo>
                    <a:pt x="12" y="41"/>
                  </a:lnTo>
                  <a:lnTo>
                    <a:pt x="12" y="41"/>
                  </a:lnTo>
                  <a:lnTo>
                    <a:pt x="10" y="41"/>
                  </a:lnTo>
                  <a:lnTo>
                    <a:pt x="8" y="41"/>
                  </a:lnTo>
                  <a:lnTo>
                    <a:pt x="8" y="41"/>
                  </a:lnTo>
                  <a:lnTo>
                    <a:pt x="6" y="37"/>
                  </a:lnTo>
                  <a:lnTo>
                    <a:pt x="6" y="35"/>
                  </a:lnTo>
                  <a:lnTo>
                    <a:pt x="6" y="35"/>
                  </a:lnTo>
                  <a:lnTo>
                    <a:pt x="10" y="29"/>
                  </a:lnTo>
                  <a:lnTo>
                    <a:pt x="12" y="23"/>
                  </a:lnTo>
                  <a:lnTo>
                    <a:pt x="12" y="23"/>
                  </a:lnTo>
                  <a:lnTo>
                    <a:pt x="10" y="22"/>
                  </a:lnTo>
                  <a:lnTo>
                    <a:pt x="8" y="18"/>
                  </a:lnTo>
                  <a:lnTo>
                    <a:pt x="0" y="14"/>
                  </a:lnTo>
                  <a:lnTo>
                    <a:pt x="0" y="14"/>
                  </a:lnTo>
                  <a:lnTo>
                    <a:pt x="0" y="8"/>
                  </a:lnTo>
                  <a:lnTo>
                    <a:pt x="0" y="4"/>
                  </a:lnTo>
                  <a:lnTo>
                    <a:pt x="0" y="4"/>
                  </a:lnTo>
                  <a:lnTo>
                    <a:pt x="2" y="0"/>
                  </a:lnTo>
                  <a:lnTo>
                    <a:pt x="8" y="0"/>
                  </a:lnTo>
                  <a:lnTo>
                    <a:pt x="18" y="0"/>
                  </a:lnTo>
                  <a:lnTo>
                    <a:pt x="18" y="0"/>
                  </a:lnTo>
                  <a:lnTo>
                    <a:pt x="22" y="8"/>
                  </a:lnTo>
                  <a:lnTo>
                    <a:pt x="22" y="8"/>
                  </a:lnTo>
                  <a:lnTo>
                    <a:pt x="22" y="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10"/>
            <p:cNvSpPr/>
            <p:nvPr/>
          </p:nvSpPr>
          <p:spPr>
            <a:xfrm>
              <a:off x="3564" y="1875"/>
              <a:ext cx="635" cy="559"/>
            </a:xfrm>
            <a:custGeom>
              <a:avLst/>
              <a:gdLst/>
              <a:ahLst/>
              <a:cxnLst/>
              <a:rect l="l" t="t" r="r" b="b"/>
              <a:pathLst>
                <a:path w="635" h="559" extrusionOk="0">
                  <a:moveTo>
                    <a:pt x="635" y="398"/>
                  </a:moveTo>
                  <a:lnTo>
                    <a:pt x="635" y="398"/>
                  </a:lnTo>
                  <a:lnTo>
                    <a:pt x="633" y="406"/>
                  </a:lnTo>
                  <a:lnTo>
                    <a:pt x="631" y="412"/>
                  </a:lnTo>
                  <a:lnTo>
                    <a:pt x="631" y="412"/>
                  </a:lnTo>
                  <a:lnTo>
                    <a:pt x="621" y="422"/>
                  </a:lnTo>
                  <a:lnTo>
                    <a:pt x="612" y="434"/>
                  </a:lnTo>
                  <a:lnTo>
                    <a:pt x="612" y="434"/>
                  </a:lnTo>
                  <a:lnTo>
                    <a:pt x="600" y="442"/>
                  </a:lnTo>
                  <a:lnTo>
                    <a:pt x="592" y="450"/>
                  </a:lnTo>
                  <a:lnTo>
                    <a:pt x="592" y="450"/>
                  </a:lnTo>
                  <a:lnTo>
                    <a:pt x="584" y="462"/>
                  </a:lnTo>
                  <a:lnTo>
                    <a:pt x="576" y="474"/>
                  </a:lnTo>
                  <a:lnTo>
                    <a:pt x="576" y="474"/>
                  </a:lnTo>
                  <a:lnTo>
                    <a:pt x="566" y="498"/>
                  </a:lnTo>
                  <a:lnTo>
                    <a:pt x="560" y="522"/>
                  </a:lnTo>
                  <a:lnTo>
                    <a:pt x="560" y="522"/>
                  </a:lnTo>
                  <a:lnTo>
                    <a:pt x="560" y="540"/>
                  </a:lnTo>
                  <a:lnTo>
                    <a:pt x="560" y="540"/>
                  </a:lnTo>
                  <a:lnTo>
                    <a:pt x="562" y="548"/>
                  </a:lnTo>
                  <a:lnTo>
                    <a:pt x="564" y="552"/>
                  </a:lnTo>
                  <a:lnTo>
                    <a:pt x="564" y="556"/>
                  </a:lnTo>
                  <a:lnTo>
                    <a:pt x="564" y="556"/>
                  </a:lnTo>
                  <a:lnTo>
                    <a:pt x="562" y="556"/>
                  </a:lnTo>
                  <a:lnTo>
                    <a:pt x="558" y="557"/>
                  </a:lnTo>
                  <a:lnTo>
                    <a:pt x="552" y="557"/>
                  </a:lnTo>
                  <a:lnTo>
                    <a:pt x="552" y="557"/>
                  </a:lnTo>
                  <a:lnTo>
                    <a:pt x="546" y="557"/>
                  </a:lnTo>
                  <a:lnTo>
                    <a:pt x="546" y="557"/>
                  </a:lnTo>
                  <a:lnTo>
                    <a:pt x="534" y="556"/>
                  </a:lnTo>
                  <a:lnTo>
                    <a:pt x="534" y="556"/>
                  </a:lnTo>
                  <a:lnTo>
                    <a:pt x="520" y="546"/>
                  </a:lnTo>
                  <a:lnTo>
                    <a:pt x="520" y="546"/>
                  </a:lnTo>
                  <a:lnTo>
                    <a:pt x="508" y="536"/>
                  </a:lnTo>
                  <a:lnTo>
                    <a:pt x="508" y="536"/>
                  </a:lnTo>
                  <a:lnTo>
                    <a:pt x="502" y="532"/>
                  </a:lnTo>
                  <a:lnTo>
                    <a:pt x="496" y="530"/>
                  </a:lnTo>
                  <a:lnTo>
                    <a:pt x="496" y="530"/>
                  </a:lnTo>
                  <a:lnTo>
                    <a:pt x="488" y="530"/>
                  </a:lnTo>
                  <a:lnTo>
                    <a:pt x="478" y="530"/>
                  </a:lnTo>
                  <a:lnTo>
                    <a:pt x="478" y="530"/>
                  </a:lnTo>
                  <a:lnTo>
                    <a:pt x="464" y="532"/>
                  </a:lnTo>
                  <a:lnTo>
                    <a:pt x="464" y="532"/>
                  </a:lnTo>
                  <a:lnTo>
                    <a:pt x="452" y="538"/>
                  </a:lnTo>
                  <a:lnTo>
                    <a:pt x="452" y="538"/>
                  </a:lnTo>
                  <a:lnTo>
                    <a:pt x="448" y="542"/>
                  </a:lnTo>
                  <a:lnTo>
                    <a:pt x="444" y="548"/>
                  </a:lnTo>
                  <a:lnTo>
                    <a:pt x="444" y="548"/>
                  </a:lnTo>
                  <a:lnTo>
                    <a:pt x="440" y="546"/>
                  </a:lnTo>
                  <a:lnTo>
                    <a:pt x="438" y="542"/>
                  </a:lnTo>
                  <a:lnTo>
                    <a:pt x="432" y="538"/>
                  </a:lnTo>
                  <a:lnTo>
                    <a:pt x="432" y="538"/>
                  </a:lnTo>
                  <a:lnTo>
                    <a:pt x="418" y="538"/>
                  </a:lnTo>
                  <a:lnTo>
                    <a:pt x="408" y="540"/>
                  </a:lnTo>
                  <a:lnTo>
                    <a:pt x="408" y="540"/>
                  </a:lnTo>
                  <a:lnTo>
                    <a:pt x="403" y="546"/>
                  </a:lnTo>
                  <a:lnTo>
                    <a:pt x="397" y="552"/>
                  </a:lnTo>
                  <a:lnTo>
                    <a:pt x="397" y="552"/>
                  </a:lnTo>
                  <a:lnTo>
                    <a:pt x="393" y="556"/>
                  </a:lnTo>
                  <a:lnTo>
                    <a:pt x="387" y="559"/>
                  </a:lnTo>
                  <a:lnTo>
                    <a:pt x="387" y="559"/>
                  </a:lnTo>
                  <a:lnTo>
                    <a:pt x="383" y="557"/>
                  </a:lnTo>
                  <a:lnTo>
                    <a:pt x="377" y="556"/>
                  </a:lnTo>
                  <a:lnTo>
                    <a:pt x="377" y="556"/>
                  </a:lnTo>
                  <a:lnTo>
                    <a:pt x="373" y="552"/>
                  </a:lnTo>
                  <a:lnTo>
                    <a:pt x="367" y="546"/>
                  </a:lnTo>
                  <a:lnTo>
                    <a:pt x="367" y="546"/>
                  </a:lnTo>
                  <a:lnTo>
                    <a:pt x="355" y="534"/>
                  </a:lnTo>
                  <a:lnTo>
                    <a:pt x="355" y="534"/>
                  </a:lnTo>
                  <a:lnTo>
                    <a:pt x="351" y="530"/>
                  </a:lnTo>
                  <a:lnTo>
                    <a:pt x="347" y="528"/>
                  </a:lnTo>
                  <a:lnTo>
                    <a:pt x="347" y="528"/>
                  </a:lnTo>
                  <a:lnTo>
                    <a:pt x="339" y="530"/>
                  </a:lnTo>
                  <a:lnTo>
                    <a:pt x="333" y="534"/>
                  </a:lnTo>
                  <a:lnTo>
                    <a:pt x="333" y="534"/>
                  </a:lnTo>
                  <a:lnTo>
                    <a:pt x="327" y="536"/>
                  </a:lnTo>
                  <a:lnTo>
                    <a:pt x="321" y="538"/>
                  </a:lnTo>
                  <a:lnTo>
                    <a:pt x="321" y="538"/>
                  </a:lnTo>
                  <a:lnTo>
                    <a:pt x="315" y="534"/>
                  </a:lnTo>
                  <a:lnTo>
                    <a:pt x="307" y="532"/>
                  </a:lnTo>
                  <a:lnTo>
                    <a:pt x="307" y="532"/>
                  </a:lnTo>
                  <a:lnTo>
                    <a:pt x="295" y="528"/>
                  </a:lnTo>
                  <a:lnTo>
                    <a:pt x="285" y="524"/>
                  </a:lnTo>
                  <a:lnTo>
                    <a:pt x="285" y="524"/>
                  </a:lnTo>
                  <a:lnTo>
                    <a:pt x="277" y="516"/>
                  </a:lnTo>
                  <a:lnTo>
                    <a:pt x="271" y="506"/>
                  </a:lnTo>
                  <a:lnTo>
                    <a:pt x="265" y="498"/>
                  </a:lnTo>
                  <a:lnTo>
                    <a:pt x="259" y="490"/>
                  </a:lnTo>
                  <a:lnTo>
                    <a:pt x="259" y="490"/>
                  </a:lnTo>
                  <a:lnTo>
                    <a:pt x="255" y="488"/>
                  </a:lnTo>
                  <a:lnTo>
                    <a:pt x="247" y="486"/>
                  </a:lnTo>
                  <a:lnTo>
                    <a:pt x="247" y="486"/>
                  </a:lnTo>
                  <a:lnTo>
                    <a:pt x="241" y="488"/>
                  </a:lnTo>
                  <a:lnTo>
                    <a:pt x="241" y="488"/>
                  </a:lnTo>
                  <a:lnTo>
                    <a:pt x="235" y="482"/>
                  </a:lnTo>
                  <a:lnTo>
                    <a:pt x="231" y="478"/>
                  </a:lnTo>
                  <a:lnTo>
                    <a:pt x="231" y="478"/>
                  </a:lnTo>
                  <a:lnTo>
                    <a:pt x="231" y="474"/>
                  </a:lnTo>
                  <a:lnTo>
                    <a:pt x="231" y="470"/>
                  </a:lnTo>
                  <a:lnTo>
                    <a:pt x="231" y="464"/>
                  </a:lnTo>
                  <a:lnTo>
                    <a:pt x="231" y="460"/>
                  </a:lnTo>
                  <a:lnTo>
                    <a:pt x="231" y="460"/>
                  </a:lnTo>
                  <a:lnTo>
                    <a:pt x="225" y="460"/>
                  </a:lnTo>
                  <a:lnTo>
                    <a:pt x="217" y="458"/>
                  </a:lnTo>
                  <a:lnTo>
                    <a:pt x="205" y="458"/>
                  </a:lnTo>
                  <a:lnTo>
                    <a:pt x="205" y="458"/>
                  </a:lnTo>
                  <a:lnTo>
                    <a:pt x="199" y="456"/>
                  </a:lnTo>
                  <a:lnTo>
                    <a:pt x="190" y="450"/>
                  </a:lnTo>
                  <a:lnTo>
                    <a:pt x="184" y="448"/>
                  </a:lnTo>
                  <a:lnTo>
                    <a:pt x="180" y="446"/>
                  </a:lnTo>
                  <a:lnTo>
                    <a:pt x="178" y="448"/>
                  </a:lnTo>
                  <a:lnTo>
                    <a:pt x="178" y="448"/>
                  </a:lnTo>
                  <a:lnTo>
                    <a:pt x="176" y="450"/>
                  </a:lnTo>
                  <a:lnTo>
                    <a:pt x="176" y="456"/>
                  </a:lnTo>
                  <a:lnTo>
                    <a:pt x="176" y="456"/>
                  </a:lnTo>
                  <a:lnTo>
                    <a:pt x="178" y="460"/>
                  </a:lnTo>
                  <a:lnTo>
                    <a:pt x="180" y="462"/>
                  </a:lnTo>
                  <a:lnTo>
                    <a:pt x="180" y="462"/>
                  </a:lnTo>
                  <a:lnTo>
                    <a:pt x="178" y="466"/>
                  </a:lnTo>
                  <a:lnTo>
                    <a:pt x="174" y="468"/>
                  </a:lnTo>
                  <a:lnTo>
                    <a:pt x="168" y="472"/>
                  </a:lnTo>
                  <a:lnTo>
                    <a:pt x="168" y="472"/>
                  </a:lnTo>
                  <a:lnTo>
                    <a:pt x="162" y="470"/>
                  </a:lnTo>
                  <a:lnTo>
                    <a:pt x="158" y="468"/>
                  </a:lnTo>
                  <a:lnTo>
                    <a:pt x="158" y="468"/>
                  </a:lnTo>
                  <a:lnTo>
                    <a:pt x="144" y="460"/>
                  </a:lnTo>
                  <a:lnTo>
                    <a:pt x="138" y="452"/>
                  </a:lnTo>
                  <a:lnTo>
                    <a:pt x="134" y="446"/>
                  </a:lnTo>
                  <a:lnTo>
                    <a:pt x="134" y="446"/>
                  </a:lnTo>
                  <a:lnTo>
                    <a:pt x="134" y="444"/>
                  </a:lnTo>
                  <a:lnTo>
                    <a:pt x="138" y="440"/>
                  </a:lnTo>
                  <a:lnTo>
                    <a:pt x="140" y="434"/>
                  </a:lnTo>
                  <a:lnTo>
                    <a:pt x="140" y="434"/>
                  </a:lnTo>
                  <a:lnTo>
                    <a:pt x="140" y="432"/>
                  </a:lnTo>
                  <a:lnTo>
                    <a:pt x="140" y="432"/>
                  </a:lnTo>
                  <a:lnTo>
                    <a:pt x="140" y="430"/>
                  </a:lnTo>
                  <a:lnTo>
                    <a:pt x="140" y="430"/>
                  </a:lnTo>
                  <a:lnTo>
                    <a:pt x="132" y="428"/>
                  </a:lnTo>
                  <a:lnTo>
                    <a:pt x="124" y="428"/>
                  </a:lnTo>
                  <a:lnTo>
                    <a:pt x="124" y="428"/>
                  </a:lnTo>
                  <a:lnTo>
                    <a:pt x="120" y="420"/>
                  </a:lnTo>
                  <a:lnTo>
                    <a:pt x="114" y="412"/>
                  </a:lnTo>
                  <a:lnTo>
                    <a:pt x="114" y="412"/>
                  </a:lnTo>
                  <a:lnTo>
                    <a:pt x="110" y="410"/>
                  </a:lnTo>
                  <a:lnTo>
                    <a:pt x="100" y="410"/>
                  </a:lnTo>
                  <a:lnTo>
                    <a:pt x="88" y="408"/>
                  </a:lnTo>
                  <a:lnTo>
                    <a:pt x="88" y="408"/>
                  </a:lnTo>
                  <a:lnTo>
                    <a:pt x="84" y="410"/>
                  </a:lnTo>
                  <a:lnTo>
                    <a:pt x="80" y="410"/>
                  </a:lnTo>
                  <a:lnTo>
                    <a:pt x="80" y="410"/>
                  </a:lnTo>
                  <a:lnTo>
                    <a:pt x="76" y="404"/>
                  </a:lnTo>
                  <a:lnTo>
                    <a:pt x="72" y="398"/>
                  </a:lnTo>
                  <a:lnTo>
                    <a:pt x="72" y="398"/>
                  </a:lnTo>
                  <a:lnTo>
                    <a:pt x="68" y="392"/>
                  </a:lnTo>
                  <a:lnTo>
                    <a:pt x="62" y="390"/>
                  </a:lnTo>
                  <a:lnTo>
                    <a:pt x="62" y="390"/>
                  </a:lnTo>
                  <a:lnTo>
                    <a:pt x="58" y="396"/>
                  </a:lnTo>
                  <a:lnTo>
                    <a:pt x="54" y="402"/>
                  </a:lnTo>
                  <a:lnTo>
                    <a:pt x="50" y="406"/>
                  </a:lnTo>
                  <a:lnTo>
                    <a:pt x="44" y="410"/>
                  </a:lnTo>
                  <a:lnTo>
                    <a:pt x="44" y="410"/>
                  </a:lnTo>
                  <a:lnTo>
                    <a:pt x="40" y="408"/>
                  </a:lnTo>
                  <a:lnTo>
                    <a:pt x="36" y="406"/>
                  </a:lnTo>
                  <a:lnTo>
                    <a:pt x="36" y="406"/>
                  </a:lnTo>
                  <a:lnTo>
                    <a:pt x="38" y="400"/>
                  </a:lnTo>
                  <a:lnTo>
                    <a:pt x="40" y="396"/>
                  </a:lnTo>
                  <a:lnTo>
                    <a:pt x="40" y="396"/>
                  </a:lnTo>
                  <a:lnTo>
                    <a:pt x="44" y="374"/>
                  </a:lnTo>
                  <a:lnTo>
                    <a:pt x="44" y="374"/>
                  </a:lnTo>
                  <a:lnTo>
                    <a:pt x="46" y="362"/>
                  </a:lnTo>
                  <a:lnTo>
                    <a:pt x="46" y="352"/>
                  </a:lnTo>
                  <a:lnTo>
                    <a:pt x="46" y="352"/>
                  </a:lnTo>
                  <a:lnTo>
                    <a:pt x="44" y="347"/>
                  </a:lnTo>
                  <a:lnTo>
                    <a:pt x="44" y="347"/>
                  </a:lnTo>
                  <a:lnTo>
                    <a:pt x="36" y="337"/>
                  </a:lnTo>
                  <a:lnTo>
                    <a:pt x="30" y="331"/>
                  </a:lnTo>
                  <a:lnTo>
                    <a:pt x="28" y="325"/>
                  </a:lnTo>
                  <a:lnTo>
                    <a:pt x="28" y="325"/>
                  </a:lnTo>
                  <a:lnTo>
                    <a:pt x="26" y="313"/>
                  </a:lnTo>
                  <a:lnTo>
                    <a:pt x="26" y="297"/>
                  </a:lnTo>
                  <a:lnTo>
                    <a:pt x="26" y="297"/>
                  </a:lnTo>
                  <a:lnTo>
                    <a:pt x="26" y="287"/>
                  </a:lnTo>
                  <a:lnTo>
                    <a:pt x="26" y="287"/>
                  </a:lnTo>
                  <a:lnTo>
                    <a:pt x="24" y="267"/>
                  </a:lnTo>
                  <a:lnTo>
                    <a:pt x="24" y="267"/>
                  </a:lnTo>
                  <a:lnTo>
                    <a:pt x="18" y="257"/>
                  </a:lnTo>
                  <a:lnTo>
                    <a:pt x="18" y="257"/>
                  </a:lnTo>
                  <a:lnTo>
                    <a:pt x="18" y="243"/>
                  </a:lnTo>
                  <a:lnTo>
                    <a:pt x="18" y="229"/>
                  </a:lnTo>
                  <a:lnTo>
                    <a:pt x="18" y="229"/>
                  </a:lnTo>
                  <a:lnTo>
                    <a:pt x="16" y="221"/>
                  </a:lnTo>
                  <a:lnTo>
                    <a:pt x="16" y="221"/>
                  </a:lnTo>
                  <a:lnTo>
                    <a:pt x="12" y="219"/>
                  </a:lnTo>
                  <a:lnTo>
                    <a:pt x="8" y="213"/>
                  </a:lnTo>
                  <a:lnTo>
                    <a:pt x="4" y="211"/>
                  </a:lnTo>
                  <a:lnTo>
                    <a:pt x="0" y="207"/>
                  </a:lnTo>
                  <a:lnTo>
                    <a:pt x="0" y="207"/>
                  </a:lnTo>
                  <a:lnTo>
                    <a:pt x="0" y="201"/>
                  </a:lnTo>
                  <a:lnTo>
                    <a:pt x="0" y="201"/>
                  </a:lnTo>
                  <a:lnTo>
                    <a:pt x="4" y="185"/>
                  </a:lnTo>
                  <a:lnTo>
                    <a:pt x="4" y="185"/>
                  </a:lnTo>
                  <a:lnTo>
                    <a:pt x="10" y="173"/>
                  </a:lnTo>
                  <a:lnTo>
                    <a:pt x="10" y="173"/>
                  </a:lnTo>
                  <a:lnTo>
                    <a:pt x="12" y="161"/>
                  </a:lnTo>
                  <a:lnTo>
                    <a:pt x="12" y="161"/>
                  </a:lnTo>
                  <a:lnTo>
                    <a:pt x="12" y="149"/>
                  </a:lnTo>
                  <a:lnTo>
                    <a:pt x="12" y="141"/>
                  </a:lnTo>
                  <a:lnTo>
                    <a:pt x="12" y="141"/>
                  </a:lnTo>
                  <a:lnTo>
                    <a:pt x="8" y="134"/>
                  </a:lnTo>
                  <a:lnTo>
                    <a:pt x="4" y="122"/>
                  </a:lnTo>
                  <a:lnTo>
                    <a:pt x="4" y="122"/>
                  </a:lnTo>
                  <a:lnTo>
                    <a:pt x="2" y="118"/>
                  </a:lnTo>
                  <a:lnTo>
                    <a:pt x="2" y="116"/>
                  </a:lnTo>
                  <a:lnTo>
                    <a:pt x="2" y="114"/>
                  </a:lnTo>
                  <a:lnTo>
                    <a:pt x="2" y="114"/>
                  </a:lnTo>
                  <a:lnTo>
                    <a:pt x="6" y="114"/>
                  </a:lnTo>
                  <a:lnTo>
                    <a:pt x="10" y="116"/>
                  </a:lnTo>
                  <a:lnTo>
                    <a:pt x="14" y="120"/>
                  </a:lnTo>
                  <a:lnTo>
                    <a:pt x="18" y="122"/>
                  </a:lnTo>
                  <a:lnTo>
                    <a:pt x="18" y="122"/>
                  </a:lnTo>
                  <a:lnTo>
                    <a:pt x="22" y="118"/>
                  </a:lnTo>
                  <a:lnTo>
                    <a:pt x="24" y="116"/>
                  </a:lnTo>
                  <a:lnTo>
                    <a:pt x="24" y="116"/>
                  </a:lnTo>
                  <a:lnTo>
                    <a:pt x="24" y="112"/>
                  </a:lnTo>
                  <a:lnTo>
                    <a:pt x="24" y="108"/>
                  </a:lnTo>
                  <a:lnTo>
                    <a:pt x="24" y="108"/>
                  </a:lnTo>
                  <a:lnTo>
                    <a:pt x="22" y="106"/>
                  </a:lnTo>
                  <a:lnTo>
                    <a:pt x="14" y="106"/>
                  </a:lnTo>
                  <a:lnTo>
                    <a:pt x="10" y="106"/>
                  </a:lnTo>
                  <a:lnTo>
                    <a:pt x="8" y="104"/>
                  </a:lnTo>
                  <a:lnTo>
                    <a:pt x="8" y="104"/>
                  </a:lnTo>
                  <a:lnTo>
                    <a:pt x="10" y="102"/>
                  </a:lnTo>
                  <a:lnTo>
                    <a:pt x="12" y="100"/>
                  </a:lnTo>
                  <a:lnTo>
                    <a:pt x="16" y="94"/>
                  </a:lnTo>
                  <a:lnTo>
                    <a:pt x="16" y="94"/>
                  </a:lnTo>
                  <a:lnTo>
                    <a:pt x="24" y="92"/>
                  </a:lnTo>
                  <a:lnTo>
                    <a:pt x="28" y="92"/>
                  </a:lnTo>
                  <a:lnTo>
                    <a:pt x="28" y="92"/>
                  </a:lnTo>
                  <a:lnTo>
                    <a:pt x="30" y="94"/>
                  </a:lnTo>
                  <a:lnTo>
                    <a:pt x="30" y="96"/>
                  </a:lnTo>
                  <a:lnTo>
                    <a:pt x="30" y="96"/>
                  </a:lnTo>
                  <a:lnTo>
                    <a:pt x="34" y="94"/>
                  </a:lnTo>
                  <a:lnTo>
                    <a:pt x="36" y="90"/>
                  </a:lnTo>
                  <a:lnTo>
                    <a:pt x="42" y="82"/>
                  </a:lnTo>
                  <a:lnTo>
                    <a:pt x="42" y="82"/>
                  </a:lnTo>
                  <a:lnTo>
                    <a:pt x="58" y="76"/>
                  </a:lnTo>
                  <a:lnTo>
                    <a:pt x="58" y="76"/>
                  </a:lnTo>
                  <a:lnTo>
                    <a:pt x="76" y="72"/>
                  </a:lnTo>
                  <a:lnTo>
                    <a:pt x="76" y="72"/>
                  </a:lnTo>
                  <a:lnTo>
                    <a:pt x="94" y="66"/>
                  </a:lnTo>
                  <a:lnTo>
                    <a:pt x="112" y="60"/>
                  </a:lnTo>
                  <a:lnTo>
                    <a:pt x="112" y="60"/>
                  </a:lnTo>
                  <a:lnTo>
                    <a:pt x="120" y="54"/>
                  </a:lnTo>
                  <a:lnTo>
                    <a:pt x="128" y="46"/>
                  </a:lnTo>
                  <a:lnTo>
                    <a:pt x="138" y="36"/>
                  </a:lnTo>
                  <a:lnTo>
                    <a:pt x="146" y="30"/>
                  </a:lnTo>
                  <a:lnTo>
                    <a:pt x="146" y="30"/>
                  </a:lnTo>
                  <a:lnTo>
                    <a:pt x="160" y="26"/>
                  </a:lnTo>
                  <a:lnTo>
                    <a:pt x="160" y="26"/>
                  </a:lnTo>
                  <a:lnTo>
                    <a:pt x="174" y="18"/>
                  </a:lnTo>
                  <a:lnTo>
                    <a:pt x="186" y="12"/>
                  </a:lnTo>
                  <a:lnTo>
                    <a:pt x="186" y="12"/>
                  </a:lnTo>
                  <a:lnTo>
                    <a:pt x="207" y="4"/>
                  </a:lnTo>
                  <a:lnTo>
                    <a:pt x="231" y="0"/>
                  </a:lnTo>
                  <a:lnTo>
                    <a:pt x="231" y="0"/>
                  </a:lnTo>
                  <a:lnTo>
                    <a:pt x="245" y="0"/>
                  </a:lnTo>
                  <a:lnTo>
                    <a:pt x="245" y="0"/>
                  </a:lnTo>
                  <a:lnTo>
                    <a:pt x="257" y="2"/>
                  </a:lnTo>
                  <a:lnTo>
                    <a:pt x="257" y="2"/>
                  </a:lnTo>
                  <a:lnTo>
                    <a:pt x="267" y="6"/>
                  </a:lnTo>
                  <a:lnTo>
                    <a:pt x="267" y="6"/>
                  </a:lnTo>
                  <a:lnTo>
                    <a:pt x="271" y="12"/>
                  </a:lnTo>
                  <a:lnTo>
                    <a:pt x="275" y="16"/>
                  </a:lnTo>
                  <a:lnTo>
                    <a:pt x="275" y="16"/>
                  </a:lnTo>
                  <a:lnTo>
                    <a:pt x="275" y="20"/>
                  </a:lnTo>
                  <a:lnTo>
                    <a:pt x="273" y="22"/>
                  </a:lnTo>
                  <a:lnTo>
                    <a:pt x="273" y="22"/>
                  </a:lnTo>
                  <a:lnTo>
                    <a:pt x="271" y="22"/>
                  </a:lnTo>
                  <a:lnTo>
                    <a:pt x="269" y="20"/>
                  </a:lnTo>
                  <a:lnTo>
                    <a:pt x="263" y="16"/>
                  </a:lnTo>
                  <a:lnTo>
                    <a:pt x="259" y="12"/>
                  </a:lnTo>
                  <a:lnTo>
                    <a:pt x="257" y="12"/>
                  </a:lnTo>
                  <a:lnTo>
                    <a:pt x="255" y="12"/>
                  </a:lnTo>
                  <a:lnTo>
                    <a:pt x="255" y="12"/>
                  </a:lnTo>
                  <a:lnTo>
                    <a:pt x="255" y="14"/>
                  </a:lnTo>
                  <a:lnTo>
                    <a:pt x="257" y="18"/>
                  </a:lnTo>
                  <a:lnTo>
                    <a:pt x="257" y="18"/>
                  </a:lnTo>
                  <a:lnTo>
                    <a:pt x="263" y="34"/>
                  </a:lnTo>
                  <a:lnTo>
                    <a:pt x="267" y="46"/>
                  </a:lnTo>
                  <a:lnTo>
                    <a:pt x="271" y="52"/>
                  </a:lnTo>
                  <a:lnTo>
                    <a:pt x="271" y="52"/>
                  </a:lnTo>
                  <a:lnTo>
                    <a:pt x="273" y="54"/>
                  </a:lnTo>
                  <a:lnTo>
                    <a:pt x="277" y="54"/>
                  </a:lnTo>
                  <a:lnTo>
                    <a:pt x="277" y="54"/>
                  </a:lnTo>
                  <a:lnTo>
                    <a:pt x="279" y="50"/>
                  </a:lnTo>
                  <a:lnTo>
                    <a:pt x="279" y="50"/>
                  </a:lnTo>
                  <a:lnTo>
                    <a:pt x="283" y="48"/>
                  </a:lnTo>
                  <a:lnTo>
                    <a:pt x="285" y="46"/>
                  </a:lnTo>
                  <a:lnTo>
                    <a:pt x="285" y="46"/>
                  </a:lnTo>
                  <a:lnTo>
                    <a:pt x="287" y="48"/>
                  </a:lnTo>
                  <a:lnTo>
                    <a:pt x="289" y="50"/>
                  </a:lnTo>
                  <a:lnTo>
                    <a:pt x="289" y="50"/>
                  </a:lnTo>
                  <a:lnTo>
                    <a:pt x="295" y="48"/>
                  </a:lnTo>
                  <a:lnTo>
                    <a:pt x="299" y="46"/>
                  </a:lnTo>
                  <a:lnTo>
                    <a:pt x="299" y="46"/>
                  </a:lnTo>
                  <a:lnTo>
                    <a:pt x="315" y="42"/>
                  </a:lnTo>
                  <a:lnTo>
                    <a:pt x="315" y="42"/>
                  </a:lnTo>
                  <a:lnTo>
                    <a:pt x="319" y="36"/>
                  </a:lnTo>
                  <a:lnTo>
                    <a:pt x="325" y="34"/>
                  </a:lnTo>
                  <a:lnTo>
                    <a:pt x="325" y="34"/>
                  </a:lnTo>
                  <a:lnTo>
                    <a:pt x="331" y="36"/>
                  </a:lnTo>
                  <a:lnTo>
                    <a:pt x="339" y="40"/>
                  </a:lnTo>
                  <a:lnTo>
                    <a:pt x="339" y="40"/>
                  </a:lnTo>
                  <a:lnTo>
                    <a:pt x="375" y="44"/>
                  </a:lnTo>
                  <a:lnTo>
                    <a:pt x="408" y="46"/>
                  </a:lnTo>
                  <a:lnTo>
                    <a:pt x="408" y="46"/>
                  </a:lnTo>
                  <a:lnTo>
                    <a:pt x="436" y="46"/>
                  </a:lnTo>
                  <a:lnTo>
                    <a:pt x="462" y="42"/>
                  </a:lnTo>
                  <a:lnTo>
                    <a:pt x="462" y="42"/>
                  </a:lnTo>
                  <a:lnTo>
                    <a:pt x="490" y="32"/>
                  </a:lnTo>
                  <a:lnTo>
                    <a:pt x="490" y="32"/>
                  </a:lnTo>
                  <a:lnTo>
                    <a:pt x="502" y="28"/>
                  </a:lnTo>
                  <a:lnTo>
                    <a:pt x="512" y="26"/>
                  </a:lnTo>
                  <a:lnTo>
                    <a:pt x="512" y="26"/>
                  </a:lnTo>
                  <a:lnTo>
                    <a:pt x="522" y="30"/>
                  </a:lnTo>
                  <a:lnTo>
                    <a:pt x="530" y="32"/>
                  </a:lnTo>
                  <a:lnTo>
                    <a:pt x="530" y="32"/>
                  </a:lnTo>
                  <a:lnTo>
                    <a:pt x="540" y="40"/>
                  </a:lnTo>
                  <a:lnTo>
                    <a:pt x="552" y="46"/>
                  </a:lnTo>
                  <a:lnTo>
                    <a:pt x="552" y="46"/>
                  </a:lnTo>
                  <a:lnTo>
                    <a:pt x="556" y="52"/>
                  </a:lnTo>
                  <a:lnTo>
                    <a:pt x="558" y="56"/>
                  </a:lnTo>
                  <a:lnTo>
                    <a:pt x="558" y="56"/>
                  </a:lnTo>
                  <a:lnTo>
                    <a:pt x="560" y="64"/>
                  </a:lnTo>
                  <a:lnTo>
                    <a:pt x="560" y="64"/>
                  </a:lnTo>
                  <a:lnTo>
                    <a:pt x="562" y="76"/>
                  </a:lnTo>
                  <a:lnTo>
                    <a:pt x="562" y="76"/>
                  </a:lnTo>
                  <a:lnTo>
                    <a:pt x="578" y="114"/>
                  </a:lnTo>
                  <a:lnTo>
                    <a:pt x="586" y="134"/>
                  </a:lnTo>
                  <a:lnTo>
                    <a:pt x="592" y="149"/>
                  </a:lnTo>
                  <a:lnTo>
                    <a:pt x="592" y="149"/>
                  </a:lnTo>
                  <a:lnTo>
                    <a:pt x="594" y="167"/>
                  </a:lnTo>
                  <a:lnTo>
                    <a:pt x="594" y="167"/>
                  </a:lnTo>
                  <a:lnTo>
                    <a:pt x="596" y="177"/>
                  </a:lnTo>
                  <a:lnTo>
                    <a:pt x="594" y="185"/>
                  </a:lnTo>
                  <a:lnTo>
                    <a:pt x="594" y="185"/>
                  </a:lnTo>
                  <a:lnTo>
                    <a:pt x="590" y="197"/>
                  </a:lnTo>
                  <a:lnTo>
                    <a:pt x="586" y="205"/>
                  </a:lnTo>
                  <a:lnTo>
                    <a:pt x="586" y="205"/>
                  </a:lnTo>
                  <a:lnTo>
                    <a:pt x="578" y="211"/>
                  </a:lnTo>
                  <a:lnTo>
                    <a:pt x="568" y="219"/>
                  </a:lnTo>
                  <a:lnTo>
                    <a:pt x="568" y="219"/>
                  </a:lnTo>
                  <a:lnTo>
                    <a:pt x="562" y="225"/>
                  </a:lnTo>
                  <a:lnTo>
                    <a:pt x="560" y="229"/>
                  </a:lnTo>
                  <a:lnTo>
                    <a:pt x="560" y="233"/>
                  </a:lnTo>
                  <a:lnTo>
                    <a:pt x="560" y="233"/>
                  </a:lnTo>
                  <a:lnTo>
                    <a:pt x="562" y="237"/>
                  </a:lnTo>
                  <a:lnTo>
                    <a:pt x="566" y="243"/>
                  </a:lnTo>
                  <a:lnTo>
                    <a:pt x="566" y="243"/>
                  </a:lnTo>
                  <a:lnTo>
                    <a:pt x="578" y="251"/>
                  </a:lnTo>
                  <a:lnTo>
                    <a:pt x="582" y="253"/>
                  </a:lnTo>
                  <a:lnTo>
                    <a:pt x="586" y="257"/>
                  </a:lnTo>
                  <a:lnTo>
                    <a:pt x="586" y="257"/>
                  </a:lnTo>
                  <a:lnTo>
                    <a:pt x="588" y="267"/>
                  </a:lnTo>
                  <a:lnTo>
                    <a:pt x="588" y="281"/>
                  </a:lnTo>
                  <a:lnTo>
                    <a:pt x="586" y="303"/>
                  </a:lnTo>
                  <a:lnTo>
                    <a:pt x="586" y="303"/>
                  </a:lnTo>
                  <a:lnTo>
                    <a:pt x="588" y="305"/>
                  </a:lnTo>
                  <a:lnTo>
                    <a:pt x="590" y="311"/>
                  </a:lnTo>
                  <a:lnTo>
                    <a:pt x="594" y="317"/>
                  </a:lnTo>
                  <a:lnTo>
                    <a:pt x="594" y="317"/>
                  </a:lnTo>
                  <a:lnTo>
                    <a:pt x="598" y="331"/>
                  </a:lnTo>
                  <a:lnTo>
                    <a:pt x="598" y="331"/>
                  </a:lnTo>
                  <a:lnTo>
                    <a:pt x="610" y="350"/>
                  </a:lnTo>
                  <a:lnTo>
                    <a:pt x="610" y="350"/>
                  </a:lnTo>
                  <a:lnTo>
                    <a:pt x="612" y="354"/>
                  </a:lnTo>
                  <a:lnTo>
                    <a:pt x="612" y="354"/>
                  </a:lnTo>
                  <a:lnTo>
                    <a:pt x="619" y="360"/>
                  </a:lnTo>
                  <a:lnTo>
                    <a:pt x="625" y="368"/>
                  </a:lnTo>
                  <a:lnTo>
                    <a:pt x="625" y="368"/>
                  </a:lnTo>
                  <a:lnTo>
                    <a:pt x="625" y="374"/>
                  </a:lnTo>
                  <a:lnTo>
                    <a:pt x="625" y="380"/>
                  </a:lnTo>
                  <a:lnTo>
                    <a:pt x="625" y="380"/>
                  </a:lnTo>
                  <a:lnTo>
                    <a:pt x="631" y="388"/>
                  </a:lnTo>
                  <a:lnTo>
                    <a:pt x="635" y="398"/>
                  </a:lnTo>
                  <a:lnTo>
                    <a:pt x="635" y="398"/>
                  </a:lnTo>
                  <a:lnTo>
                    <a:pt x="635" y="398"/>
                  </a:lnTo>
                  <a:close/>
                </a:path>
              </a:pathLst>
            </a:custGeom>
            <a:solidFill>
              <a:srgbClr val="002060"/>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10"/>
            <p:cNvSpPr/>
            <p:nvPr/>
          </p:nvSpPr>
          <p:spPr>
            <a:xfrm>
              <a:off x="3744" y="2403"/>
              <a:ext cx="366" cy="187"/>
            </a:xfrm>
            <a:custGeom>
              <a:avLst/>
              <a:gdLst/>
              <a:ahLst/>
              <a:cxnLst/>
              <a:rect l="l" t="t" r="r" b="b"/>
              <a:pathLst>
                <a:path w="366" h="187" extrusionOk="0">
                  <a:moveTo>
                    <a:pt x="19" y="155"/>
                  </a:moveTo>
                  <a:lnTo>
                    <a:pt x="19" y="155"/>
                  </a:lnTo>
                  <a:lnTo>
                    <a:pt x="14" y="147"/>
                  </a:lnTo>
                  <a:lnTo>
                    <a:pt x="8" y="139"/>
                  </a:lnTo>
                  <a:lnTo>
                    <a:pt x="8" y="139"/>
                  </a:lnTo>
                  <a:lnTo>
                    <a:pt x="4" y="125"/>
                  </a:lnTo>
                  <a:lnTo>
                    <a:pt x="2" y="119"/>
                  </a:lnTo>
                  <a:lnTo>
                    <a:pt x="0" y="113"/>
                  </a:lnTo>
                  <a:lnTo>
                    <a:pt x="0" y="113"/>
                  </a:lnTo>
                  <a:lnTo>
                    <a:pt x="2" y="105"/>
                  </a:lnTo>
                  <a:lnTo>
                    <a:pt x="2" y="105"/>
                  </a:lnTo>
                  <a:lnTo>
                    <a:pt x="8" y="97"/>
                  </a:lnTo>
                  <a:lnTo>
                    <a:pt x="8" y="97"/>
                  </a:lnTo>
                  <a:lnTo>
                    <a:pt x="10" y="91"/>
                  </a:lnTo>
                  <a:lnTo>
                    <a:pt x="16" y="85"/>
                  </a:lnTo>
                  <a:lnTo>
                    <a:pt x="16" y="85"/>
                  </a:lnTo>
                  <a:lnTo>
                    <a:pt x="19" y="85"/>
                  </a:lnTo>
                  <a:lnTo>
                    <a:pt x="23" y="87"/>
                  </a:lnTo>
                  <a:lnTo>
                    <a:pt x="23" y="87"/>
                  </a:lnTo>
                  <a:lnTo>
                    <a:pt x="29" y="91"/>
                  </a:lnTo>
                  <a:lnTo>
                    <a:pt x="29" y="91"/>
                  </a:lnTo>
                  <a:lnTo>
                    <a:pt x="39" y="91"/>
                  </a:lnTo>
                  <a:lnTo>
                    <a:pt x="49" y="89"/>
                  </a:lnTo>
                  <a:lnTo>
                    <a:pt x="49" y="89"/>
                  </a:lnTo>
                  <a:lnTo>
                    <a:pt x="57" y="83"/>
                  </a:lnTo>
                  <a:lnTo>
                    <a:pt x="63" y="75"/>
                  </a:lnTo>
                  <a:lnTo>
                    <a:pt x="63" y="75"/>
                  </a:lnTo>
                  <a:lnTo>
                    <a:pt x="63" y="71"/>
                  </a:lnTo>
                  <a:lnTo>
                    <a:pt x="63" y="67"/>
                  </a:lnTo>
                  <a:lnTo>
                    <a:pt x="63" y="67"/>
                  </a:lnTo>
                  <a:lnTo>
                    <a:pt x="67" y="65"/>
                  </a:lnTo>
                  <a:lnTo>
                    <a:pt x="75" y="65"/>
                  </a:lnTo>
                  <a:lnTo>
                    <a:pt x="75" y="65"/>
                  </a:lnTo>
                  <a:lnTo>
                    <a:pt x="79" y="59"/>
                  </a:lnTo>
                  <a:lnTo>
                    <a:pt x="81" y="53"/>
                  </a:lnTo>
                  <a:lnTo>
                    <a:pt x="81" y="53"/>
                  </a:lnTo>
                  <a:lnTo>
                    <a:pt x="81" y="45"/>
                  </a:lnTo>
                  <a:lnTo>
                    <a:pt x="81" y="37"/>
                  </a:lnTo>
                  <a:lnTo>
                    <a:pt x="81" y="37"/>
                  </a:lnTo>
                  <a:lnTo>
                    <a:pt x="83" y="33"/>
                  </a:lnTo>
                  <a:lnTo>
                    <a:pt x="83" y="33"/>
                  </a:lnTo>
                  <a:lnTo>
                    <a:pt x="87" y="31"/>
                  </a:lnTo>
                  <a:lnTo>
                    <a:pt x="93" y="29"/>
                  </a:lnTo>
                  <a:lnTo>
                    <a:pt x="93" y="29"/>
                  </a:lnTo>
                  <a:lnTo>
                    <a:pt x="95" y="26"/>
                  </a:lnTo>
                  <a:lnTo>
                    <a:pt x="97" y="22"/>
                  </a:lnTo>
                  <a:lnTo>
                    <a:pt x="97" y="22"/>
                  </a:lnTo>
                  <a:lnTo>
                    <a:pt x="103" y="14"/>
                  </a:lnTo>
                  <a:lnTo>
                    <a:pt x="105" y="10"/>
                  </a:lnTo>
                  <a:lnTo>
                    <a:pt x="105" y="10"/>
                  </a:lnTo>
                  <a:lnTo>
                    <a:pt x="113" y="12"/>
                  </a:lnTo>
                  <a:lnTo>
                    <a:pt x="119" y="12"/>
                  </a:lnTo>
                  <a:lnTo>
                    <a:pt x="119" y="12"/>
                  </a:lnTo>
                  <a:lnTo>
                    <a:pt x="123" y="8"/>
                  </a:lnTo>
                  <a:lnTo>
                    <a:pt x="127" y="4"/>
                  </a:lnTo>
                  <a:lnTo>
                    <a:pt x="127" y="4"/>
                  </a:lnTo>
                  <a:lnTo>
                    <a:pt x="135" y="6"/>
                  </a:lnTo>
                  <a:lnTo>
                    <a:pt x="141" y="10"/>
                  </a:lnTo>
                  <a:lnTo>
                    <a:pt x="141" y="10"/>
                  </a:lnTo>
                  <a:lnTo>
                    <a:pt x="147" y="8"/>
                  </a:lnTo>
                  <a:lnTo>
                    <a:pt x="153" y="6"/>
                  </a:lnTo>
                  <a:lnTo>
                    <a:pt x="153" y="6"/>
                  </a:lnTo>
                  <a:lnTo>
                    <a:pt x="161" y="2"/>
                  </a:lnTo>
                  <a:lnTo>
                    <a:pt x="167" y="0"/>
                  </a:lnTo>
                  <a:lnTo>
                    <a:pt x="167" y="0"/>
                  </a:lnTo>
                  <a:lnTo>
                    <a:pt x="171" y="2"/>
                  </a:lnTo>
                  <a:lnTo>
                    <a:pt x="175" y="6"/>
                  </a:lnTo>
                  <a:lnTo>
                    <a:pt x="175" y="6"/>
                  </a:lnTo>
                  <a:lnTo>
                    <a:pt x="187" y="16"/>
                  </a:lnTo>
                  <a:lnTo>
                    <a:pt x="187" y="16"/>
                  </a:lnTo>
                  <a:lnTo>
                    <a:pt x="193" y="24"/>
                  </a:lnTo>
                  <a:lnTo>
                    <a:pt x="197" y="28"/>
                  </a:lnTo>
                  <a:lnTo>
                    <a:pt x="197" y="28"/>
                  </a:lnTo>
                  <a:lnTo>
                    <a:pt x="203" y="29"/>
                  </a:lnTo>
                  <a:lnTo>
                    <a:pt x="207" y="31"/>
                  </a:lnTo>
                  <a:lnTo>
                    <a:pt x="207" y="31"/>
                  </a:lnTo>
                  <a:lnTo>
                    <a:pt x="213" y="28"/>
                  </a:lnTo>
                  <a:lnTo>
                    <a:pt x="217" y="24"/>
                  </a:lnTo>
                  <a:lnTo>
                    <a:pt x="217" y="24"/>
                  </a:lnTo>
                  <a:lnTo>
                    <a:pt x="223" y="16"/>
                  </a:lnTo>
                  <a:lnTo>
                    <a:pt x="228" y="12"/>
                  </a:lnTo>
                  <a:lnTo>
                    <a:pt x="228" y="12"/>
                  </a:lnTo>
                  <a:lnTo>
                    <a:pt x="238" y="10"/>
                  </a:lnTo>
                  <a:lnTo>
                    <a:pt x="252" y="10"/>
                  </a:lnTo>
                  <a:lnTo>
                    <a:pt x="252" y="10"/>
                  </a:lnTo>
                  <a:lnTo>
                    <a:pt x="258" y="14"/>
                  </a:lnTo>
                  <a:lnTo>
                    <a:pt x="260" y="16"/>
                  </a:lnTo>
                  <a:lnTo>
                    <a:pt x="264" y="18"/>
                  </a:lnTo>
                  <a:lnTo>
                    <a:pt x="264" y="18"/>
                  </a:lnTo>
                  <a:lnTo>
                    <a:pt x="268" y="14"/>
                  </a:lnTo>
                  <a:lnTo>
                    <a:pt x="272" y="10"/>
                  </a:lnTo>
                  <a:lnTo>
                    <a:pt x="272" y="10"/>
                  </a:lnTo>
                  <a:lnTo>
                    <a:pt x="284" y="4"/>
                  </a:lnTo>
                  <a:lnTo>
                    <a:pt x="284" y="4"/>
                  </a:lnTo>
                  <a:lnTo>
                    <a:pt x="298" y="2"/>
                  </a:lnTo>
                  <a:lnTo>
                    <a:pt x="298" y="2"/>
                  </a:lnTo>
                  <a:lnTo>
                    <a:pt x="308" y="2"/>
                  </a:lnTo>
                  <a:lnTo>
                    <a:pt x="316" y="2"/>
                  </a:lnTo>
                  <a:lnTo>
                    <a:pt x="316" y="2"/>
                  </a:lnTo>
                  <a:lnTo>
                    <a:pt x="322" y="4"/>
                  </a:lnTo>
                  <a:lnTo>
                    <a:pt x="328" y="8"/>
                  </a:lnTo>
                  <a:lnTo>
                    <a:pt x="328" y="8"/>
                  </a:lnTo>
                  <a:lnTo>
                    <a:pt x="340" y="16"/>
                  </a:lnTo>
                  <a:lnTo>
                    <a:pt x="340" y="16"/>
                  </a:lnTo>
                  <a:lnTo>
                    <a:pt x="354" y="28"/>
                  </a:lnTo>
                  <a:lnTo>
                    <a:pt x="354" y="28"/>
                  </a:lnTo>
                  <a:lnTo>
                    <a:pt x="366" y="29"/>
                  </a:lnTo>
                  <a:lnTo>
                    <a:pt x="366" y="29"/>
                  </a:lnTo>
                  <a:lnTo>
                    <a:pt x="366" y="33"/>
                  </a:lnTo>
                  <a:lnTo>
                    <a:pt x="366" y="37"/>
                  </a:lnTo>
                  <a:lnTo>
                    <a:pt x="366" y="37"/>
                  </a:lnTo>
                  <a:lnTo>
                    <a:pt x="360" y="55"/>
                  </a:lnTo>
                  <a:lnTo>
                    <a:pt x="354" y="73"/>
                  </a:lnTo>
                  <a:lnTo>
                    <a:pt x="354" y="73"/>
                  </a:lnTo>
                  <a:lnTo>
                    <a:pt x="352" y="89"/>
                  </a:lnTo>
                  <a:lnTo>
                    <a:pt x="350" y="101"/>
                  </a:lnTo>
                  <a:lnTo>
                    <a:pt x="350" y="101"/>
                  </a:lnTo>
                  <a:lnTo>
                    <a:pt x="344" y="105"/>
                  </a:lnTo>
                  <a:lnTo>
                    <a:pt x="334" y="109"/>
                  </a:lnTo>
                  <a:lnTo>
                    <a:pt x="334" y="109"/>
                  </a:lnTo>
                  <a:lnTo>
                    <a:pt x="330" y="105"/>
                  </a:lnTo>
                  <a:lnTo>
                    <a:pt x="324" y="101"/>
                  </a:lnTo>
                  <a:lnTo>
                    <a:pt x="314" y="95"/>
                  </a:lnTo>
                  <a:lnTo>
                    <a:pt x="314" y="95"/>
                  </a:lnTo>
                  <a:lnTo>
                    <a:pt x="304" y="93"/>
                  </a:lnTo>
                  <a:lnTo>
                    <a:pt x="294" y="93"/>
                  </a:lnTo>
                  <a:lnTo>
                    <a:pt x="294" y="93"/>
                  </a:lnTo>
                  <a:lnTo>
                    <a:pt x="288" y="95"/>
                  </a:lnTo>
                  <a:lnTo>
                    <a:pt x="280" y="97"/>
                  </a:lnTo>
                  <a:lnTo>
                    <a:pt x="280" y="97"/>
                  </a:lnTo>
                  <a:lnTo>
                    <a:pt x="268" y="97"/>
                  </a:lnTo>
                  <a:lnTo>
                    <a:pt x="260" y="97"/>
                  </a:lnTo>
                  <a:lnTo>
                    <a:pt x="260" y="97"/>
                  </a:lnTo>
                  <a:lnTo>
                    <a:pt x="250" y="101"/>
                  </a:lnTo>
                  <a:lnTo>
                    <a:pt x="238" y="109"/>
                  </a:lnTo>
                  <a:lnTo>
                    <a:pt x="238" y="109"/>
                  </a:lnTo>
                  <a:lnTo>
                    <a:pt x="236" y="117"/>
                  </a:lnTo>
                  <a:lnTo>
                    <a:pt x="234" y="123"/>
                  </a:lnTo>
                  <a:lnTo>
                    <a:pt x="234" y="123"/>
                  </a:lnTo>
                  <a:lnTo>
                    <a:pt x="230" y="125"/>
                  </a:lnTo>
                  <a:lnTo>
                    <a:pt x="223" y="127"/>
                  </a:lnTo>
                  <a:lnTo>
                    <a:pt x="223" y="127"/>
                  </a:lnTo>
                  <a:lnTo>
                    <a:pt x="215" y="133"/>
                  </a:lnTo>
                  <a:lnTo>
                    <a:pt x="207" y="139"/>
                  </a:lnTo>
                  <a:lnTo>
                    <a:pt x="207" y="139"/>
                  </a:lnTo>
                  <a:lnTo>
                    <a:pt x="203" y="135"/>
                  </a:lnTo>
                  <a:lnTo>
                    <a:pt x="197" y="133"/>
                  </a:lnTo>
                  <a:lnTo>
                    <a:pt x="191" y="131"/>
                  </a:lnTo>
                  <a:lnTo>
                    <a:pt x="185" y="131"/>
                  </a:lnTo>
                  <a:lnTo>
                    <a:pt x="185" y="131"/>
                  </a:lnTo>
                  <a:lnTo>
                    <a:pt x="181" y="133"/>
                  </a:lnTo>
                  <a:lnTo>
                    <a:pt x="177" y="139"/>
                  </a:lnTo>
                  <a:lnTo>
                    <a:pt x="167" y="145"/>
                  </a:lnTo>
                  <a:lnTo>
                    <a:pt x="167" y="145"/>
                  </a:lnTo>
                  <a:lnTo>
                    <a:pt x="147" y="149"/>
                  </a:lnTo>
                  <a:lnTo>
                    <a:pt x="139" y="153"/>
                  </a:lnTo>
                  <a:lnTo>
                    <a:pt x="131" y="157"/>
                  </a:lnTo>
                  <a:lnTo>
                    <a:pt x="131" y="157"/>
                  </a:lnTo>
                  <a:lnTo>
                    <a:pt x="125" y="161"/>
                  </a:lnTo>
                  <a:lnTo>
                    <a:pt x="121" y="171"/>
                  </a:lnTo>
                  <a:lnTo>
                    <a:pt x="119" y="177"/>
                  </a:lnTo>
                  <a:lnTo>
                    <a:pt x="115" y="183"/>
                  </a:lnTo>
                  <a:lnTo>
                    <a:pt x="115" y="183"/>
                  </a:lnTo>
                  <a:lnTo>
                    <a:pt x="107" y="183"/>
                  </a:lnTo>
                  <a:lnTo>
                    <a:pt x="107" y="183"/>
                  </a:lnTo>
                  <a:lnTo>
                    <a:pt x="85" y="185"/>
                  </a:lnTo>
                  <a:lnTo>
                    <a:pt x="75" y="187"/>
                  </a:lnTo>
                  <a:lnTo>
                    <a:pt x="65" y="185"/>
                  </a:lnTo>
                  <a:lnTo>
                    <a:pt x="65" y="185"/>
                  </a:lnTo>
                  <a:lnTo>
                    <a:pt x="57" y="183"/>
                  </a:lnTo>
                  <a:lnTo>
                    <a:pt x="49" y="177"/>
                  </a:lnTo>
                  <a:lnTo>
                    <a:pt x="33" y="163"/>
                  </a:lnTo>
                  <a:lnTo>
                    <a:pt x="33" y="163"/>
                  </a:lnTo>
                  <a:lnTo>
                    <a:pt x="25" y="159"/>
                  </a:lnTo>
                  <a:lnTo>
                    <a:pt x="21" y="157"/>
                  </a:lnTo>
                  <a:lnTo>
                    <a:pt x="19" y="155"/>
                  </a:lnTo>
                  <a:lnTo>
                    <a:pt x="19" y="155"/>
                  </a:lnTo>
                  <a:lnTo>
                    <a:pt x="19" y="155"/>
                  </a:lnTo>
                  <a:lnTo>
                    <a:pt x="19" y="155"/>
                  </a:lnTo>
                  <a:lnTo>
                    <a:pt x="19" y="155"/>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10"/>
            <p:cNvSpPr/>
            <p:nvPr/>
          </p:nvSpPr>
          <p:spPr>
            <a:xfrm>
              <a:off x="3947" y="3101"/>
              <a:ext cx="139" cy="297"/>
            </a:xfrm>
            <a:custGeom>
              <a:avLst/>
              <a:gdLst/>
              <a:ahLst/>
              <a:cxnLst/>
              <a:rect l="l" t="t" r="r" b="b"/>
              <a:pathLst>
                <a:path w="139" h="297" extrusionOk="0">
                  <a:moveTo>
                    <a:pt x="137" y="187"/>
                  </a:moveTo>
                  <a:lnTo>
                    <a:pt x="137" y="187"/>
                  </a:lnTo>
                  <a:lnTo>
                    <a:pt x="139" y="195"/>
                  </a:lnTo>
                  <a:lnTo>
                    <a:pt x="139" y="207"/>
                  </a:lnTo>
                  <a:lnTo>
                    <a:pt x="139" y="207"/>
                  </a:lnTo>
                  <a:lnTo>
                    <a:pt x="137" y="211"/>
                  </a:lnTo>
                  <a:lnTo>
                    <a:pt x="131" y="215"/>
                  </a:lnTo>
                  <a:lnTo>
                    <a:pt x="121" y="223"/>
                  </a:lnTo>
                  <a:lnTo>
                    <a:pt x="121" y="223"/>
                  </a:lnTo>
                  <a:lnTo>
                    <a:pt x="117" y="237"/>
                  </a:lnTo>
                  <a:lnTo>
                    <a:pt x="111" y="249"/>
                  </a:lnTo>
                  <a:lnTo>
                    <a:pt x="111" y="249"/>
                  </a:lnTo>
                  <a:lnTo>
                    <a:pt x="105" y="253"/>
                  </a:lnTo>
                  <a:lnTo>
                    <a:pt x="99" y="259"/>
                  </a:lnTo>
                  <a:lnTo>
                    <a:pt x="99" y="259"/>
                  </a:lnTo>
                  <a:lnTo>
                    <a:pt x="95" y="269"/>
                  </a:lnTo>
                  <a:lnTo>
                    <a:pt x="93" y="277"/>
                  </a:lnTo>
                  <a:lnTo>
                    <a:pt x="93" y="277"/>
                  </a:lnTo>
                  <a:lnTo>
                    <a:pt x="89" y="285"/>
                  </a:lnTo>
                  <a:lnTo>
                    <a:pt x="89" y="285"/>
                  </a:lnTo>
                  <a:lnTo>
                    <a:pt x="83" y="293"/>
                  </a:lnTo>
                  <a:lnTo>
                    <a:pt x="81" y="295"/>
                  </a:lnTo>
                  <a:lnTo>
                    <a:pt x="77" y="297"/>
                  </a:lnTo>
                  <a:lnTo>
                    <a:pt x="77" y="297"/>
                  </a:lnTo>
                  <a:lnTo>
                    <a:pt x="77" y="297"/>
                  </a:lnTo>
                  <a:lnTo>
                    <a:pt x="77" y="297"/>
                  </a:lnTo>
                  <a:lnTo>
                    <a:pt x="77" y="297"/>
                  </a:lnTo>
                  <a:lnTo>
                    <a:pt x="77" y="297"/>
                  </a:lnTo>
                  <a:lnTo>
                    <a:pt x="75" y="295"/>
                  </a:lnTo>
                  <a:lnTo>
                    <a:pt x="69" y="293"/>
                  </a:lnTo>
                  <a:lnTo>
                    <a:pt x="65" y="293"/>
                  </a:lnTo>
                  <a:lnTo>
                    <a:pt x="63" y="289"/>
                  </a:lnTo>
                  <a:lnTo>
                    <a:pt x="63" y="289"/>
                  </a:lnTo>
                  <a:lnTo>
                    <a:pt x="61" y="283"/>
                  </a:lnTo>
                  <a:lnTo>
                    <a:pt x="59" y="275"/>
                  </a:lnTo>
                  <a:lnTo>
                    <a:pt x="59" y="275"/>
                  </a:lnTo>
                  <a:lnTo>
                    <a:pt x="55" y="269"/>
                  </a:lnTo>
                  <a:lnTo>
                    <a:pt x="49" y="263"/>
                  </a:lnTo>
                  <a:lnTo>
                    <a:pt x="49" y="263"/>
                  </a:lnTo>
                  <a:lnTo>
                    <a:pt x="45" y="259"/>
                  </a:lnTo>
                  <a:lnTo>
                    <a:pt x="35" y="257"/>
                  </a:lnTo>
                  <a:lnTo>
                    <a:pt x="29" y="255"/>
                  </a:lnTo>
                  <a:lnTo>
                    <a:pt x="24" y="253"/>
                  </a:lnTo>
                  <a:lnTo>
                    <a:pt x="24" y="253"/>
                  </a:lnTo>
                  <a:lnTo>
                    <a:pt x="18" y="245"/>
                  </a:lnTo>
                  <a:lnTo>
                    <a:pt x="10" y="235"/>
                  </a:lnTo>
                  <a:lnTo>
                    <a:pt x="10" y="235"/>
                  </a:lnTo>
                  <a:lnTo>
                    <a:pt x="6" y="227"/>
                  </a:lnTo>
                  <a:lnTo>
                    <a:pt x="4" y="225"/>
                  </a:lnTo>
                  <a:lnTo>
                    <a:pt x="4" y="221"/>
                  </a:lnTo>
                  <a:lnTo>
                    <a:pt x="4" y="221"/>
                  </a:lnTo>
                  <a:lnTo>
                    <a:pt x="6" y="221"/>
                  </a:lnTo>
                  <a:lnTo>
                    <a:pt x="8" y="221"/>
                  </a:lnTo>
                  <a:lnTo>
                    <a:pt x="12" y="223"/>
                  </a:lnTo>
                  <a:lnTo>
                    <a:pt x="14" y="223"/>
                  </a:lnTo>
                  <a:lnTo>
                    <a:pt x="14" y="223"/>
                  </a:lnTo>
                  <a:lnTo>
                    <a:pt x="14" y="221"/>
                  </a:lnTo>
                  <a:lnTo>
                    <a:pt x="14" y="217"/>
                  </a:lnTo>
                  <a:lnTo>
                    <a:pt x="12" y="211"/>
                  </a:lnTo>
                  <a:lnTo>
                    <a:pt x="12" y="211"/>
                  </a:lnTo>
                  <a:lnTo>
                    <a:pt x="10" y="203"/>
                  </a:lnTo>
                  <a:lnTo>
                    <a:pt x="6" y="191"/>
                  </a:lnTo>
                  <a:lnTo>
                    <a:pt x="6" y="191"/>
                  </a:lnTo>
                  <a:lnTo>
                    <a:pt x="8" y="183"/>
                  </a:lnTo>
                  <a:lnTo>
                    <a:pt x="10" y="175"/>
                  </a:lnTo>
                  <a:lnTo>
                    <a:pt x="10" y="175"/>
                  </a:lnTo>
                  <a:lnTo>
                    <a:pt x="14" y="169"/>
                  </a:lnTo>
                  <a:lnTo>
                    <a:pt x="14" y="169"/>
                  </a:lnTo>
                  <a:lnTo>
                    <a:pt x="12" y="164"/>
                  </a:lnTo>
                  <a:lnTo>
                    <a:pt x="12" y="158"/>
                  </a:lnTo>
                  <a:lnTo>
                    <a:pt x="12" y="158"/>
                  </a:lnTo>
                  <a:lnTo>
                    <a:pt x="12" y="152"/>
                  </a:lnTo>
                  <a:lnTo>
                    <a:pt x="14" y="146"/>
                  </a:lnTo>
                  <a:lnTo>
                    <a:pt x="14" y="146"/>
                  </a:lnTo>
                  <a:lnTo>
                    <a:pt x="10" y="138"/>
                  </a:lnTo>
                  <a:lnTo>
                    <a:pt x="8" y="130"/>
                  </a:lnTo>
                  <a:lnTo>
                    <a:pt x="8" y="130"/>
                  </a:lnTo>
                  <a:lnTo>
                    <a:pt x="8" y="122"/>
                  </a:lnTo>
                  <a:lnTo>
                    <a:pt x="12" y="108"/>
                  </a:lnTo>
                  <a:lnTo>
                    <a:pt x="18" y="98"/>
                  </a:lnTo>
                  <a:lnTo>
                    <a:pt x="20" y="92"/>
                  </a:lnTo>
                  <a:lnTo>
                    <a:pt x="18" y="88"/>
                  </a:lnTo>
                  <a:lnTo>
                    <a:pt x="18" y="88"/>
                  </a:lnTo>
                  <a:lnTo>
                    <a:pt x="14" y="82"/>
                  </a:lnTo>
                  <a:lnTo>
                    <a:pt x="10" y="80"/>
                  </a:lnTo>
                  <a:lnTo>
                    <a:pt x="10" y="80"/>
                  </a:lnTo>
                  <a:lnTo>
                    <a:pt x="4" y="80"/>
                  </a:lnTo>
                  <a:lnTo>
                    <a:pt x="2" y="80"/>
                  </a:lnTo>
                  <a:lnTo>
                    <a:pt x="0" y="78"/>
                  </a:lnTo>
                  <a:lnTo>
                    <a:pt x="0" y="78"/>
                  </a:lnTo>
                  <a:lnTo>
                    <a:pt x="0" y="74"/>
                  </a:lnTo>
                  <a:lnTo>
                    <a:pt x="2" y="68"/>
                  </a:lnTo>
                  <a:lnTo>
                    <a:pt x="4" y="62"/>
                  </a:lnTo>
                  <a:lnTo>
                    <a:pt x="6" y="58"/>
                  </a:lnTo>
                  <a:lnTo>
                    <a:pt x="6" y="58"/>
                  </a:lnTo>
                  <a:lnTo>
                    <a:pt x="4" y="48"/>
                  </a:lnTo>
                  <a:lnTo>
                    <a:pt x="2" y="42"/>
                  </a:lnTo>
                  <a:lnTo>
                    <a:pt x="2" y="42"/>
                  </a:lnTo>
                  <a:lnTo>
                    <a:pt x="4" y="32"/>
                  </a:lnTo>
                  <a:lnTo>
                    <a:pt x="6" y="20"/>
                  </a:lnTo>
                  <a:lnTo>
                    <a:pt x="6" y="20"/>
                  </a:lnTo>
                  <a:lnTo>
                    <a:pt x="10" y="16"/>
                  </a:lnTo>
                  <a:lnTo>
                    <a:pt x="18" y="12"/>
                  </a:lnTo>
                  <a:lnTo>
                    <a:pt x="18" y="12"/>
                  </a:lnTo>
                  <a:lnTo>
                    <a:pt x="20" y="6"/>
                  </a:lnTo>
                  <a:lnTo>
                    <a:pt x="22" y="2"/>
                  </a:lnTo>
                  <a:lnTo>
                    <a:pt x="25" y="0"/>
                  </a:lnTo>
                  <a:lnTo>
                    <a:pt x="25" y="0"/>
                  </a:lnTo>
                  <a:lnTo>
                    <a:pt x="27" y="0"/>
                  </a:lnTo>
                  <a:lnTo>
                    <a:pt x="29" y="4"/>
                  </a:lnTo>
                  <a:lnTo>
                    <a:pt x="35" y="8"/>
                  </a:lnTo>
                  <a:lnTo>
                    <a:pt x="35" y="8"/>
                  </a:lnTo>
                  <a:lnTo>
                    <a:pt x="45" y="8"/>
                  </a:lnTo>
                  <a:lnTo>
                    <a:pt x="51" y="8"/>
                  </a:lnTo>
                  <a:lnTo>
                    <a:pt x="55" y="10"/>
                  </a:lnTo>
                  <a:lnTo>
                    <a:pt x="55" y="10"/>
                  </a:lnTo>
                  <a:lnTo>
                    <a:pt x="57" y="12"/>
                  </a:lnTo>
                  <a:lnTo>
                    <a:pt x="59" y="16"/>
                  </a:lnTo>
                  <a:lnTo>
                    <a:pt x="63" y="24"/>
                  </a:lnTo>
                  <a:lnTo>
                    <a:pt x="63" y="24"/>
                  </a:lnTo>
                  <a:lnTo>
                    <a:pt x="69" y="28"/>
                  </a:lnTo>
                  <a:lnTo>
                    <a:pt x="79" y="30"/>
                  </a:lnTo>
                  <a:lnTo>
                    <a:pt x="79" y="30"/>
                  </a:lnTo>
                  <a:lnTo>
                    <a:pt x="87" y="38"/>
                  </a:lnTo>
                  <a:lnTo>
                    <a:pt x="91" y="44"/>
                  </a:lnTo>
                  <a:lnTo>
                    <a:pt x="95" y="50"/>
                  </a:lnTo>
                  <a:lnTo>
                    <a:pt x="95" y="50"/>
                  </a:lnTo>
                  <a:lnTo>
                    <a:pt x="95" y="62"/>
                  </a:lnTo>
                  <a:lnTo>
                    <a:pt x="95" y="74"/>
                  </a:lnTo>
                  <a:lnTo>
                    <a:pt x="91" y="100"/>
                  </a:lnTo>
                  <a:lnTo>
                    <a:pt x="91" y="100"/>
                  </a:lnTo>
                  <a:lnTo>
                    <a:pt x="91" y="112"/>
                  </a:lnTo>
                  <a:lnTo>
                    <a:pt x="93" y="124"/>
                  </a:lnTo>
                  <a:lnTo>
                    <a:pt x="93" y="124"/>
                  </a:lnTo>
                  <a:lnTo>
                    <a:pt x="101" y="138"/>
                  </a:lnTo>
                  <a:lnTo>
                    <a:pt x="109" y="152"/>
                  </a:lnTo>
                  <a:lnTo>
                    <a:pt x="109" y="152"/>
                  </a:lnTo>
                  <a:lnTo>
                    <a:pt x="113" y="156"/>
                  </a:lnTo>
                  <a:lnTo>
                    <a:pt x="121" y="162"/>
                  </a:lnTo>
                  <a:lnTo>
                    <a:pt x="129" y="166"/>
                  </a:lnTo>
                  <a:lnTo>
                    <a:pt x="135" y="171"/>
                  </a:lnTo>
                  <a:lnTo>
                    <a:pt x="135" y="171"/>
                  </a:lnTo>
                  <a:lnTo>
                    <a:pt x="137" y="179"/>
                  </a:lnTo>
                  <a:lnTo>
                    <a:pt x="137" y="187"/>
                  </a:lnTo>
                  <a:lnTo>
                    <a:pt x="137" y="187"/>
                  </a:lnTo>
                  <a:lnTo>
                    <a:pt x="137" y="187"/>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 name="Google Shape;361;p10"/>
            <p:cNvSpPr/>
            <p:nvPr/>
          </p:nvSpPr>
          <p:spPr>
            <a:xfrm>
              <a:off x="4323" y="3778"/>
              <a:ext cx="231" cy="66"/>
            </a:xfrm>
            <a:custGeom>
              <a:avLst/>
              <a:gdLst/>
              <a:ahLst/>
              <a:cxnLst/>
              <a:rect l="l" t="t" r="r" b="b"/>
              <a:pathLst>
                <a:path w="231" h="66" extrusionOk="0">
                  <a:moveTo>
                    <a:pt x="231" y="18"/>
                  </a:moveTo>
                  <a:lnTo>
                    <a:pt x="231" y="18"/>
                  </a:lnTo>
                  <a:lnTo>
                    <a:pt x="231" y="24"/>
                  </a:lnTo>
                  <a:lnTo>
                    <a:pt x="229" y="32"/>
                  </a:lnTo>
                  <a:lnTo>
                    <a:pt x="225" y="40"/>
                  </a:lnTo>
                  <a:lnTo>
                    <a:pt x="219" y="44"/>
                  </a:lnTo>
                  <a:lnTo>
                    <a:pt x="219" y="44"/>
                  </a:lnTo>
                  <a:lnTo>
                    <a:pt x="217" y="44"/>
                  </a:lnTo>
                  <a:lnTo>
                    <a:pt x="211" y="42"/>
                  </a:lnTo>
                  <a:lnTo>
                    <a:pt x="205" y="38"/>
                  </a:lnTo>
                  <a:lnTo>
                    <a:pt x="205" y="38"/>
                  </a:lnTo>
                  <a:lnTo>
                    <a:pt x="199" y="42"/>
                  </a:lnTo>
                  <a:lnTo>
                    <a:pt x="189" y="44"/>
                  </a:lnTo>
                  <a:lnTo>
                    <a:pt x="189" y="44"/>
                  </a:lnTo>
                  <a:lnTo>
                    <a:pt x="175" y="46"/>
                  </a:lnTo>
                  <a:lnTo>
                    <a:pt x="175" y="46"/>
                  </a:lnTo>
                  <a:lnTo>
                    <a:pt x="163" y="50"/>
                  </a:lnTo>
                  <a:lnTo>
                    <a:pt x="163" y="50"/>
                  </a:lnTo>
                  <a:lnTo>
                    <a:pt x="149" y="52"/>
                  </a:lnTo>
                  <a:lnTo>
                    <a:pt x="149" y="52"/>
                  </a:lnTo>
                  <a:lnTo>
                    <a:pt x="135" y="58"/>
                  </a:lnTo>
                  <a:lnTo>
                    <a:pt x="135" y="58"/>
                  </a:lnTo>
                  <a:lnTo>
                    <a:pt x="123" y="62"/>
                  </a:lnTo>
                  <a:lnTo>
                    <a:pt x="115" y="66"/>
                  </a:lnTo>
                  <a:lnTo>
                    <a:pt x="111" y="62"/>
                  </a:lnTo>
                  <a:lnTo>
                    <a:pt x="111" y="62"/>
                  </a:lnTo>
                  <a:lnTo>
                    <a:pt x="109" y="60"/>
                  </a:lnTo>
                  <a:lnTo>
                    <a:pt x="107" y="56"/>
                  </a:lnTo>
                  <a:lnTo>
                    <a:pt x="105" y="52"/>
                  </a:lnTo>
                  <a:lnTo>
                    <a:pt x="103" y="50"/>
                  </a:lnTo>
                  <a:lnTo>
                    <a:pt x="103" y="50"/>
                  </a:lnTo>
                  <a:lnTo>
                    <a:pt x="95" y="48"/>
                  </a:lnTo>
                  <a:lnTo>
                    <a:pt x="89" y="46"/>
                  </a:lnTo>
                  <a:lnTo>
                    <a:pt x="89" y="46"/>
                  </a:lnTo>
                  <a:lnTo>
                    <a:pt x="81" y="42"/>
                  </a:lnTo>
                  <a:lnTo>
                    <a:pt x="81" y="42"/>
                  </a:lnTo>
                  <a:lnTo>
                    <a:pt x="68" y="40"/>
                  </a:lnTo>
                  <a:lnTo>
                    <a:pt x="58" y="40"/>
                  </a:lnTo>
                  <a:lnTo>
                    <a:pt x="58" y="40"/>
                  </a:lnTo>
                  <a:lnTo>
                    <a:pt x="38" y="40"/>
                  </a:lnTo>
                  <a:lnTo>
                    <a:pt x="38" y="40"/>
                  </a:lnTo>
                  <a:lnTo>
                    <a:pt x="26" y="44"/>
                  </a:lnTo>
                  <a:lnTo>
                    <a:pt x="26" y="44"/>
                  </a:lnTo>
                  <a:lnTo>
                    <a:pt x="14" y="44"/>
                  </a:lnTo>
                  <a:lnTo>
                    <a:pt x="14" y="44"/>
                  </a:lnTo>
                  <a:lnTo>
                    <a:pt x="8" y="46"/>
                  </a:lnTo>
                  <a:lnTo>
                    <a:pt x="4" y="46"/>
                  </a:lnTo>
                  <a:lnTo>
                    <a:pt x="4" y="46"/>
                  </a:lnTo>
                  <a:lnTo>
                    <a:pt x="2" y="44"/>
                  </a:lnTo>
                  <a:lnTo>
                    <a:pt x="0" y="40"/>
                  </a:lnTo>
                  <a:lnTo>
                    <a:pt x="0" y="28"/>
                  </a:lnTo>
                  <a:lnTo>
                    <a:pt x="2" y="20"/>
                  </a:lnTo>
                  <a:lnTo>
                    <a:pt x="6" y="12"/>
                  </a:lnTo>
                  <a:lnTo>
                    <a:pt x="6" y="12"/>
                  </a:lnTo>
                  <a:lnTo>
                    <a:pt x="10" y="14"/>
                  </a:lnTo>
                  <a:lnTo>
                    <a:pt x="16" y="14"/>
                  </a:lnTo>
                  <a:lnTo>
                    <a:pt x="16" y="14"/>
                  </a:lnTo>
                  <a:lnTo>
                    <a:pt x="16" y="12"/>
                  </a:lnTo>
                  <a:lnTo>
                    <a:pt x="16" y="10"/>
                  </a:lnTo>
                  <a:lnTo>
                    <a:pt x="16" y="6"/>
                  </a:lnTo>
                  <a:lnTo>
                    <a:pt x="18" y="2"/>
                  </a:lnTo>
                  <a:lnTo>
                    <a:pt x="18" y="2"/>
                  </a:lnTo>
                  <a:lnTo>
                    <a:pt x="20" y="2"/>
                  </a:lnTo>
                  <a:lnTo>
                    <a:pt x="22" y="2"/>
                  </a:lnTo>
                  <a:lnTo>
                    <a:pt x="22" y="2"/>
                  </a:lnTo>
                  <a:lnTo>
                    <a:pt x="30" y="8"/>
                  </a:lnTo>
                  <a:lnTo>
                    <a:pt x="34" y="10"/>
                  </a:lnTo>
                  <a:lnTo>
                    <a:pt x="38" y="10"/>
                  </a:lnTo>
                  <a:lnTo>
                    <a:pt x="38" y="10"/>
                  </a:lnTo>
                  <a:lnTo>
                    <a:pt x="40" y="8"/>
                  </a:lnTo>
                  <a:lnTo>
                    <a:pt x="44" y="6"/>
                  </a:lnTo>
                  <a:lnTo>
                    <a:pt x="46" y="0"/>
                  </a:lnTo>
                  <a:lnTo>
                    <a:pt x="48" y="0"/>
                  </a:lnTo>
                  <a:lnTo>
                    <a:pt x="48" y="0"/>
                  </a:lnTo>
                  <a:lnTo>
                    <a:pt x="52" y="2"/>
                  </a:lnTo>
                  <a:lnTo>
                    <a:pt x="54" y="8"/>
                  </a:lnTo>
                  <a:lnTo>
                    <a:pt x="54" y="8"/>
                  </a:lnTo>
                  <a:lnTo>
                    <a:pt x="54" y="12"/>
                  </a:lnTo>
                  <a:lnTo>
                    <a:pt x="52" y="14"/>
                  </a:lnTo>
                  <a:lnTo>
                    <a:pt x="52" y="16"/>
                  </a:lnTo>
                  <a:lnTo>
                    <a:pt x="52" y="16"/>
                  </a:lnTo>
                  <a:lnTo>
                    <a:pt x="56" y="16"/>
                  </a:lnTo>
                  <a:lnTo>
                    <a:pt x="60" y="16"/>
                  </a:lnTo>
                  <a:lnTo>
                    <a:pt x="60" y="16"/>
                  </a:lnTo>
                  <a:lnTo>
                    <a:pt x="64" y="20"/>
                  </a:lnTo>
                  <a:lnTo>
                    <a:pt x="70" y="24"/>
                  </a:lnTo>
                  <a:lnTo>
                    <a:pt x="70" y="24"/>
                  </a:lnTo>
                  <a:lnTo>
                    <a:pt x="81" y="22"/>
                  </a:lnTo>
                  <a:lnTo>
                    <a:pt x="91" y="18"/>
                  </a:lnTo>
                  <a:lnTo>
                    <a:pt x="105" y="14"/>
                  </a:lnTo>
                  <a:lnTo>
                    <a:pt x="115" y="12"/>
                  </a:lnTo>
                  <a:lnTo>
                    <a:pt x="115" y="12"/>
                  </a:lnTo>
                  <a:lnTo>
                    <a:pt x="121" y="12"/>
                  </a:lnTo>
                  <a:lnTo>
                    <a:pt x="125" y="12"/>
                  </a:lnTo>
                  <a:lnTo>
                    <a:pt x="125" y="14"/>
                  </a:lnTo>
                  <a:lnTo>
                    <a:pt x="125" y="14"/>
                  </a:lnTo>
                  <a:lnTo>
                    <a:pt x="127" y="18"/>
                  </a:lnTo>
                  <a:lnTo>
                    <a:pt x="127" y="18"/>
                  </a:lnTo>
                  <a:lnTo>
                    <a:pt x="133" y="20"/>
                  </a:lnTo>
                  <a:lnTo>
                    <a:pt x="137" y="20"/>
                  </a:lnTo>
                  <a:lnTo>
                    <a:pt x="137" y="20"/>
                  </a:lnTo>
                  <a:lnTo>
                    <a:pt x="163" y="18"/>
                  </a:lnTo>
                  <a:lnTo>
                    <a:pt x="163" y="18"/>
                  </a:lnTo>
                  <a:lnTo>
                    <a:pt x="171" y="14"/>
                  </a:lnTo>
                  <a:lnTo>
                    <a:pt x="175" y="14"/>
                  </a:lnTo>
                  <a:lnTo>
                    <a:pt x="179" y="14"/>
                  </a:lnTo>
                  <a:lnTo>
                    <a:pt x="179" y="14"/>
                  </a:lnTo>
                  <a:lnTo>
                    <a:pt x="181" y="16"/>
                  </a:lnTo>
                  <a:lnTo>
                    <a:pt x="183" y="18"/>
                  </a:lnTo>
                  <a:lnTo>
                    <a:pt x="187" y="24"/>
                  </a:lnTo>
                  <a:lnTo>
                    <a:pt x="187" y="24"/>
                  </a:lnTo>
                  <a:lnTo>
                    <a:pt x="195" y="26"/>
                  </a:lnTo>
                  <a:lnTo>
                    <a:pt x="201" y="26"/>
                  </a:lnTo>
                  <a:lnTo>
                    <a:pt x="201" y="26"/>
                  </a:lnTo>
                  <a:lnTo>
                    <a:pt x="205" y="24"/>
                  </a:lnTo>
                  <a:lnTo>
                    <a:pt x="211" y="20"/>
                  </a:lnTo>
                  <a:lnTo>
                    <a:pt x="211" y="20"/>
                  </a:lnTo>
                  <a:lnTo>
                    <a:pt x="217" y="18"/>
                  </a:lnTo>
                  <a:lnTo>
                    <a:pt x="217" y="18"/>
                  </a:lnTo>
                  <a:lnTo>
                    <a:pt x="223" y="14"/>
                  </a:lnTo>
                  <a:lnTo>
                    <a:pt x="227" y="14"/>
                  </a:lnTo>
                  <a:lnTo>
                    <a:pt x="229" y="12"/>
                  </a:lnTo>
                  <a:lnTo>
                    <a:pt x="229" y="12"/>
                  </a:lnTo>
                  <a:lnTo>
                    <a:pt x="231" y="16"/>
                  </a:lnTo>
                  <a:lnTo>
                    <a:pt x="231" y="18"/>
                  </a:lnTo>
                  <a:lnTo>
                    <a:pt x="231" y="18"/>
                  </a:lnTo>
                  <a:lnTo>
                    <a:pt x="231" y="1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10"/>
            <p:cNvSpPr/>
            <p:nvPr/>
          </p:nvSpPr>
          <p:spPr>
            <a:xfrm>
              <a:off x="4024" y="3137"/>
              <a:ext cx="470" cy="575"/>
            </a:xfrm>
            <a:custGeom>
              <a:avLst/>
              <a:gdLst/>
              <a:ahLst/>
              <a:cxnLst/>
              <a:rect l="l" t="t" r="r" b="b"/>
              <a:pathLst>
                <a:path w="470" h="575" extrusionOk="0">
                  <a:moveTo>
                    <a:pt x="468" y="16"/>
                  </a:moveTo>
                  <a:lnTo>
                    <a:pt x="468" y="16"/>
                  </a:lnTo>
                  <a:lnTo>
                    <a:pt x="470" y="24"/>
                  </a:lnTo>
                  <a:lnTo>
                    <a:pt x="470" y="32"/>
                  </a:lnTo>
                  <a:lnTo>
                    <a:pt x="470" y="32"/>
                  </a:lnTo>
                  <a:lnTo>
                    <a:pt x="468" y="36"/>
                  </a:lnTo>
                  <a:lnTo>
                    <a:pt x="464" y="38"/>
                  </a:lnTo>
                  <a:lnTo>
                    <a:pt x="460" y="42"/>
                  </a:lnTo>
                  <a:lnTo>
                    <a:pt x="458" y="44"/>
                  </a:lnTo>
                  <a:lnTo>
                    <a:pt x="458" y="44"/>
                  </a:lnTo>
                  <a:lnTo>
                    <a:pt x="456" y="56"/>
                  </a:lnTo>
                  <a:lnTo>
                    <a:pt x="458" y="66"/>
                  </a:lnTo>
                  <a:lnTo>
                    <a:pt x="458" y="66"/>
                  </a:lnTo>
                  <a:lnTo>
                    <a:pt x="456" y="80"/>
                  </a:lnTo>
                  <a:lnTo>
                    <a:pt x="456" y="90"/>
                  </a:lnTo>
                  <a:lnTo>
                    <a:pt x="456" y="90"/>
                  </a:lnTo>
                  <a:lnTo>
                    <a:pt x="448" y="100"/>
                  </a:lnTo>
                  <a:lnTo>
                    <a:pt x="444" y="104"/>
                  </a:lnTo>
                  <a:lnTo>
                    <a:pt x="442" y="112"/>
                  </a:lnTo>
                  <a:lnTo>
                    <a:pt x="442" y="112"/>
                  </a:lnTo>
                  <a:lnTo>
                    <a:pt x="440" y="106"/>
                  </a:lnTo>
                  <a:lnTo>
                    <a:pt x="436" y="104"/>
                  </a:lnTo>
                  <a:lnTo>
                    <a:pt x="430" y="102"/>
                  </a:lnTo>
                  <a:lnTo>
                    <a:pt x="430" y="102"/>
                  </a:lnTo>
                  <a:lnTo>
                    <a:pt x="414" y="96"/>
                  </a:lnTo>
                  <a:lnTo>
                    <a:pt x="394" y="94"/>
                  </a:lnTo>
                  <a:lnTo>
                    <a:pt x="376" y="92"/>
                  </a:lnTo>
                  <a:lnTo>
                    <a:pt x="361" y="94"/>
                  </a:lnTo>
                  <a:lnTo>
                    <a:pt x="361" y="94"/>
                  </a:lnTo>
                  <a:lnTo>
                    <a:pt x="355" y="98"/>
                  </a:lnTo>
                  <a:lnTo>
                    <a:pt x="349" y="102"/>
                  </a:lnTo>
                  <a:lnTo>
                    <a:pt x="349" y="102"/>
                  </a:lnTo>
                  <a:lnTo>
                    <a:pt x="343" y="106"/>
                  </a:lnTo>
                  <a:lnTo>
                    <a:pt x="343" y="106"/>
                  </a:lnTo>
                  <a:lnTo>
                    <a:pt x="331" y="110"/>
                  </a:lnTo>
                  <a:lnTo>
                    <a:pt x="331" y="110"/>
                  </a:lnTo>
                  <a:lnTo>
                    <a:pt x="325" y="104"/>
                  </a:lnTo>
                  <a:lnTo>
                    <a:pt x="321" y="104"/>
                  </a:lnTo>
                  <a:lnTo>
                    <a:pt x="317" y="104"/>
                  </a:lnTo>
                  <a:lnTo>
                    <a:pt x="317" y="104"/>
                  </a:lnTo>
                  <a:lnTo>
                    <a:pt x="313" y="106"/>
                  </a:lnTo>
                  <a:lnTo>
                    <a:pt x="311" y="112"/>
                  </a:lnTo>
                  <a:lnTo>
                    <a:pt x="307" y="118"/>
                  </a:lnTo>
                  <a:lnTo>
                    <a:pt x="303" y="122"/>
                  </a:lnTo>
                  <a:lnTo>
                    <a:pt x="303" y="122"/>
                  </a:lnTo>
                  <a:lnTo>
                    <a:pt x="293" y="124"/>
                  </a:lnTo>
                  <a:lnTo>
                    <a:pt x="283" y="128"/>
                  </a:lnTo>
                  <a:lnTo>
                    <a:pt x="283" y="128"/>
                  </a:lnTo>
                  <a:lnTo>
                    <a:pt x="269" y="133"/>
                  </a:lnTo>
                  <a:lnTo>
                    <a:pt x="265" y="139"/>
                  </a:lnTo>
                  <a:lnTo>
                    <a:pt x="263" y="145"/>
                  </a:lnTo>
                  <a:lnTo>
                    <a:pt x="263" y="145"/>
                  </a:lnTo>
                  <a:lnTo>
                    <a:pt x="263" y="147"/>
                  </a:lnTo>
                  <a:lnTo>
                    <a:pt x="267" y="149"/>
                  </a:lnTo>
                  <a:lnTo>
                    <a:pt x="275" y="155"/>
                  </a:lnTo>
                  <a:lnTo>
                    <a:pt x="275" y="155"/>
                  </a:lnTo>
                  <a:lnTo>
                    <a:pt x="287" y="157"/>
                  </a:lnTo>
                  <a:lnTo>
                    <a:pt x="297" y="159"/>
                  </a:lnTo>
                  <a:lnTo>
                    <a:pt x="297" y="159"/>
                  </a:lnTo>
                  <a:lnTo>
                    <a:pt x="303" y="165"/>
                  </a:lnTo>
                  <a:lnTo>
                    <a:pt x="311" y="173"/>
                  </a:lnTo>
                  <a:lnTo>
                    <a:pt x="311" y="173"/>
                  </a:lnTo>
                  <a:lnTo>
                    <a:pt x="315" y="177"/>
                  </a:lnTo>
                  <a:lnTo>
                    <a:pt x="317" y="179"/>
                  </a:lnTo>
                  <a:lnTo>
                    <a:pt x="315" y="181"/>
                  </a:lnTo>
                  <a:lnTo>
                    <a:pt x="315" y="181"/>
                  </a:lnTo>
                  <a:lnTo>
                    <a:pt x="315" y="181"/>
                  </a:lnTo>
                  <a:lnTo>
                    <a:pt x="313" y="181"/>
                  </a:lnTo>
                  <a:lnTo>
                    <a:pt x="307" y="177"/>
                  </a:lnTo>
                  <a:lnTo>
                    <a:pt x="303" y="173"/>
                  </a:lnTo>
                  <a:lnTo>
                    <a:pt x="299" y="169"/>
                  </a:lnTo>
                  <a:lnTo>
                    <a:pt x="299" y="169"/>
                  </a:lnTo>
                  <a:lnTo>
                    <a:pt x="289" y="165"/>
                  </a:lnTo>
                  <a:lnTo>
                    <a:pt x="283" y="165"/>
                  </a:lnTo>
                  <a:lnTo>
                    <a:pt x="275" y="165"/>
                  </a:lnTo>
                  <a:lnTo>
                    <a:pt x="275" y="165"/>
                  </a:lnTo>
                  <a:lnTo>
                    <a:pt x="271" y="173"/>
                  </a:lnTo>
                  <a:lnTo>
                    <a:pt x="271" y="181"/>
                  </a:lnTo>
                  <a:lnTo>
                    <a:pt x="271" y="181"/>
                  </a:lnTo>
                  <a:lnTo>
                    <a:pt x="273" y="183"/>
                  </a:lnTo>
                  <a:lnTo>
                    <a:pt x="279" y="185"/>
                  </a:lnTo>
                  <a:lnTo>
                    <a:pt x="285" y="187"/>
                  </a:lnTo>
                  <a:lnTo>
                    <a:pt x="289" y="189"/>
                  </a:lnTo>
                  <a:lnTo>
                    <a:pt x="289" y="189"/>
                  </a:lnTo>
                  <a:lnTo>
                    <a:pt x="293" y="199"/>
                  </a:lnTo>
                  <a:lnTo>
                    <a:pt x="293" y="205"/>
                  </a:lnTo>
                  <a:lnTo>
                    <a:pt x="291" y="207"/>
                  </a:lnTo>
                  <a:lnTo>
                    <a:pt x="291" y="207"/>
                  </a:lnTo>
                  <a:lnTo>
                    <a:pt x="289" y="207"/>
                  </a:lnTo>
                  <a:lnTo>
                    <a:pt x="285" y="205"/>
                  </a:lnTo>
                  <a:lnTo>
                    <a:pt x="279" y="195"/>
                  </a:lnTo>
                  <a:lnTo>
                    <a:pt x="279" y="195"/>
                  </a:lnTo>
                  <a:lnTo>
                    <a:pt x="273" y="189"/>
                  </a:lnTo>
                  <a:lnTo>
                    <a:pt x="269" y="183"/>
                  </a:lnTo>
                  <a:lnTo>
                    <a:pt x="269" y="183"/>
                  </a:lnTo>
                  <a:lnTo>
                    <a:pt x="263" y="181"/>
                  </a:lnTo>
                  <a:lnTo>
                    <a:pt x="257" y="181"/>
                  </a:lnTo>
                  <a:lnTo>
                    <a:pt x="257" y="181"/>
                  </a:lnTo>
                  <a:lnTo>
                    <a:pt x="253" y="181"/>
                  </a:lnTo>
                  <a:lnTo>
                    <a:pt x="249" y="183"/>
                  </a:lnTo>
                  <a:lnTo>
                    <a:pt x="249" y="183"/>
                  </a:lnTo>
                  <a:lnTo>
                    <a:pt x="249" y="185"/>
                  </a:lnTo>
                  <a:lnTo>
                    <a:pt x="249" y="189"/>
                  </a:lnTo>
                  <a:lnTo>
                    <a:pt x="255" y="199"/>
                  </a:lnTo>
                  <a:lnTo>
                    <a:pt x="255" y="199"/>
                  </a:lnTo>
                  <a:lnTo>
                    <a:pt x="263" y="203"/>
                  </a:lnTo>
                  <a:lnTo>
                    <a:pt x="267" y="205"/>
                  </a:lnTo>
                  <a:lnTo>
                    <a:pt x="269" y="207"/>
                  </a:lnTo>
                  <a:lnTo>
                    <a:pt x="269" y="207"/>
                  </a:lnTo>
                  <a:lnTo>
                    <a:pt x="265" y="211"/>
                  </a:lnTo>
                  <a:lnTo>
                    <a:pt x="261" y="213"/>
                  </a:lnTo>
                  <a:lnTo>
                    <a:pt x="261" y="213"/>
                  </a:lnTo>
                  <a:lnTo>
                    <a:pt x="257" y="211"/>
                  </a:lnTo>
                  <a:lnTo>
                    <a:pt x="253" y="209"/>
                  </a:lnTo>
                  <a:lnTo>
                    <a:pt x="245" y="201"/>
                  </a:lnTo>
                  <a:lnTo>
                    <a:pt x="245" y="201"/>
                  </a:lnTo>
                  <a:lnTo>
                    <a:pt x="241" y="191"/>
                  </a:lnTo>
                  <a:lnTo>
                    <a:pt x="237" y="183"/>
                  </a:lnTo>
                  <a:lnTo>
                    <a:pt x="237" y="183"/>
                  </a:lnTo>
                  <a:lnTo>
                    <a:pt x="229" y="179"/>
                  </a:lnTo>
                  <a:lnTo>
                    <a:pt x="217" y="175"/>
                  </a:lnTo>
                  <a:lnTo>
                    <a:pt x="209" y="171"/>
                  </a:lnTo>
                  <a:lnTo>
                    <a:pt x="203" y="163"/>
                  </a:lnTo>
                  <a:lnTo>
                    <a:pt x="203" y="163"/>
                  </a:lnTo>
                  <a:lnTo>
                    <a:pt x="201" y="159"/>
                  </a:lnTo>
                  <a:lnTo>
                    <a:pt x="201" y="159"/>
                  </a:lnTo>
                  <a:lnTo>
                    <a:pt x="203" y="155"/>
                  </a:lnTo>
                  <a:lnTo>
                    <a:pt x="205" y="151"/>
                  </a:lnTo>
                  <a:lnTo>
                    <a:pt x="205" y="149"/>
                  </a:lnTo>
                  <a:lnTo>
                    <a:pt x="205" y="149"/>
                  </a:lnTo>
                  <a:lnTo>
                    <a:pt x="201" y="149"/>
                  </a:lnTo>
                  <a:lnTo>
                    <a:pt x="195" y="151"/>
                  </a:lnTo>
                  <a:lnTo>
                    <a:pt x="185" y="157"/>
                  </a:lnTo>
                  <a:lnTo>
                    <a:pt x="185" y="157"/>
                  </a:lnTo>
                  <a:lnTo>
                    <a:pt x="183" y="161"/>
                  </a:lnTo>
                  <a:lnTo>
                    <a:pt x="183" y="169"/>
                  </a:lnTo>
                  <a:lnTo>
                    <a:pt x="183" y="179"/>
                  </a:lnTo>
                  <a:lnTo>
                    <a:pt x="183" y="179"/>
                  </a:lnTo>
                  <a:lnTo>
                    <a:pt x="185" y="199"/>
                  </a:lnTo>
                  <a:lnTo>
                    <a:pt x="185" y="199"/>
                  </a:lnTo>
                  <a:lnTo>
                    <a:pt x="185" y="209"/>
                  </a:lnTo>
                  <a:lnTo>
                    <a:pt x="189" y="217"/>
                  </a:lnTo>
                  <a:lnTo>
                    <a:pt x="189" y="217"/>
                  </a:lnTo>
                  <a:lnTo>
                    <a:pt x="195" y="221"/>
                  </a:lnTo>
                  <a:lnTo>
                    <a:pt x="199" y="225"/>
                  </a:lnTo>
                  <a:lnTo>
                    <a:pt x="199" y="225"/>
                  </a:lnTo>
                  <a:lnTo>
                    <a:pt x="203" y="237"/>
                  </a:lnTo>
                  <a:lnTo>
                    <a:pt x="207" y="247"/>
                  </a:lnTo>
                  <a:lnTo>
                    <a:pt x="207" y="247"/>
                  </a:lnTo>
                  <a:lnTo>
                    <a:pt x="213" y="251"/>
                  </a:lnTo>
                  <a:lnTo>
                    <a:pt x="219" y="259"/>
                  </a:lnTo>
                  <a:lnTo>
                    <a:pt x="235" y="269"/>
                  </a:lnTo>
                  <a:lnTo>
                    <a:pt x="235" y="269"/>
                  </a:lnTo>
                  <a:lnTo>
                    <a:pt x="243" y="281"/>
                  </a:lnTo>
                  <a:lnTo>
                    <a:pt x="243" y="281"/>
                  </a:lnTo>
                  <a:lnTo>
                    <a:pt x="245" y="289"/>
                  </a:lnTo>
                  <a:lnTo>
                    <a:pt x="247" y="293"/>
                  </a:lnTo>
                  <a:lnTo>
                    <a:pt x="247" y="293"/>
                  </a:lnTo>
                  <a:lnTo>
                    <a:pt x="243" y="297"/>
                  </a:lnTo>
                  <a:lnTo>
                    <a:pt x="241" y="299"/>
                  </a:lnTo>
                  <a:lnTo>
                    <a:pt x="241" y="299"/>
                  </a:lnTo>
                  <a:lnTo>
                    <a:pt x="237" y="299"/>
                  </a:lnTo>
                  <a:lnTo>
                    <a:pt x="235" y="297"/>
                  </a:lnTo>
                  <a:lnTo>
                    <a:pt x="235" y="297"/>
                  </a:lnTo>
                  <a:lnTo>
                    <a:pt x="235" y="293"/>
                  </a:lnTo>
                  <a:lnTo>
                    <a:pt x="237" y="289"/>
                  </a:lnTo>
                  <a:lnTo>
                    <a:pt x="237" y="289"/>
                  </a:lnTo>
                  <a:lnTo>
                    <a:pt x="233" y="283"/>
                  </a:lnTo>
                  <a:lnTo>
                    <a:pt x="229" y="279"/>
                  </a:lnTo>
                  <a:lnTo>
                    <a:pt x="229" y="279"/>
                  </a:lnTo>
                  <a:lnTo>
                    <a:pt x="221" y="277"/>
                  </a:lnTo>
                  <a:lnTo>
                    <a:pt x="215" y="279"/>
                  </a:lnTo>
                  <a:lnTo>
                    <a:pt x="215" y="279"/>
                  </a:lnTo>
                  <a:lnTo>
                    <a:pt x="213" y="283"/>
                  </a:lnTo>
                  <a:lnTo>
                    <a:pt x="213" y="293"/>
                  </a:lnTo>
                  <a:lnTo>
                    <a:pt x="213" y="293"/>
                  </a:lnTo>
                  <a:lnTo>
                    <a:pt x="215" y="297"/>
                  </a:lnTo>
                  <a:lnTo>
                    <a:pt x="219" y="301"/>
                  </a:lnTo>
                  <a:lnTo>
                    <a:pt x="221" y="305"/>
                  </a:lnTo>
                  <a:lnTo>
                    <a:pt x="225" y="309"/>
                  </a:lnTo>
                  <a:lnTo>
                    <a:pt x="225" y="309"/>
                  </a:lnTo>
                  <a:lnTo>
                    <a:pt x="219" y="317"/>
                  </a:lnTo>
                  <a:lnTo>
                    <a:pt x="219" y="317"/>
                  </a:lnTo>
                  <a:lnTo>
                    <a:pt x="213" y="319"/>
                  </a:lnTo>
                  <a:lnTo>
                    <a:pt x="213" y="319"/>
                  </a:lnTo>
                  <a:lnTo>
                    <a:pt x="205" y="319"/>
                  </a:lnTo>
                  <a:lnTo>
                    <a:pt x="205" y="319"/>
                  </a:lnTo>
                  <a:lnTo>
                    <a:pt x="197" y="319"/>
                  </a:lnTo>
                  <a:lnTo>
                    <a:pt x="191" y="321"/>
                  </a:lnTo>
                  <a:lnTo>
                    <a:pt x="189" y="323"/>
                  </a:lnTo>
                  <a:lnTo>
                    <a:pt x="189" y="323"/>
                  </a:lnTo>
                  <a:lnTo>
                    <a:pt x="189" y="325"/>
                  </a:lnTo>
                  <a:lnTo>
                    <a:pt x="191" y="327"/>
                  </a:lnTo>
                  <a:lnTo>
                    <a:pt x="197" y="331"/>
                  </a:lnTo>
                  <a:lnTo>
                    <a:pt x="197" y="331"/>
                  </a:lnTo>
                  <a:lnTo>
                    <a:pt x="205" y="335"/>
                  </a:lnTo>
                  <a:lnTo>
                    <a:pt x="213" y="337"/>
                  </a:lnTo>
                  <a:lnTo>
                    <a:pt x="213" y="337"/>
                  </a:lnTo>
                  <a:lnTo>
                    <a:pt x="229" y="339"/>
                  </a:lnTo>
                  <a:lnTo>
                    <a:pt x="229" y="339"/>
                  </a:lnTo>
                  <a:lnTo>
                    <a:pt x="239" y="342"/>
                  </a:lnTo>
                  <a:lnTo>
                    <a:pt x="239" y="342"/>
                  </a:lnTo>
                  <a:lnTo>
                    <a:pt x="245" y="342"/>
                  </a:lnTo>
                  <a:lnTo>
                    <a:pt x="253" y="342"/>
                  </a:lnTo>
                  <a:lnTo>
                    <a:pt x="253" y="342"/>
                  </a:lnTo>
                  <a:lnTo>
                    <a:pt x="255" y="346"/>
                  </a:lnTo>
                  <a:lnTo>
                    <a:pt x="257" y="352"/>
                  </a:lnTo>
                  <a:lnTo>
                    <a:pt x="259" y="356"/>
                  </a:lnTo>
                  <a:lnTo>
                    <a:pt x="261" y="358"/>
                  </a:lnTo>
                  <a:lnTo>
                    <a:pt x="261" y="358"/>
                  </a:lnTo>
                  <a:lnTo>
                    <a:pt x="265" y="358"/>
                  </a:lnTo>
                  <a:lnTo>
                    <a:pt x="269" y="358"/>
                  </a:lnTo>
                  <a:lnTo>
                    <a:pt x="269" y="358"/>
                  </a:lnTo>
                  <a:lnTo>
                    <a:pt x="275" y="362"/>
                  </a:lnTo>
                  <a:lnTo>
                    <a:pt x="283" y="368"/>
                  </a:lnTo>
                  <a:lnTo>
                    <a:pt x="283" y="368"/>
                  </a:lnTo>
                  <a:lnTo>
                    <a:pt x="287" y="372"/>
                  </a:lnTo>
                  <a:lnTo>
                    <a:pt x="293" y="376"/>
                  </a:lnTo>
                  <a:lnTo>
                    <a:pt x="293" y="376"/>
                  </a:lnTo>
                  <a:lnTo>
                    <a:pt x="301" y="376"/>
                  </a:lnTo>
                  <a:lnTo>
                    <a:pt x="301" y="376"/>
                  </a:lnTo>
                  <a:lnTo>
                    <a:pt x="307" y="378"/>
                  </a:lnTo>
                  <a:lnTo>
                    <a:pt x="313" y="382"/>
                  </a:lnTo>
                  <a:lnTo>
                    <a:pt x="313" y="382"/>
                  </a:lnTo>
                  <a:lnTo>
                    <a:pt x="319" y="392"/>
                  </a:lnTo>
                  <a:lnTo>
                    <a:pt x="323" y="410"/>
                  </a:lnTo>
                  <a:lnTo>
                    <a:pt x="325" y="424"/>
                  </a:lnTo>
                  <a:lnTo>
                    <a:pt x="323" y="430"/>
                  </a:lnTo>
                  <a:lnTo>
                    <a:pt x="319" y="436"/>
                  </a:lnTo>
                  <a:lnTo>
                    <a:pt x="319" y="436"/>
                  </a:lnTo>
                  <a:lnTo>
                    <a:pt x="315" y="436"/>
                  </a:lnTo>
                  <a:lnTo>
                    <a:pt x="311" y="432"/>
                  </a:lnTo>
                  <a:lnTo>
                    <a:pt x="299" y="424"/>
                  </a:lnTo>
                  <a:lnTo>
                    <a:pt x="299" y="424"/>
                  </a:lnTo>
                  <a:lnTo>
                    <a:pt x="291" y="416"/>
                  </a:lnTo>
                  <a:lnTo>
                    <a:pt x="287" y="412"/>
                  </a:lnTo>
                  <a:lnTo>
                    <a:pt x="283" y="408"/>
                  </a:lnTo>
                  <a:lnTo>
                    <a:pt x="283" y="408"/>
                  </a:lnTo>
                  <a:lnTo>
                    <a:pt x="277" y="408"/>
                  </a:lnTo>
                  <a:lnTo>
                    <a:pt x="273" y="410"/>
                  </a:lnTo>
                  <a:lnTo>
                    <a:pt x="263" y="414"/>
                  </a:lnTo>
                  <a:lnTo>
                    <a:pt x="263" y="414"/>
                  </a:lnTo>
                  <a:lnTo>
                    <a:pt x="253" y="414"/>
                  </a:lnTo>
                  <a:lnTo>
                    <a:pt x="245" y="414"/>
                  </a:lnTo>
                  <a:lnTo>
                    <a:pt x="243" y="416"/>
                  </a:lnTo>
                  <a:lnTo>
                    <a:pt x="243" y="416"/>
                  </a:lnTo>
                  <a:lnTo>
                    <a:pt x="241" y="422"/>
                  </a:lnTo>
                  <a:lnTo>
                    <a:pt x="243" y="426"/>
                  </a:lnTo>
                  <a:lnTo>
                    <a:pt x="243" y="426"/>
                  </a:lnTo>
                  <a:lnTo>
                    <a:pt x="247" y="440"/>
                  </a:lnTo>
                  <a:lnTo>
                    <a:pt x="255" y="448"/>
                  </a:lnTo>
                  <a:lnTo>
                    <a:pt x="255" y="448"/>
                  </a:lnTo>
                  <a:lnTo>
                    <a:pt x="265" y="452"/>
                  </a:lnTo>
                  <a:lnTo>
                    <a:pt x="269" y="454"/>
                  </a:lnTo>
                  <a:lnTo>
                    <a:pt x="273" y="458"/>
                  </a:lnTo>
                  <a:lnTo>
                    <a:pt x="273" y="458"/>
                  </a:lnTo>
                  <a:lnTo>
                    <a:pt x="277" y="464"/>
                  </a:lnTo>
                  <a:lnTo>
                    <a:pt x="277" y="468"/>
                  </a:lnTo>
                  <a:lnTo>
                    <a:pt x="277" y="468"/>
                  </a:lnTo>
                  <a:lnTo>
                    <a:pt x="275" y="470"/>
                  </a:lnTo>
                  <a:lnTo>
                    <a:pt x="271" y="470"/>
                  </a:lnTo>
                  <a:lnTo>
                    <a:pt x="265" y="472"/>
                  </a:lnTo>
                  <a:lnTo>
                    <a:pt x="265" y="472"/>
                  </a:lnTo>
                  <a:lnTo>
                    <a:pt x="261" y="476"/>
                  </a:lnTo>
                  <a:lnTo>
                    <a:pt x="257" y="480"/>
                  </a:lnTo>
                  <a:lnTo>
                    <a:pt x="257" y="480"/>
                  </a:lnTo>
                  <a:lnTo>
                    <a:pt x="253" y="482"/>
                  </a:lnTo>
                  <a:lnTo>
                    <a:pt x="249" y="482"/>
                  </a:lnTo>
                  <a:lnTo>
                    <a:pt x="249" y="482"/>
                  </a:lnTo>
                  <a:lnTo>
                    <a:pt x="247" y="480"/>
                  </a:lnTo>
                  <a:lnTo>
                    <a:pt x="245" y="476"/>
                  </a:lnTo>
                  <a:lnTo>
                    <a:pt x="245" y="476"/>
                  </a:lnTo>
                  <a:lnTo>
                    <a:pt x="239" y="470"/>
                  </a:lnTo>
                  <a:lnTo>
                    <a:pt x="233" y="464"/>
                  </a:lnTo>
                  <a:lnTo>
                    <a:pt x="225" y="460"/>
                  </a:lnTo>
                  <a:lnTo>
                    <a:pt x="219" y="458"/>
                  </a:lnTo>
                  <a:lnTo>
                    <a:pt x="217" y="460"/>
                  </a:lnTo>
                  <a:lnTo>
                    <a:pt x="217" y="460"/>
                  </a:lnTo>
                  <a:lnTo>
                    <a:pt x="217" y="466"/>
                  </a:lnTo>
                  <a:lnTo>
                    <a:pt x="217" y="470"/>
                  </a:lnTo>
                  <a:lnTo>
                    <a:pt x="225" y="478"/>
                  </a:lnTo>
                  <a:lnTo>
                    <a:pt x="225" y="478"/>
                  </a:lnTo>
                  <a:lnTo>
                    <a:pt x="231" y="484"/>
                  </a:lnTo>
                  <a:lnTo>
                    <a:pt x="237" y="494"/>
                  </a:lnTo>
                  <a:lnTo>
                    <a:pt x="237" y="494"/>
                  </a:lnTo>
                  <a:lnTo>
                    <a:pt x="243" y="514"/>
                  </a:lnTo>
                  <a:lnTo>
                    <a:pt x="249" y="536"/>
                  </a:lnTo>
                  <a:lnTo>
                    <a:pt x="249" y="536"/>
                  </a:lnTo>
                  <a:lnTo>
                    <a:pt x="257" y="553"/>
                  </a:lnTo>
                  <a:lnTo>
                    <a:pt x="259" y="561"/>
                  </a:lnTo>
                  <a:lnTo>
                    <a:pt x="259" y="565"/>
                  </a:lnTo>
                  <a:lnTo>
                    <a:pt x="257" y="567"/>
                  </a:lnTo>
                  <a:lnTo>
                    <a:pt x="257" y="567"/>
                  </a:lnTo>
                  <a:lnTo>
                    <a:pt x="253" y="567"/>
                  </a:lnTo>
                  <a:lnTo>
                    <a:pt x="249" y="565"/>
                  </a:lnTo>
                  <a:lnTo>
                    <a:pt x="243" y="561"/>
                  </a:lnTo>
                  <a:lnTo>
                    <a:pt x="243" y="561"/>
                  </a:lnTo>
                  <a:lnTo>
                    <a:pt x="231" y="553"/>
                  </a:lnTo>
                  <a:lnTo>
                    <a:pt x="231" y="553"/>
                  </a:lnTo>
                  <a:lnTo>
                    <a:pt x="227" y="544"/>
                  </a:lnTo>
                  <a:lnTo>
                    <a:pt x="221" y="540"/>
                  </a:lnTo>
                  <a:lnTo>
                    <a:pt x="219" y="538"/>
                  </a:lnTo>
                  <a:lnTo>
                    <a:pt x="219" y="538"/>
                  </a:lnTo>
                  <a:lnTo>
                    <a:pt x="215" y="538"/>
                  </a:lnTo>
                  <a:lnTo>
                    <a:pt x="213" y="540"/>
                  </a:lnTo>
                  <a:lnTo>
                    <a:pt x="207" y="546"/>
                  </a:lnTo>
                  <a:lnTo>
                    <a:pt x="207" y="546"/>
                  </a:lnTo>
                  <a:lnTo>
                    <a:pt x="205" y="553"/>
                  </a:lnTo>
                  <a:lnTo>
                    <a:pt x="205" y="561"/>
                  </a:lnTo>
                  <a:lnTo>
                    <a:pt x="205" y="569"/>
                  </a:lnTo>
                  <a:lnTo>
                    <a:pt x="205" y="571"/>
                  </a:lnTo>
                  <a:lnTo>
                    <a:pt x="203" y="575"/>
                  </a:lnTo>
                  <a:lnTo>
                    <a:pt x="203" y="575"/>
                  </a:lnTo>
                  <a:lnTo>
                    <a:pt x="199" y="575"/>
                  </a:lnTo>
                  <a:lnTo>
                    <a:pt x="197" y="573"/>
                  </a:lnTo>
                  <a:lnTo>
                    <a:pt x="197" y="573"/>
                  </a:lnTo>
                  <a:lnTo>
                    <a:pt x="195" y="571"/>
                  </a:lnTo>
                  <a:lnTo>
                    <a:pt x="195" y="567"/>
                  </a:lnTo>
                  <a:lnTo>
                    <a:pt x="191" y="559"/>
                  </a:lnTo>
                  <a:lnTo>
                    <a:pt x="191" y="559"/>
                  </a:lnTo>
                  <a:lnTo>
                    <a:pt x="189" y="546"/>
                  </a:lnTo>
                  <a:lnTo>
                    <a:pt x="183" y="536"/>
                  </a:lnTo>
                  <a:lnTo>
                    <a:pt x="183" y="536"/>
                  </a:lnTo>
                  <a:lnTo>
                    <a:pt x="177" y="532"/>
                  </a:lnTo>
                  <a:lnTo>
                    <a:pt x="171" y="528"/>
                  </a:lnTo>
                  <a:lnTo>
                    <a:pt x="171" y="528"/>
                  </a:lnTo>
                  <a:lnTo>
                    <a:pt x="169" y="520"/>
                  </a:lnTo>
                  <a:lnTo>
                    <a:pt x="167" y="518"/>
                  </a:lnTo>
                  <a:lnTo>
                    <a:pt x="163" y="516"/>
                  </a:lnTo>
                  <a:lnTo>
                    <a:pt x="163" y="516"/>
                  </a:lnTo>
                  <a:lnTo>
                    <a:pt x="161" y="518"/>
                  </a:lnTo>
                  <a:lnTo>
                    <a:pt x="159" y="524"/>
                  </a:lnTo>
                  <a:lnTo>
                    <a:pt x="156" y="530"/>
                  </a:lnTo>
                  <a:lnTo>
                    <a:pt x="156" y="530"/>
                  </a:lnTo>
                  <a:lnTo>
                    <a:pt x="156" y="540"/>
                  </a:lnTo>
                  <a:lnTo>
                    <a:pt x="156" y="544"/>
                  </a:lnTo>
                  <a:lnTo>
                    <a:pt x="154" y="546"/>
                  </a:lnTo>
                  <a:lnTo>
                    <a:pt x="154" y="546"/>
                  </a:lnTo>
                  <a:lnTo>
                    <a:pt x="152" y="546"/>
                  </a:lnTo>
                  <a:lnTo>
                    <a:pt x="148" y="546"/>
                  </a:lnTo>
                  <a:lnTo>
                    <a:pt x="142" y="542"/>
                  </a:lnTo>
                  <a:lnTo>
                    <a:pt x="142" y="542"/>
                  </a:lnTo>
                  <a:lnTo>
                    <a:pt x="132" y="536"/>
                  </a:lnTo>
                  <a:lnTo>
                    <a:pt x="132" y="536"/>
                  </a:lnTo>
                  <a:lnTo>
                    <a:pt x="130" y="526"/>
                  </a:lnTo>
                  <a:lnTo>
                    <a:pt x="128" y="516"/>
                  </a:lnTo>
                  <a:lnTo>
                    <a:pt x="128" y="516"/>
                  </a:lnTo>
                  <a:lnTo>
                    <a:pt x="130" y="504"/>
                  </a:lnTo>
                  <a:lnTo>
                    <a:pt x="132" y="498"/>
                  </a:lnTo>
                  <a:lnTo>
                    <a:pt x="132" y="490"/>
                  </a:lnTo>
                  <a:lnTo>
                    <a:pt x="132" y="490"/>
                  </a:lnTo>
                  <a:lnTo>
                    <a:pt x="128" y="482"/>
                  </a:lnTo>
                  <a:lnTo>
                    <a:pt x="122" y="474"/>
                  </a:lnTo>
                  <a:lnTo>
                    <a:pt x="122" y="474"/>
                  </a:lnTo>
                  <a:lnTo>
                    <a:pt x="118" y="472"/>
                  </a:lnTo>
                  <a:lnTo>
                    <a:pt x="110" y="470"/>
                  </a:lnTo>
                  <a:lnTo>
                    <a:pt x="102" y="468"/>
                  </a:lnTo>
                  <a:lnTo>
                    <a:pt x="98" y="466"/>
                  </a:lnTo>
                  <a:lnTo>
                    <a:pt x="98" y="466"/>
                  </a:lnTo>
                  <a:lnTo>
                    <a:pt x="92" y="456"/>
                  </a:lnTo>
                  <a:lnTo>
                    <a:pt x="88" y="446"/>
                  </a:lnTo>
                  <a:lnTo>
                    <a:pt x="88" y="446"/>
                  </a:lnTo>
                  <a:lnTo>
                    <a:pt x="88" y="440"/>
                  </a:lnTo>
                  <a:lnTo>
                    <a:pt x="90" y="432"/>
                  </a:lnTo>
                  <a:lnTo>
                    <a:pt x="90" y="432"/>
                  </a:lnTo>
                  <a:lnTo>
                    <a:pt x="96" y="418"/>
                  </a:lnTo>
                  <a:lnTo>
                    <a:pt x="100" y="410"/>
                  </a:lnTo>
                  <a:lnTo>
                    <a:pt x="104" y="406"/>
                  </a:lnTo>
                  <a:lnTo>
                    <a:pt x="104" y="406"/>
                  </a:lnTo>
                  <a:lnTo>
                    <a:pt x="106" y="406"/>
                  </a:lnTo>
                  <a:lnTo>
                    <a:pt x="112" y="406"/>
                  </a:lnTo>
                  <a:lnTo>
                    <a:pt x="118" y="408"/>
                  </a:lnTo>
                  <a:lnTo>
                    <a:pt x="118" y="408"/>
                  </a:lnTo>
                  <a:lnTo>
                    <a:pt x="122" y="406"/>
                  </a:lnTo>
                  <a:lnTo>
                    <a:pt x="126" y="400"/>
                  </a:lnTo>
                  <a:lnTo>
                    <a:pt x="136" y="392"/>
                  </a:lnTo>
                  <a:lnTo>
                    <a:pt x="136" y="392"/>
                  </a:lnTo>
                  <a:lnTo>
                    <a:pt x="146" y="388"/>
                  </a:lnTo>
                  <a:lnTo>
                    <a:pt x="152" y="388"/>
                  </a:lnTo>
                  <a:lnTo>
                    <a:pt x="156" y="388"/>
                  </a:lnTo>
                  <a:lnTo>
                    <a:pt x="156" y="388"/>
                  </a:lnTo>
                  <a:lnTo>
                    <a:pt x="158" y="390"/>
                  </a:lnTo>
                  <a:lnTo>
                    <a:pt x="159" y="392"/>
                  </a:lnTo>
                  <a:lnTo>
                    <a:pt x="167" y="398"/>
                  </a:lnTo>
                  <a:lnTo>
                    <a:pt x="167" y="398"/>
                  </a:lnTo>
                  <a:lnTo>
                    <a:pt x="171" y="398"/>
                  </a:lnTo>
                  <a:lnTo>
                    <a:pt x="175" y="398"/>
                  </a:lnTo>
                  <a:lnTo>
                    <a:pt x="175" y="398"/>
                  </a:lnTo>
                  <a:lnTo>
                    <a:pt x="191" y="400"/>
                  </a:lnTo>
                  <a:lnTo>
                    <a:pt x="191" y="400"/>
                  </a:lnTo>
                  <a:lnTo>
                    <a:pt x="211" y="408"/>
                  </a:lnTo>
                  <a:lnTo>
                    <a:pt x="219" y="410"/>
                  </a:lnTo>
                  <a:lnTo>
                    <a:pt x="229" y="410"/>
                  </a:lnTo>
                  <a:lnTo>
                    <a:pt x="229" y="410"/>
                  </a:lnTo>
                  <a:lnTo>
                    <a:pt x="237" y="408"/>
                  </a:lnTo>
                  <a:lnTo>
                    <a:pt x="243" y="406"/>
                  </a:lnTo>
                  <a:lnTo>
                    <a:pt x="243" y="406"/>
                  </a:lnTo>
                  <a:lnTo>
                    <a:pt x="245" y="398"/>
                  </a:lnTo>
                  <a:lnTo>
                    <a:pt x="245" y="392"/>
                  </a:lnTo>
                  <a:lnTo>
                    <a:pt x="245" y="392"/>
                  </a:lnTo>
                  <a:lnTo>
                    <a:pt x="241" y="390"/>
                  </a:lnTo>
                  <a:lnTo>
                    <a:pt x="237" y="392"/>
                  </a:lnTo>
                  <a:lnTo>
                    <a:pt x="229" y="392"/>
                  </a:lnTo>
                  <a:lnTo>
                    <a:pt x="229" y="392"/>
                  </a:lnTo>
                  <a:lnTo>
                    <a:pt x="221" y="388"/>
                  </a:lnTo>
                  <a:lnTo>
                    <a:pt x="217" y="382"/>
                  </a:lnTo>
                  <a:lnTo>
                    <a:pt x="211" y="378"/>
                  </a:lnTo>
                  <a:lnTo>
                    <a:pt x="207" y="376"/>
                  </a:lnTo>
                  <a:lnTo>
                    <a:pt x="207" y="376"/>
                  </a:lnTo>
                  <a:lnTo>
                    <a:pt x="205" y="376"/>
                  </a:lnTo>
                  <a:lnTo>
                    <a:pt x="203" y="380"/>
                  </a:lnTo>
                  <a:lnTo>
                    <a:pt x="199" y="384"/>
                  </a:lnTo>
                  <a:lnTo>
                    <a:pt x="199" y="384"/>
                  </a:lnTo>
                  <a:lnTo>
                    <a:pt x="195" y="384"/>
                  </a:lnTo>
                  <a:lnTo>
                    <a:pt x="191" y="382"/>
                  </a:lnTo>
                  <a:lnTo>
                    <a:pt x="183" y="380"/>
                  </a:lnTo>
                  <a:lnTo>
                    <a:pt x="183" y="380"/>
                  </a:lnTo>
                  <a:lnTo>
                    <a:pt x="175" y="382"/>
                  </a:lnTo>
                  <a:lnTo>
                    <a:pt x="167" y="384"/>
                  </a:lnTo>
                  <a:lnTo>
                    <a:pt x="167" y="384"/>
                  </a:lnTo>
                  <a:lnTo>
                    <a:pt x="148" y="382"/>
                  </a:lnTo>
                  <a:lnTo>
                    <a:pt x="148" y="382"/>
                  </a:lnTo>
                  <a:lnTo>
                    <a:pt x="136" y="384"/>
                  </a:lnTo>
                  <a:lnTo>
                    <a:pt x="124" y="388"/>
                  </a:lnTo>
                  <a:lnTo>
                    <a:pt x="124" y="388"/>
                  </a:lnTo>
                  <a:lnTo>
                    <a:pt x="114" y="384"/>
                  </a:lnTo>
                  <a:lnTo>
                    <a:pt x="102" y="382"/>
                  </a:lnTo>
                  <a:lnTo>
                    <a:pt x="102" y="382"/>
                  </a:lnTo>
                  <a:lnTo>
                    <a:pt x="98" y="382"/>
                  </a:lnTo>
                  <a:lnTo>
                    <a:pt x="98" y="382"/>
                  </a:lnTo>
                  <a:lnTo>
                    <a:pt x="94" y="386"/>
                  </a:lnTo>
                  <a:lnTo>
                    <a:pt x="94" y="386"/>
                  </a:lnTo>
                  <a:lnTo>
                    <a:pt x="92" y="390"/>
                  </a:lnTo>
                  <a:lnTo>
                    <a:pt x="88" y="390"/>
                  </a:lnTo>
                  <a:lnTo>
                    <a:pt x="88" y="390"/>
                  </a:lnTo>
                  <a:lnTo>
                    <a:pt x="84" y="386"/>
                  </a:lnTo>
                  <a:lnTo>
                    <a:pt x="80" y="382"/>
                  </a:lnTo>
                  <a:lnTo>
                    <a:pt x="80" y="382"/>
                  </a:lnTo>
                  <a:lnTo>
                    <a:pt x="70" y="362"/>
                  </a:lnTo>
                  <a:lnTo>
                    <a:pt x="70" y="362"/>
                  </a:lnTo>
                  <a:lnTo>
                    <a:pt x="66" y="358"/>
                  </a:lnTo>
                  <a:lnTo>
                    <a:pt x="58" y="350"/>
                  </a:lnTo>
                  <a:lnTo>
                    <a:pt x="52" y="342"/>
                  </a:lnTo>
                  <a:lnTo>
                    <a:pt x="52" y="341"/>
                  </a:lnTo>
                  <a:lnTo>
                    <a:pt x="52" y="337"/>
                  </a:lnTo>
                  <a:lnTo>
                    <a:pt x="52" y="337"/>
                  </a:lnTo>
                  <a:lnTo>
                    <a:pt x="54" y="337"/>
                  </a:lnTo>
                  <a:lnTo>
                    <a:pt x="58" y="337"/>
                  </a:lnTo>
                  <a:lnTo>
                    <a:pt x="66" y="339"/>
                  </a:lnTo>
                  <a:lnTo>
                    <a:pt x="66" y="339"/>
                  </a:lnTo>
                  <a:lnTo>
                    <a:pt x="72" y="337"/>
                  </a:lnTo>
                  <a:lnTo>
                    <a:pt x="76" y="337"/>
                  </a:lnTo>
                  <a:lnTo>
                    <a:pt x="80" y="335"/>
                  </a:lnTo>
                  <a:lnTo>
                    <a:pt x="80" y="335"/>
                  </a:lnTo>
                  <a:lnTo>
                    <a:pt x="80" y="333"/>
                  </a:lnTo>
                  <a:lnTo>
                    <a:pt x="80" y="329"/>
                  </a:lnTo>
                  <a:lnTo>
                    <a:pt x="72" y="325"/>
                  </a:lnTo>
                  <a:lnTo>
                    <a:pt x="72" y="325"/>
                  </a:lnTo>
                  <a:lnTo>
                    <a:pt x="64" y="319"/>
                  </a:lnTo>
                  <a:lnTo>
                    <a:pt x="58" y="317"/>
                  </a:lnTo>
                  <a:lnTo>
                    <a:pt x="52" y="317"/>
                  </a:lnTo>
                  <a:lnTo>
                    <a:pt x="52" y="317"/>
                  </a:lnTo>
                  <a:lnTo>
                    <a:pt x="52" y="319"/>
                  </a:lnTo>
                  <a:lnTo>
                    <a:pt x="52" y="325"/>
                  </a:lnTo>
                  <a:lnTo>
                    <a:pt x="52" y="329"/>
                  </a:lnTo>
                  <a:lnTo>
                    <a:pt x="48" y="331"/>
                  </a:lnTo>
                  <a:lnTo>
                    <a:pt x="48" y="331"/>
                  </a:lnTo>
                  <a:lnTo>
                    <a:pt x="44" y="329"/>
                  </a:lnTo>
                  <a:lnTo>
                    <a:pt x="42" y="327"/>
                  </a:lnTo>
                  <a:lnTo>
                    <a:pt x="36" y="317"/>
                  </a:lnTo>
                  <a:lnTo>
                    <a:pt x="32" y="303"/>
                  </a:lnTo>
                  <a:lnTo>
                    <a:pt x="26" y="295"/>
                  </a:lnTo>
                  <a:lnTo>
                    <a:pt x="26" y="295"/>
                  </a:lnTo>
                  <a:lnTo>
                    <a:pt x="18" y="291"/>
                  </a:lnTo>
                  <a:lnTo>
                    <a:pt x="10" y="287"/>
                  </a:lnTo>
                  <a:lnTo>
                    <a:pt x="10" y="287"/>
                  </a:lnTo>
                  <a:lnTo>
                    <a:pt x="8" y="281"/>
                  </a:lnTo>
                  <a:lnTo>
                    <a:pt x="6" y="275"/>
                  </a:lnTo>
                  <a:lnTo>
                    <a:pt x="4" y="263"/>
                  </a:lnTo>
                  <a:lnTo>
                    <a:pt x="4" y="263"/>
                  </a:lnTo>
                  <a:lnTo>
                    <a:pt x="0" y="261"/>
                  </a:lnTo>
                  <a:lnTo>
                    <a:pt x="0" y="261"/>
                  </a:lnTo>
                  <a:lnTo>
                    <a:pt x="0" y="261"/>
                  </a:lnTo>
                  <a:lnTo>
                    <a:pt x="4" y="259"/>
                  </a:lnTo>
                  <a:lnTo>
                    <a:pt x="6" y="257"/>
                  </a:lnTo>
                  <a:lnTo>
                    <a:pt x="12" y="249"/>
                  </a:lnTo>
                  <a:lnTo>
                    <a:pt x="12" y="249"/>
                  </a:lnTo>
                  <a:lnTo>
                    <a:pt x="16" y="241"/>
                  </a:lnTo>
                  <a:lnTo>
                    <a:pt x="16" y="241"/>
                  </a:lnTo>
                  <a:lnTo>
                    <a:pt x="18" y="233"/>
                  </a:lnTo>
                  <a:lnTo>
                    <a:pt x="22" y="223"/>
                  </a:lnTo>
                  <a:lnTo>
                    <a:pt x="22" y="223"/>
                  </a:lnTo>
                  <a:lnTo>
                    <a:pt x="28" y="217"/>
                  </a:lnTo>
                  <a:lnTo>
                    <a:pt x="34" y="213"/>
                  </a:lnTo>
                  <a:lnTo>
                    <a:pt x="34" y="213"/>
                  </a:lnTo>
                  <a:lnTo>
                    <a:pt x="40" y="201"/>
                  </a:lnTo>
                  <a:lnTo>
                    <a:pt x="44" y="187"/>
                  </a:lnTo>
                  <a:lnTo>
                    <a:pt x="44" y="187"/>
                  </a:lnTo>
                  <a:lnTo>
                    <a:pt x="54" y="179"/>
                  </a:lnTo>
                  <a:lnTo>
                    <a:pt x="60" y="175"/>
                  </a:lnTo>
                  <a:lnTo>
                    <a:pt x="62" y="171"/>
                  </a:lnTo>
                  <a:lnTo>
                    <a:pt x="62" y="171"/>
                  </a:lnTo>
                  <a:lnTo>
                    <a:pt x="62" y="159"/>
                  </a:lnTo>
                  <a:lnTo>
                    <a:pt x="60" y="151"/>
                  </a:lnTo>
                  <a:lnTo>
                    <a:pt x="60" y="151"/>
                  </a:lnTo>
                  <a:lnTo>
                    <a:pt x="60" y="143"/>
                  </a:lnTo>
                  <a:lnTo>
                    <a:pt x="58" y="135"/>
                  </a:lnTo>
                  <a:lnTo>
                    <a:pt x="58" y="135"/>
                  </a:lnTo>
                  <a:lnTo>
                    <a:pt x="58" y="132"/>
                  </a:lnTo>
                  <a:lnTo>
                    <a:pt x="64" y="130"/>
                  </a:lnTo>
                  <a:lnTo>
                    <a:pt x="76" y="128"/>
                  </a:lnTo>
                  <a:lnTo>
                    <a:pt x="94" y="128"/>
                  </a:lnTo>
                  <a:lnTo>
                    <a:pt x="100" y="128"/>
                  </a:lnTo>
                  <a:lnTo>
                    <a:pt x="106" y="126"/>
                  </a:lnTo>
                  <a:lnTo>
                    <a:pt x="106" y="126"/>
                  </a:lnTo>
                  <a:lnTo>
                    <a:pt x="114" y="118"/>
                  </a:lnTo>
                  <a:lnTo>
                    <a:pt x="120" y="112"/>
                  </a:lnTo>
                  <a:lnTo>
                    <a:pt x="120" y="112"/>
                  </a:lnTo>
                  <a:lnTo>
                    <a:pt x="132" y="102"/>
                  </a:lnTo>
                  <a:lnTo>
                    <a:pt x="146" y="98"/>
                  </a:lnTo>
                  <a:lnTo>
                    <a:pt x="146" y="98"/>
                  </a:lnTo>
                  <a:lnTo>
                    <a:pt x="158" y="98"/>
                  </a:lnTo>
                  <a:lnTo>
                    <a:pt x="167" y="96"/>
                  </a:lnTo>
                  <a:lnTo>
                    <a:pt x="173" y="96"/>
                  </a:lnTo>
                  <a:lnTo>
                    <a:pt x="173" y="96"/>
                  </a:lnTo>
                  <a:lnTo>
                    <a:pt x="177" y="92"/>
                  </a:lnTo>
                  <a:lnTo>
                    <a:pt x="181" y="86"/>
                  </a:lnTo>
                  <a:lnTo>
                    <a:pt x="187" y="80"/>
                  </a:lnTo>
                  <a:lnTo>
                    <a:pt x="191" y="74"/>
                  </a:lnTo>
                  <a:lnTo>
                    <a:pt x="191" y="74"/>
                  </a:lnTo>
                  <a:lnTo>
                    <a:pt x="197" y="72"/>
                  </a:lnTo>
                  <a:lnTo>
                    <a:pt x="201" y="72"/>
                  </a:lnTo>
                  <a:lnTo>
                    <a:pt x="201" y="72"/>
                  </a:lnTo>
                  <a:lnTo>
                    <a:pt x="203" y="70"/>
                  </a:lnTo>
                  <a:lnTo>
                    <a:pt x="207" y="68"/>
                  </a:lnTo>
                  <a:lnTo>
                    <a:pt x="217" y="68"/>
                  </a:lnTo>
                  <a:lnTo>
                    <a:pt x="217" y="68"/>
                  </a:lnTo>
                  <a:lnTo>
                    <a:pt x="239" y="62"/>
                  </a:lnTo>
                  <a:lnTo>
                    <a:pt x="239" y="62"/>
                  </a:lnTo>
                  <a:lnTo>
                    <a:pt x="257" y="60"/>
                  </a:lnTo>
                  <a:lnTo>
                    <a:pt x="271" y="58"/>
                  </a:lnTo>
                  <a:lnTo>
                    <a:pt x="271" y="58"/>
                  </a:lnTo>
                  <a:lnTo>
                    <a:pt x="279" y="56"/>
                  </a:lnTo>
                  <a:lnTo>
                    <a:pt x="291" y="50"/>
                  </a:lnTo>
                  <a:lnTo>
                    <a:pt x="303" y="42"/>
                  </a:lnTo>
                  <a:lnTo>
                    <a:pt x="313" y="38"/>
                  </a:lnTo>
                  <a:lnTo>
                    <a:pt x="313" y="38"/>
                  </a:lnTo>
                  <a:lnTo>
                    <a:pt x="321" y="38"/>
                  </a:lnTo>
                  <a:lnTo>
                    <a:pt x="327" y="38"/>
                  </a:lnTo>
                  <a:lnTo>
                    <a:pt x="327" y="38"/>
                  </a:lnTo>
                  <a:lnTo>
                    <a:pt x="335" y="42"/>
                  </a:lnTo>
                  <a:lnTo>
                    <a:pt x="343" y="50"/>
                  </a:lnTo>
                  <a:lnTo>
                    <a:pt x="343" y="50"/>
                  </a:lnTo>
                  <a:lnTo>
                    <a:pt x="369" y="56"/>
                  </a:lnTo>
                  <a:lnTo>
                    <a:pt x="380" y="60"/>
                  </a:lnTo>
                  <a:lnTo>
                    <a:pt x="392" y="60"/>
                  </a:lnTo>
                  <a:lnTo>
                    <a:pt x="392" y="60"/>
                  </a:lnTo>
                  <a:lnTo>
                    <a:pt x="406" y="56"/>
                  </a:lnTo>
                  <a:lnTo>
                    <a:pt x="418" y="50"/>
                  </a:lnTo>
                  <a:lnTo>
                    <a:pt x="418" y="50"/>
                  </a:lnTo>
                  <a:lnTo>
                    <a:pt x="430" y="40"/>
                  </a:lnTo>
                  <a:lnTo>
                    <a:pt x="436" y="32"/>
                  </a:lnTo>
                  <a:lnTo>
                    <a:pt x="436" y="32"/>
                  </a:lnTo>
                  <a:lnTo>
                    <a:pt x="436" y="26"/>
                  </a:lnTo>
                  <a:lnTo>
                    <a:pt x="436" y="16"/>
                  </a:lnTo>
                  <a:lnTo>
                    <a:pt x="434" y="8"/>
                  </a:lnTo>
                  <a:lnTo>
                    <a:pt x="436" y="4"/>
                  </a:lnTo>
                  <a:lnTo>
                    <a:pt x="436" y="4"/>
                  </a:lnTo>
                  <a:lnTo>
                    <a:pt x="438" y="2"/>
                  </a:lnTo>
                  <a:lnTo>
                    <a:pt x="442" y="2"/>
                  </a:lnTo>
                  <a:lnTo>
                    <a:pt x="450" y="0"/>
                  </a:lnTo>
                  <a:lnTo>
                    <a:pt x="450" y="0"/>
                  </a:lnTo>
                  <a:lnTo>
                    <a:pt x="452" y="4"/>
                  </a:lnTo>
                  <a:lnTo>
                    <a:pt x="456" y="6"/>
                  </a:lnTo>
                  <a:lnTo>
                    <a:pt x="456" y="6"/>
                  </a:lnTo>
                  <a:lnTo>
                    <a:pt x="462" y="10"/>
                  </a:lnTo>
                  <a:lnTo>
                    <a:pt x="466" y="12"/>
                  </a:lnTo>
                  <a:lnTo>
                    <a:pt x="468" y="16"/>
                  </a:lnTo>
                  <a:lnTo>
                    <a:pt x="468" y="16"/>
                  </a:lnTo>
                  <a:lnTo>
                    <a:pt x="468" y="1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10"/>
            <p:cNvSpPr/>
            <p:nvPr/>
          </p:nvSpPr>
          <p:spPr>
            <a:xfrm>
              <a:off x="4458" y="3609"/>
              <a:ext cx="16" cy="26"/>
            </a:xfrm>
            <a:custGeom>
              <a:avLst/>
              <a:gdLst/>
              <a:ahLst/>
              <a:cxnLst/>
              <a:rect l="l" t="t" r="r" b="b"/>
              <a:pathLst>
                <a:path w="16" h="26" extrusionOk="0">
                  <a:moveTo>
                    <a:pt x="14" y="0"/>
                  </a:moveTo>
                  <a:lnTo>
                    <a:pt x="14" y="0"/>
                  </a:lnTo>
                  <a:lnTo>
                    <a:pt x="16" y="6"/>
                  </a:lnTo>
                  <a:lnTo>
                    <a:pt x="16" y="12"/>
                  </a:lnTo>
                  <a:lnTo>
                    <a:pt x="16" y="18"/>
                  </a:lnTo>
                  <a:lnTo>
                    <a:pt x="14" y="22"/>
                  </a:lnTo>
                  <a:lnTo>
                    <a:pt x="14" y="22"/>
                  </a:lnTo>
                  <a:lnTo>
                    <a:pt x="10" y="26"/>
                  </a:lnTo>
                  <a:lnTo>
                    <a:pt x="4" y="26"/>
                  </a:lnTo>
                  <a:lnTo>
                    <a:pt x="4" y="26"/>
                  </a:lnTo>
                  <a:lnTo>
                    <a:pt x="2" y="26"/>
                  </a:lnTo>
                  <a:lnTo>
                    <a:pt x="2" y="26"/>
                  </a:lnTo>
                  <a:lnTo>
                    <a:pt x="0" y="18"/>
                  </a:lnTo>
                  <a:lnTo>
                    <a:pt x="0" y="12"/>
                  </a:lnTo>
                  <a:lnTo>
                    <a:pt x="0" y="12"/>
                  </a:lnTo>
                  <a:lnTo>
                    <a:pt x="2" y="8"/>
                  </a:lnTo>
                  <a:lnTo>
                    <a:pt x="6" y="4"/>
                  </a:lnTo>
                  <a:lnTo>
                    <a:pt x="6" y="4"/>
                  </a:lnTo>
                  <a:lnTo>
                    <a:pt x="10" y="2"/>
                  </a:lnTo>
                  <a:lnTo>
                    <a:pt x="14" y="0"/>
                  </a:lnTo>
                  <a:lnTo>
                    <a:pt x="14" y="0"/>
                  </a:lnTo>
                  <a:lnTo>
                    <a:pt x="14"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10"/>
            <p:cNvSpPr/>
            <p:nvPr/>
          </p:nvSpPr>
          <p:spPr>
            <a:xfrm>
              <a:off x="4398" y="3328"/>
              <a:ext cx="24" cy="22"/>
            </a:xfrm>
            <a:custGeom>
              <a:avLst/>
              <a:gdLst/>
              <a:ahLst/>
              <a:cxnLst/>
              <a:rect l="l" t="t" r="r" b="b"/>
              <a:pathLst>
                <a:path w="24" h="22" extrusionOk="0">
                  <a:moveTo>
                    <a:pt x="24" y="6"/>
                  </a:moveTo>
                  <a:lnTo>
                    <a:pt x="24" y="6"/>
                  </a:lnTo>
                  <a:lnTo>
                    <a:pt x="24" y="8"/>
                  </a:lnTo>
                  <a:lnTo>
                    <a:pt x="24" y="14"/>
                  </a:lnTo>
                  <a:lnTo>
                    <a:pt x="18" y="20"/>
                  </a:lnTo>
                  <a:lnTo>
                    <a:pt x="18" y="20"/>
                  </a:lnTo>
                  <a:lnTo>
                    <a:pt x="16" y="20"/>
                  </a:lnTo>
                  <a:lnTo>
                    <a:pt x="14" y="18"/>
                  </a:lnTo>
                  <a:lnTo>
                    <a:pt x="12" y="18"/>
                  </a:lnTo>
                  <a:lnTo>
                    <a:pt x="8" y="18"/>
                  </a:lnTo>
                  <a:lnTo>
                    <a:pt x="8" y="18"/>
                  </a:lnTo>
                  <a:lnTo>
                    <a:pt x="8" y="20"/>
                  </a:lnTo>
                  <a:lnTo>
                    <a:pt x="6" y="22"/>
                  </a:lnTo>
                  <a:lnTo>
                    <a:pt x="6" y="22"/>
                  </a:lnTo>
                  <a:lnTo>
                    <a:pt x="2" y="22"/>
                  </a:lnTo>
                  <a:lnTo>
                    <a:pt x="0" y="20"/>
                  </a:lnTo>
                  <a:lnTo>
                    <a:pt x="0" y="20"/>
                  </a:lnTo>
                  <a:lnTo>
                    <a:pt x="0" y="14"/>
                  </a:lnTo>
                  <a:lnTo>
                    <a:pt x="2" y="6"/>
                  </a:lnTo>
                  <a:lnTo>
                    <a:pt x="2" y="6"/>
                  </a:lnTo>
                  <a:lnTo>
                    <a:pt x="6" y="2"/>
                  </a:lnTo>
                  <a:lnTo>
                    <a:pt x="12" y="2"/>
                  </a:lnTo>
                  <a:lnTo>
                    <a:pt x="12" y="2"/>
                  </a:lnTo>
                  <a:lnTo>
                    <a:pt x="16" y="0"/>
                  </a:lnTo>
                  <a:lnTo>
                    <a:pt x="20" y="2"/>
                  </a:lnTo>
                  <a:lnTo>
                    <a:pt x="20" y="2"/>
                  </a:lnTo>
                  <a:lnTo>
                    <a:pt x="20" y="4"/>
                  </a:lnTo>
                  <a:lnTo>
                    <a:pt x="22" y="6"/>
                  </a:lnTo>
                  <a:lnTo>
                    <a:pt x="22" y="6"/>
                  </a:lnTo>
                  <a:lnTo>
                    <a:pt x="24" y="6"/>
                  </a:lnTo>
                  <a:lnTo>
                    <a:pt x="24" y="6"/>
                  </a:lnTo>
                  <a:lnTo>
                    <a:pt x="24" y="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10"/>
            <p:cNvSpPr/>
            <p:nvPr/>
          </p:nvSpPr>
          <p:spPr>
            <a:xfrm>
              <a:off x="4394" y="3535"/>
              <a:ext cx="26" cy="30"/>
            </a:xfrm>
            <a:custGeom>
              <a:avLst/>
              <a:gdLst/>
              <a:ahLst/>
              <a:cxnLst/>
              <a:rect l="l" t="t" r="r" b="b"/>
              <a:pathLst>
                <a:path w="26" h="30" extrusionOk="0">
                  <a:moveTo>
                    <a:pt x="26" y="16"/>
                  </a:moveTo>
                  <a:lnTo>
                    <a:pt x="26" y="16"/>
                  </a:lnTo>
                  <a:lnTo>
                    <a:pt x="26" y="24"/>
                  </a:lnTo>
                  <a:lnTo>
                    <a:pt x="26" y="24"/>
                  </a:lnTo>
                  <a:lnTo>
                    <a:pt x="22" y="30"/>
                  </a:lnTo>
                  <a:lnTo>
                    <a:pt x="22" y="30"/>
                  </a:lnTo>
                  <a:lnTo>
                    <a:pt x="18" y="30"/>
                  </a:lnTo>
                  <a:lnTo>
                    <a:pt x="18" y="30"/>
                  </a:lnTo>
                  <a:lnTo>
                    <a:pt x="14" y="28"/>
                  </a:lnTo>
                  <a:lnTo>
                    <a:pt x="12" y="24"/>
                  </a:lnTo>
                  <a:lnTo>
                    <a:pt x="8" y="16"/>
                  </a:lnTo>
                  <a:lnTo>
                    <a:pt x="8" y="16"/>
                  </a:lnTo>
                  <a:lnTo>
                    <a:pt x="4" y="14"/>
                  </a:lnTo>
                  <a:lnTo>
                    <a:pt x="0" y="8"/>
                  </a:lnTo>
                  <a:lnTo>
                    <a:pt x="0" y="8"/>
                  </a:lnTo>
                  <a:lnTo>
                    <a:pt x="0" y="4"/>
                  </a:lnTo>
                  <a:lnTo>
                    <a:pt x="2" y="0"/>
                  </a:lnTo>
                  <a:lnTo>
                    <a:pt x="2" y="0"/>
                  </a:lnTo>
                  <a:lnTo>
                    <a:pt x="6" y="0"/>
                  </a:lnTo>
                  <a:lnTo>
                    <a:pt x="10" y="2"/>
                  </a:lnTo>
                  <a:lnTo>
                    <a:pt x="10" y="2"/>
                  </a:lnTo>
                  <a:lnTo>
                    <a:pt x="16" y="4"/>
                  </a:lnTo>
                  <a:lnTo>
                    <a:pt x="20" y="8"/>
                  </a:lnTo>
                  <a:lnTo>
                    <a:pt x="20" y="8"/>
                  </a:lnTo>
                  <a:lnTo>
                    <a:pt x="26" y="16"/>
                  </a:lnTo>
                  <a:lnTo>
                    <a:pt x="26" y="16"/>
                  </a:lnTo>
                  <a:lnTo>
                    <a:pt x="26" y="1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10"/>
            <p:cNvSpPr/>
            <p:nvPr/>
          </p:nvSpPr>
          <p:spPr>
            <a:xfrm>
              <a:off x="4251" y="3438"/>
              <a:ext cx="138" cy="99"/>
            </a:xfrm>
            <a:custGeom>
              <a:avLst/>
              <a:gdLst/>
              <a:ahLst/>
              <a:cxnLst/>
              <a:rect l="l" t="t" r="r" b="b"/>
              <a:pathLst>
                <a:path w="138" h="99" extrusionOk="0">
                  <a:moveTo>
                    <a:pt x="134" y="75"/>
                  </a:moveTo>
                  <a:lnTo>
                    <a:pt x="134" y="75"/>
                  </a:lnTo>
                  <a:lnTo>
                    <a:pt x="136" y="83"/>
                  </a:lnTo>
                  <a:lnTo>
                    <a:pt x="138" y="87"/>
                  </a:lnTo>
                  <a:lnTo>
                    <a:pt x="136" y="89"/>
                  </a:lnTo>
                  <a:lnTo>
                    <a:pt x="136" y="89"/>
                  </a:lnTo>
                  <a:lnTo>
                    <a:pt x="134" y="87"/>
                  </a:lnTo>
                  <a:lnTo>
                    <a:pt x="132" y="85"/>
                  </a:lnTo>
                  <a:lnTo>
                    <a:pt x="132" y="85"/>
                  </a:lnTo>
                  <a:lnTo>
                    <a:pt x="132" y="87"/>
                  </a:lnTo>
                  <a:lnTo>
                    <a:pt x="132" y="89"/>
                  </a:lnTo>
                  <a:lnTo>
                    <a:pt x="134" y="95"/>
                  </a:lnTo>
                  <a:lnTo>
                    <a:pt x="134" y="97"/>
                  </a:lnTo>
                  <a:lnTo>
                    <a:pt x="134" y="97"/>
                  </a:lnTo>
                  <a:lnTo>
                    <a:pt x="130" y="99"/>
                  </a:lnTo>
                  <a:lnTo>
                    <a:pt x="126" y="99"/>
                  </a:lnTo>
                  <a:lnTo>
                    <a:pt x="114" y="97"/>
                  </a:lnTo>
                  <a:lnTo>
                    <a:pt x="114" y="97"/>
                  </a:lnTo>
                  <a:lnTo>
                    <a:pt x="110" y="95"/>
                  </a:lnTo>
                  <a:lnTo>
                    <a:pt x="106" y="91"/>
                  </a:lnTo>
                  <a:lnTo>
                    <a:pt x="106" y="91"/>
                  </a:lnTo>
                  <a:lnTo>
                    <a:pt x="104" y="85"/>
                  </a:lnTo>
                  <a:lnTo>
                    <a:pt x="102" y="77"/>
                  </a:lnTo>
                  <a:lnTo>
                    <a:pt x="102" y="77"/>
                  </a:lnTo>
                  <a:lnTo>
                    <a:pt x="96" y="69"/>
                  </a:lnTo>
                  <a:lnTo>
                    <a:pt x="96" y="69"/>
                  </a:lnTo>
                  <a:lnTo>
                    <a:pt x="88" y="63"/>
                  </a:lnTo>
                  <a:lnTo>
                    <a:pt x="78" y="59"/>
                  </a:lnTo>
                  <a:lnTo>
                    <a:pt x="78" y="59"/>
                  </a:lnTo>
                  <a:lnTo>
                    <a:pt x="70" y="59"/>
                  </a:lnTo>
                  <a:lnTo>
                    <a:pt x="62" y="59"/>
                  </a:lnTo>
                  <a:lnTo>
                    <a:pt x="62" y="59"/>
                  </a:lnTo>
                  <a:lnTo>
                    <a:pt x="54" y="57"/>
                  </a:lnTo>
                  <a:lnTo>
                    <a:pt x="48" y="55"/>
                  </a:lnTo>
                  <a:lnTo>
                    <a:pt x="48" y="55"/>
                  </a:lnTo>
                  <a:lnTo>
                    <a:pt x="48" y="47"/>
                  </a:lnTo>
                  <a:lnTo>
                    <a:pt x="46" y="43"/>
                  </a:lnTo>
                  <a:lnTo>
                    <a:pt x="46" y="43"/>
                  </a:lnTo>
                  <a:lnTo>
                    <a:pt x="38" y="38"/>
                  </a:lnTo>
                  <a:lnTo>
                    <a:pt x="32" y="34"/>
                  </a:lnTo>
                  <a:lnTo>
                    <a:pt x="32" y="34"/>
                  </a:lnTo>
                  <a:lnTo>
                    <a:pt x="22" y="28"/>
                  </a:lnTo>
                  <a:lnTo>
                    <a:pt x="18" y="24"/>
                  </a:lnTo>
                  <a:lnTo>
                    <a:pt x="12" y="22"/>
                  </a:lnTo>
                  <a:lnTo>
                    <a:pt x="12" y="22"/>
                  </a:lnTo>
                  <a:lnTo>
                    <a:pt x="6" y="24"/>
                  </a:lnTo>
                  <a:lnTo>
                    <a:pt x="2" y="24"/>
                  </a:lnTo>
                  <a:lnTo>
                    <a:pt x="0" y="22"/>
                  </a:lnTo>
                  <a:lnTo>
                    <a:pt x="0" y="22"/>
                  </a:lnTo>
                  <a:lnTo>
                    <a:pt x="0" y="22"/>
                  </a:lnTo>
                  <a:lnTo>
                    <a:pt x="0" y="18"/>
                  </a:lnTo>
                  <a:lnTo>
                    <a:pt x="4" y="14"/>
                  </a:lnTo>
                  <a:lnTo>
                    <a:pt x="4" y="14"/>
                  </a:lnTo>
                  <a:lnTo>
                    <a:pt x="10" y="8"/>
                  </a:lnTo>
                  <a:lnTo>
                    <a:pt x="16" y="2"/>
                  </a:lnTo>
                  <a:lnTo>
                    <a:pt x="16" y="2"/>
                  </a:lnTo>
                  <a:lnTo>
                    <a:pt x="20" y="0"/>
                  </a:lnTo>
                  <a:lnTo>
                    <a:pt x="24" y="0"/>
                  </a:lnTo>
                  <a:lnTo>
                    <a:pt x="24" y="0"/>
                  </a:lnTo>
                  <a:lnTo>
                    <a:pt x="28" y="4"/>
                  </a:lnTo>
                  <a:lnTo>
                    <a:pt x="30" y="6"/>
                  </a:lnTo>
                  <a:lnTo>
                    <a:pt x="30" y="6"/>
                  </a:lnTo>
                  <a:lnTo>
                    <a:pt x="40" y="16"/>
                  </a:lnTo>
                  <a:lnTo>
                    <a:pt x="52" y="26"/>
                  </a:lnTo>
                  <a:lnTo>
                    <a:pt x="52" y="26"/>
                  </a:lnTo>
                  <a:lnTo>
                    <a:pt x="68" y="32"/>
                  </a:lnTo>
                  <a:lnTo>
                    <a:pt x="68" y="32"/>
                  </a:lnTo>
                  <a:lnTo>
                    <a:pt x="78" y="32"/>
                  </a:lnTo>
                  <a:lnTo>
                    <a:pt x="84" y="32"/>
                  </a:lnTo>
                  <a:lnTo>
                    <a:pt x="92" y="32"/>
                  </a:lnTo>
                  <a:lnTo>
                    <a:pt x="92" y="32"/>
                  </a:lnTo>
                  <a:lnTo>
                    <a:pt x="96" y="36"/>
                  </a:lnTo>
                  <a:lnTo>
                    <a:pt x="100" y="40"/>
                  </a:lnTo>
                  <a:lnTo>
                    <a:pt x="100" y="40"/>
                  </a:lnTo>
                  <a:lnTo>
                    <a:pt x="100" y="45"/>
                  </a:lnTo>
                  <a:lnTo>
                    <a:pt x="100" y="53"/>
                  </a:lnTo>
                  <a:lnTo>
                    <a:pt x="100" y="53"/>
                  </a:lnTo>
                  <a:lnTo>
                    <a:pt x="104" y="63"/>
                  </a:lnTo>
                  <a:lnTo>
                    <a:pt x="108" y="67"/>
                  </a:lnTo>
                  <a:lnTo>
                    <a:pt x="110" y="71"/>
                  </a:lnTo>
                  <a:lnTo>
                    <a:pt x="110" y="71"/>
                  </a:lnTo>
                  <a:lnTo>
                    <a:pt x="118" y="73"/>
                  </a:lnTo>
                  <a:lnTo>
                    <a:pt x="124" y="73"/>
                  </a:lnTo>
                  <a:lnTo>
                    <a:pt x="130" y="73"/>
                  </a:lnTo>
                  <a:lnTo>
                    <a:pt x="134" y="75"/>
                  </a:lnTo>
                  <a:lnTo>
                    <a:pt x="134" y="75"/>
                  </a:lnTo>
                  <a:lnTo>
                    <a:pt x="134" y="75"/>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10"/>
            <p:cNvSpPr/>
            <p:nvPr/>
          </p:nvSpPr>
          <p:spPr>
            <a:xfrm>
              <a:off x="4351" y="3255"/>
              <a:ext cx="22" cy="19"/>
            </a:xfrm>
            <a:custGeom>
              <a:avLst/>
              <a:gdLst/>
              <a:ahLst/>
              <a:cxnLst/>
              <a:rect l="l" t="t" r="r" b="b"/>
              <a:pathLst>
                <a:path w="22" h="19" extrusionOk="0">
                  <a:moveTo>
                    <a:pt x="20" y="10"/>
                  </a:moveTo>
                  <a:lnTo>
                    <a:pt x="20" y="10"/>
                  </a:lnTo>
                  <a:lnTo>
                    <a:pt x="22" y="12"/>
                  </a:lnTo>
                  <a:lnTo>
                    <a:pt x="22" y="14"/>
                  </a:lnTo>
                  <a:lnTo>
                    <a:pt x="22" y="14"/>
                  </a:lnTo>
                  <a:lnTo>
                    <a:pt x="22" y="14"/>
                  </a:lnTo>
                  <a:lnTo>
                    <a:pt x="20" y="15"/>
                  </a:lnTo>
                  <a:lnTo>
                    <a:pt x="14" y="15"/>
                  </a:lnTo>
                  <a:lnTo>
                    <a:pt x="14" y="15"/>
                  </a:lnTo>
                  <a:lnTo>
                    <a:pt x="14" y="15"/>
                  </a:lnTo>
                  <a:lnTo>
                    <a:pt x="12" y="19"/>
                  </a:lnTo>
                  <a:lnTo>
                    <a:pt x="8" y="19"/>
                  </a:lnTo>
                  <a:lnTo>
                    <a:pt x="8" y="19"/>
                  </a:lnTo>
                  <a:lnTo>
                    <a:pt x="4" y="19"/>
                  </a:lnTo>
                  <a:lnTo>
                    <a:pt x="0" y="17"/>
                  </a:lnTo>
                  <a:lnTo>
                    <a:pt x="0" y="17"/>
                  </a:lnTo>
                  <a:lnTo>
                    <a:pt x="0" y="12"/>
                  </a:lnTo>
                  <a:lnTo>
                    <a:pt x="0" y="12"/>
                  </a:lnTo>
                  <a:lnTo>
                    <a:pt x="2" y="4"/>
                  </a:lnTo>
                  <a:lnTo>
                    <a:pt x="8" y="0"/>
                  </a:lnTo>
                  <a:lnTo>
                    <a:pt x="8" y="0"/>
                  </a:lnTo>
                  <a:lnTo>
                    <a:pt x="12" y="0"/>
                  </a:lnTo>
                  <a:lnTo>
                    <a:pt x="16" y="0"/>
                  </a:lnTo>
                  <a:lnTo>
                    <a:pt x="16" y="0"/>
                  </a:lnTo>
                  <a:lnTo>
                    <a:pt x="16" y="6"/>
                  </a:lnTo>
                  <a:lnTo>
                    <a:pt x="20" y="10"/>
                  </a:lnTo>
                  <a:lnTo>
                    <a:pt x="20" y="10"/>
                  </a:lnTo>
                  <a:lnTo>
                    <a:pt x="20" y="1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10"/>
            <p:cNvSpPr/>
            <p:nvPr/>
          </p:nvSpPr>
          <p:spPr>
            <a:xfrm>
              <a:off x="4046" y="3525"/>
              <a:ext cx="36" cy="32"/>
            </a:xfrm>
            <a:custGeom>
              <a:avLst/>
              <a:gdLst/>
              <a:ahLst/>
              <a:cxnLst/>
              <a:rect l="l" t="t" r="r" b="b"/>
              <a:pathLst>
                <a:path w="36" h="32" extrusionOk="0">
                  <a:moveTo>
                    <a:pt x="36" y="18"/>
                  </a:moveTo>
                  <a:lnTo>
                    <a:pt x="36" y="18"/>
                  </a:lnTo>
                  <a:lnTo>
                    <a:pt x="32" y="26"/>
                  </a:lnTo>
                  <a:lnTo>
                    <a:pt x="30" y="32"/>
                  </a:lnTo>
                  <a:lnTo>
                    <a:pt x="30" y="32"/>
                  </a:lnTo>
                  <a:lnTo>
                    <a:pt x="30" y="30"/>
                  </a:lnTo>
                  <a:lnTo>
                    <a:pt x="28" y="30"/>
                  </a:lnTo>
                  <a:lnTo>
                    <a:pt x="24" y="28"/>
                  </a:lnTo>
                  <a:lnTo>
                    <a:pt x="24" y="28"/>
                  </a:lnTo>
                  <a:lnTo>
                    <a:pt x="18" y="28"/>
                  </a:lnTo>
                  <a:lnTo>
                    <a:pt x="14" y="28"/>
                  </a:lnTo>
                  <a:lnTo>
                    <a:pt x="14" y="28"/>
                  </a:lnTo>
                  <a:lnTo>
                    <a:pt x="4" y="24"/>
                  </a:lnTo>
                  <a:lnTo>
                    <a:pt x="2" y="18"/>
                  </a:lnTo>
                  <a:lnTo>
                    <a:pt x="0" y="16"/>
                  </a:lnTo>
                  <a:lnTo>
                    <a:pt x="0" y="16"/>
                  </a:lnTo>
                  <a:lnTo>
                    <a:pt x="2" y="12"/>
                  </a:lnTo>
                  <a:lnTo>
                    <a:pt x="4" y="8"/>
                  </a:lnTo>
                  <a:lnTo>
                    <a:pt x="12" y="4"/>
                  </a:lnTo>
                  <a:lnTo>
                    <a:pt x="12" y="4"/>
                  </a:lnTo>
                  <a:lnTo>
                    <a:pt x="16" y="0"/>
                  </a:lnTo>
                  <a:lnTo>
                    <a:pt x="18" y="0"/>
                  </a:lnTo>
                  <a:lnTo>
                    <a:pt x="18" y="0"/>
                  </a:lnTo>
                  <a:lnTo>
                    <a:pt x="20" y="2"/>
                  </a:lnTo>
                  <a:lnTo>
                    <a:pt x="22" y="6"/>
                  </a:lnTo>
                  <a:lnTo>
                    <a:pt x="24" y="12"/>
                  </a:lnTo>
                  <a:lnTo>
                    <a:pt x="24" y="12"/>
                  </a:lnTo>
                  <a:lnTo>
                    <a:pt x="28" y="16"/>
                  </a:lnTo>
                  <a:lnTo>
                    <a:pt x="32" y="16"/>
                  </a:lnTo>
                  <a:lnTo>
                    <a:pt x="36" y="18"/>
                  </a:lnTo>
                  <a:lnTo>
                    <a:pt x="36" y="18"/>
                  </a:lnTo>
                  <a:lnTo>
                    <a:pt x="36" y="1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10"/>
            <p:cNvSpPr/>
            <p:nvPr/>
          </p:nvSpPr>
          <p:spPr>
            <a:xfrm>
              <a:off x="3982" y="3390"/>
              <a:ext cx="34" cy="38"/>
            </a:xfrm>
            <a:custGeom>
              <a:avLst/>
              <a:gdLst/>
              <a:ahLst/>
              <a:cxnLst/>
              <a:rect l="l" t="t" r="r" b="b"/>
              <a:pathLst>
                <a:path w="34" h="38" extrusionOk="0">
                  <a:moveTo>
                    <a:pt x="34" y="32"/>
                  </a:moveTo>
                  <a:lnTo>
                    <a:pt x="34" y="32"/>
                  </a:lnTo>
                  <a:lnTo>
                    <a:pt x="34" y="36"/>
                  </a:lnTo>
                  <a:lnTo>
                    <a:pt x="34" y="36"/>
                  </a:lnTo>
                  <a:lnTo>
                    <a:pt x="32" y="38"/>
                  </a:lnTo>
                  <a:lnTo>
                    <a:pt x="30" y="38"/>
                  </a:lnTo>
                  <a:lnTo>
                    <a:pt x="24" y="38"/>
                  </a:lnTo>
                  <a:lnTo>
                    <a:pt x="24" y="38"/>
                  </a:lnTo>
                  <a:lnTo>
                    <a:pt x="20" y="34"/>
                  </a:lnTo>
                  <a:lnTo>
                    <a:pt x="16" y="30"/>
                  </a:lnTo>
                  <a:lnTo>
                    <a:pt x="16" y="30"/>
                  </a:lnTo>
                  <a:lnTo>
                    <a:pt x="4" y="18"/>
                  </a:lnTo>
                  <a:lnTo>
                    <a:pt x="0" y="10"/>
                  </a:lnTo>
                  <a:lnTo>
                    <a:pt x="0" y="4"/>
                  </a:lnTo>
                  <a:lnTo>
                    <a:pt x="0" y="4"/>
                  </a:lnTo>
                  <a:lnTo>
                    <a:pt x="4" y="0"/>
                  </a:lnTo>
                  <a:lnTo>
                    <a:pt x="12" y="0"/>
                  </a:lnTo>
                  <a:lnTo>
                    <a:pt x="12" y="0"/>
                  </a:lnTo>
                  <a:lnTo>
                    <a:pt x="16" y="2"/>
                  </a:lnTo>
                  <a:lnTo>
                    <a:pt x="20" y="8"/>
                  </a:lnTo>
                  <a:lnTo>
                    <a:pt x="20" y="8"/>
                  </a:lnTo>
                  <a:lnTo>
                    <a:pt x="28" y="18"/>
                  </a:lnTo>
                  <a:lnTo>
                    <a:pt x="34" y="32"/>
                  </a:lnTo>
                  <a:lnTo>
                    <a:pt x="34" y="32"/>
                  </a:lnTo>
                  <a:lnTo>
                    <a:pt x="34" y="3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10"/>
            <p:cNvSpPr/>
            <p:nvPr/>
          </p:nvSpPr>
          <p:spPr>
            <a:xfrm>
              <a:off x="3419" y="2253"/>
              <a:ext cx="452" cy="255"/>
            </a:xfrm>
            <a:custGeom>
              <a:avLst/>
              <a:gdLst/>
              <a:ahLst/>
              <a:cxnLst/>
              <a:rect l="l" t="t" r="r" b="b"/>
              <a:pathLst>
                <a:path w="452" h="255" extrusionOk="0">
                  <a:moveTo>
                    <a:pt x="452" y="154"/>
                  </a:moveTo>
                  <a:lnTo>
                    <a:pt x="452" y="154"/>
                  </a:lnTo>
                  <a:lnTo>
                    <a:pt x="448" y="158"/>
                  </a:lnTo>
                  <a:lnTo>
                    <a:pt x="444" y="162"/>
                  </a:lnTo>
                  <a:lnTo>
                    <a:pt x="444" y="162"/>
                  </a:lnTo>
                  <a:lnTo>
                    <a:pt x="438" y="162"/>
                  </a:lnTo>
                  <a:lnTo>
                    <a:pt x="430" y="160"/>
                  </a:lnTo>
                  <a:lnTo>
                    <a:pt x="430" y="160"/>
                  </a:lnTo>
                  <a:lnTo>
                    <a:pt x="428" y="164"/>
                  </a:lnTo>
                  <a:lnTo>
                    <a:pt x="422" y="172"/>
                  </a:lnTo>
                  <a:lnTo>
                    <a:pt x="422" y="172"/>
                  </a:lnTo>
                  <a:lnTo>
                    <a:pt x="420" y="176"/>
                  </a:lnTo>
                  <a:lnTo>
                    <a:pt x="418" y="179"/>
                  </a:lnTo>
                  <a:lnTo>
                    <a:pt x="418" y="179"/>
                  </a:lnTo>
                  <a:lnTo>
                    <a:pt x="412" y="181"/>
                  </a:lnTo>
                  <a:lnTo>
                    <a:pt x="408" y="183"/>
                  </a:lnTo>
                  <a:lnTo>
                    <a:pt x="408" y="183"/>
                  </a:lnTo>
                  <a:lnTo>
                    <a:pt x="406" y="187"/>
                  </a:lnTo>
                  <a:lnTo>
                    <a:pt x="406" y="187"/>
                  </a:lnTo>
                  <a:lnTo>
                    <a:pt x="406" y="195"/>
                  </a:lnTo>
                  <a:lnTo>
                    <a:pt x="406" y="203"/>
                  </a:lnTo>
                  <a:lnTo>
                    <a:pt x="406" y="203"/>
                  </a:lnTo>
                  <a:lnTo>
                    <a:pt x="404" y="209"/>
                  </a:lnTo>
                  <a:lnTo>
                    <a:pt x="400" y="215"/>
                  </a:lnTo>
                  <a:lnTo>
                    <a:pt x="400" y="215"/>
                  </a:lnTo>
                  <a:lnTo>
                    <a:pt x="392" y="215"/>
                  </a:lnTo>
                  <a:lnTo>
                    <a:pt x="388" y="217"/>
                  </a:lnTo>
                  <a:lnTo>
                    <a:pt x="388" y="217"/>
                  </a:lnTo>
                  <a:lnTo>
                    <a:pt x="388" y="221"/>
                  </a:lnTo>
                  <a:lnTo>
                    <a:pt x="388" y="225"/>
                  </a:lnTo>
                  <a:lnTo>
                    <a:pt x="388" y="225"/>
                  </a:lnTo>
                  <a:lnTo>
                    <a:pt x="382" y="233"/>
                  </a:lnTo>
                  <a:lnTo>
                    <a:pt x="374" y="239"/>
                  </a:lnTo>
                  <a:lnTo>
                    <a:pt x="374" y="239"/>
                  </a:lnTo>
                  <a:lnTo>
                    <a:pt x="364" y="241"/>
                  </a:lnTo>
                  <a:lnTo>
                    <a:pt x="354" y="241"/>
                  </a:lnTo>
                  <a:lnTo>
                    <a:pt x="354" y="241"/>
                  </a:lnTo>
                  <a:lnTo>
                    <a:pt x="348" y="237"/>
                  </a:lnTo>
                  <a:lnTo>
                    <a:pt x="348" y="237"/>
                  </a:lnTo>
                  <a:lnTo>
                    <a:pt x="344" y="235"/>
                  </a:lnTo>
                  <a:lnTo>
                    <a:pt x="341" y="235"/>
                  </a:lnTo>
                  <a:lnTo>
                    <a:pt x="341" y="235"/>
                  </a:lnTo>
                  <a:lnTo>
                    <a:pt x="335" y="241"/>
                  </a:lnTo>
                  <a:lnTo>
                    <a:pt x="333" y="247"/>
                  </a:lnTo>
                  <a:lnTo>
                    <a:pt x="333" y="247"/>
                  </a:lnTo>
                  <a:lnTo>
                    <a:pt x="327" y="255"/>
                  </a:lnTo>
                  <a:lnTo>
                    <a:pt x="327" y="255"/>
                  </a:lnTo>
                  <a:lnTo>
                    <a:pt x="325" y="245"/>
                  </a:lnTo>
                  <a:lnTo>
                    <a:pt x="325" y="245"/>
                  </a:lnTo>
                  <a:lnTo>
                    <a:pt x="321" y="237"/>
                  </a:lnTo>
                  <a:lnTo>
                    <a:pt x="317" y="233"/>
                  </a:lnTo>
                  <a:lnTo>
                    <a:pt x="317" y="233"/>
                  </a:lnTo>
                  <a:lnTo>
                    <a:pt x="313" y="231"/>
                  </a:lnTo>
                  <a:lnTo>
                    <a:pt x="305" y="233"/>
                  </a:lnTo>
                  <a:lnTo>
                    <a:pt x="293" y="235"/>
                  </a:lnTo>
                  <a:lnTo>
                    <a:pt x="283" y="237"/>
                  </a:lnTo>
                  <a:lnTo>
                    <a:pt x="271" y="237"/>
                  </a:lnTo>
                  <a:lnTo>
                    <a:pt x="271" y="237"/>
                  </a:lnTo>
                  <a:lnTo>
                    <a:pt x="267" y="235"/>
                  </a:lnTo>
                  <a:lnTo>
                    <a:pt x="263" y="231"/>
                  </a:lnTo>
                  <a:lnTo>
                    <a:pt x="255" y="221"/>
                  </a:lnTo>
                  <a:lnTo>
                    <a:pt x="255" y="221"/>
                  </a:lnTo>
                  <a:lnTo>
                    <a:pt x="243" y="217"/>
                  </a:lnTo>
                  <a:lnTo>
                    <a:pt x="243" y="217"/>
                  </a:lnTo>
                  <a:lnTo>
                    <a:pt x="225" y="213"/>
                  </a:lnTo>
                  <a:lnTo>
                    <a:pt x="211" y="213"/>
                  </a:lnTo>
                  <a:lnTo>
                    <a:pt x="203" y="213"/>
                  </a:lnTo>
                  <a:lnTo>
                    <a:pt x="203" y="213"/>
                  </a:lnTo>
                  <a:lnTo>
                    <a:pt x="199" y="219"/>
                  </a:lnTo>
                  <a:lnTo>
                    <a:pt x="197" y="225"/>
                  </a:lnTo>
                  <a:lnTo>
                    <a:pt x="197" y="225"/>
                  </a:lnTo>
                  <a:lnTo>
                    <a:pt x="191" y="237"/>
                  </a:lnTo>
                  <a:lnTo>
                    <a:pt x="191" y="237"/>
                  </a:lnTo>
                  <a:lnTo>
                    <a:pt x="185" y="243"/>
                  </a:lnTo>
                  <a:lnTo>
                    <a:pt x="179" y="247"/>
                  </a:lnTo>
                  <a:lnTo>
                    <a:pt x="179" y="247"/>
                  </a:lnTo>
                  <a:lnTo>
                    <a:pt x="171" y="251"/>
                  </a:lnTo>
                  <a:lnTo>
                    <a:pt x="171" y="251"/>
                  </a:lnTo>
                  <a:lnTo>
                    <a:pt x="155" y="253"/>
                  </a:lnTo>
                  <a:lnTo>
                    <a:pt x="155" y="253"/>
                  </a:lnTo>
                  <a:lnTo>
                    <a:pt x="149" y="253"/>
                  </a:lnTo>
                  <a:lnTo>
                    <a:pt x="143" y="251"/>
                  </a:lnTo>
                  <a:lnTo>
                    <a:pt x="143" y="251"/>
                  </a:lnTo>
                  <a:lnTo>
                    <a:pt x="131" y="245"/>
                  </a:lnTo>
                  <a:lnTo>
                    <a:pt x="131" y="245"/>
                  </a:lnTo>
                  <a:lnTo>
                    <a:pt x="126" y="241"/>
                  </a:lnTo>
                  <a:lnTo>
                    <a:pt x="118" y="239"/>
                  </a:lnTo>
                  <a:lnTo>
                    <a:pt x="118" y="239"/>
                  </a:lnTo>
                  <a:lnTo>
                    <a:pt x="112" y="231"/>
                  </a:lnTo>
                  <a:lnTo>
                    <a:pt x="112" y="231"/>
                  </a:lnTo>
                  <a:lnTo>
                    <a:pt x="96" y="217"/>
                  </a:lnTo>
                  <a:lnTo>
                    <a:pt x="82" y="205"/>
                  </a:lnTo>
                  <a:lnTo>
                    <a:pt x="82" y="205"/>
                  </a:lnTo>
                  <a:lnTo>
                    <a:pt x="70" y="189"/>
                  </a:lnTo>
                  <a:lnTo>
                    <a:pt x="70" y="189"/>
                  </a:lnTo>
                  <a:lnTo>
                    <a:pt x="54" y="178"/>
                  </a:lnTo>
                  <a:lnTo>
                    <a:pt x="36" y="162"/>
                  </a:lnTo>
                  <a:lnTo>
                    <a:pt x="36" y="162"/>
                  </a:lnTo>
                  <a:lnTo>
                    <a:pt x="30" y="156"/>
                  </a:lnTo>
                  <a:lnTo>
                    <a:pt x="26" y="148"/>
                  </a:lnTo>
                  <a:lnTo>
                    <a:pt x="26" y="148"/>
                  </a:lnTo>
                  <a:lnTo>
                    <a:pt x="26" y="138"/>
                  </a:lnTo>
                  <a:lnTo>
                    <a:pt x="26" y="124"/>
                  </a:lnTo>
                  <a:lnTo>
                    <a:pt x="26" y="124"/>
                  </a:lnTo>
                  <a:lnTo>
                    <a:pt x="26" y="118"/>
                  </a:lnTo>
                  <a:lnTo>
                    <a:pt x="24" y="112"/>
                  </a:lnTo>
                  <a:lnTo>
                    <a:pt x="24" y="112"/>
                  </a:lnTo>
                  <a:lnTo>
                    <a:pt x="16" y="108"/>
                  </a:lnTo>
                  <a:lnTo>
                    <a:pt x="10" y="104"/>
                  </a:lnTo>
                  <a:lnTo>
                    <a:pt x="10" y="104"/>
                  </a:lnTo>
                  <a:lnTo>
                    <a:pt x="4" y="98"/>
                  </a:lnTo>
                  <a:lnTo>
                    <a:pt x="0" y="92"/>
                  </a:lnTo>
                  <a:lnTo>
                    <a:pt x="0" y="92"/>
                  </a:lnTo>
                  <a:lnTo>
                    <a:pt x="0" y="86"/>
                  </a:lnTo>
                  <a:lnTo>
                    <a:pt x="0" y="82"/>
                  </a:lnTo>
                  <a:lnTo>
                    <a:pt x="0" y="82"/>
                  </a:lnTo>
                  <a:lnTo>
                    <a:pt x="2" y="78"/>
                  </a:lnTo>
                  <a:lnTo>
                    <a:pt x="2" y="74"/>
                  </a:lnTo>
                  <a:lnTo>
                    <a:pt x="2" y="74"/>
                  </a:lnTo>
                  <a:lnTo>
                    <a:pt x="4" y="74"/>
                  </a:lnTo>
                  <a:lnTo>
                    <a:pt x="6" y="78"/>
                  </a:lnTo>
                  <a:lnTo>
                    <a:pt x="10" y="84"/>
                  </a:lnTo>
                  <a:lnTo>
                    <a:pt x="14" y="90"/>
                  </a:lnTo>
                  <a:lnTo>
                    <a:pt x="22" y="94"/>
                  </a:lnTo>
                  <a:lnTo>
                    <a:pt x="22" y="94"/>
                  </a:lnTo>
                  <a:lnTo>
                    <a:pt x="24" y="92"/>
                  </a:lnTo>
                  <a:lnTo>
                    <a:pt x="24" y="92"/>
                  </a:lnTo>
                  <a:lnTo>
                    <a:pt x="26" y="90"/>
                  </a:lnTo>
                  <a:lnTo>
                    <a:pt x="26" y="86"/>
                  </a:lnTo>
                  <a:lnTo>
                    <a:pt x="30" y="78"/>
                  </a:lnTo>
                  <a:lnTo>
                    <a:pt x="30" y="78"/>
                  </a:lnTo>
                  <a:lnTo>
                    <a:pt x="38" y="72"/>
                  </a:lnTo>
                  <a:lnTo>
                    <a:pt x="50" y="68"/>
                  </a:lnTo>
                  <a:lnTo>
                    <a:pt x="50" y="68"/>
                  </a:lnTo>
                  <a:lnTo>
                    <a:pt x="68" y="64"/>
                  </a:lnTo>
                  <a:lnTo>
                    <a:pt x="68" y="64"/>
                  </a:lnTo>
                  <a:lnTo>
                    <a:pt x="80" y="60"/>
                  </a:lnTo>
                  <a:lnTo>
                    <a:pt x="90" y="54"/>
                  </a:lnTo>
                  <a:lnTo>
                    <a:pt x="90" y="54"/>
                  </a:lnTo>
                  <a:lnTo>
                    <a:pt x="94" y="48"/>
                  </a:lnTo>
                  <a:lnTo>
                    <a:pt x="98" y="40"/>
                  </a:lnTo>
                  <a:lnTo>
                    <a:pt x="98" y="40"/>
                  </a:lnTo>
                  <a:lnTo>
                    <a:pt x="108" y="36"/>
                  </a:lnTo>
                  <a:lnTo>
                    <a:pt x="120" y="34"/>
                  </a:lnTo>
                  <a:lnTo>
                    <a:pt x="131" y="30"/>
                  </a:lnTo>
                  <a:lnTo>
                    <a:pt x="139" y="28"/>
                  </a:lnTo>
                  <a:lnTo>
                    <a:pt x="143" y="26"/>
                  </a:lnTo>
                  <a:lnTo>
                    <a:pt x="143" y="26"/>
                  </a:lnTo>
                  <a:lnTo>
                    <a:pt x="143" y="20"/>
                  </a:lnTo>
                  <a:lnTo>
                    <a:pt x="145" y="10"/>
                  </a:lnTo>
                  <a:lnTo>
                    <a:pt x="145" y="4"/>
                  </a:lnTo>
                  <a:lnTo>
                    <a:pt x="147" y="0"/>
                  </a:lnTo>
                  <a:lnTo>
                    <a:pt x="147" y="0"/>
                  </a:lnTo>
                  <a:lnTo>
                    <a:pt x="151" y="0"/>
                  </a:lnTo>
                  <a:lnTo>
                    <a:pt x="157" y="2"/>
                  </a:lnTo>
                  <a:lnTo>
                    <a:pt x="157" y="2"/>
                  </a:lnTo>
                  <a:lnTo>
                    <a:pt x="161" y="8"/>
                  </a:lnTo>
                  <a:lnTo>
                    <a:pt x="167" y="18"/>
                  </a:lnTo>
                  <a:lnTo>
                    <a:pt x="167" y="18"/>
                  </a:lnTo>
                  <a:lnTo>
                    <a:pt x="169" y="22"/>
                  </a:lnTo>
                  <a:lnTo>
                    <a:pt x="175" y="28"/>
                  </a:lnTo>
                  <a:lnTo>
                    <a:pt x="175" y="28"/>
                  </a:lnTo>
                  <a:lnTo>
                    <a:pt x="181" y="28"/>
                  </a:lnTo>
                  <a:lnTo>
                    <a:pt x="181" y="28"/>
                  </a:lnTo>
                  <a:lnTo>
                    <a:pt x="185" y="30"/>
                  </a:lnTo>
                  <a:lnTo>
                    <a:pt x="189" y="32"/>
                  </a:lnTo>
                  <a:lnTo>
                    <a:pt x="189" y="32"/>
                  </a:lnTo>
                  <a:lnTo>
                    <a:pt x="195" y="28"/>
                  </a:lnTo>
                  <a:lnTo>
                    <a:pt x="199" y="24"/>
                  </a:lnTo>
                  <a:lnTo>
                    <a:pt x="203" y="18"/>
                  </a:lnTo>
                  <a:lnTo>
                    <a:pt x="207" y="12"/>
                  </a:lnTo>
                  <a:lnTo>
                    <a:pt x="207" y="12"/>
                  </a:lnTo>
                  <a:lnTo>
                    <a:pt x="213" y="16"/>
                  </a:lnTo>
                  <a:lnTo>
                    <a:pt x="217" y="20"/>
                  </a:lnTo>
                  <a:lnTo>
                    <a:pt x="217" y="20"/>
                  </a:lnTo>
                  <a:lnTo>
                    <a:pt x="221" y="26"/>
                  </a:lnTo>
                  <a:lnTo>
                    <a:pt x="225" y="32"/>
                  </a:lnTo>
                  <a:lnTo>
                    <a:pt x="225" y="32"/>
                  </a:lnTo>
                  <a:lnTo>
                    <a:pt x="229" y="32"/>
                  </a:lnTo>
                  <a:lnTo>
                    <a:pt x="233" y="30"/>
                  </a:lnTo>
                  <a:lnTo>
                    <a:pt x="233" y="30"/>
                  </a:lnTo>
                  <a:lnTo>
                    <a:pt x="245" y="32"/>
                  </a:lnTo>
                  <a:lnTo>
                    <a:pt x="255" y="32"/>
                  </a:lnTo>
                  <a:lnTo>
                    <a:pt x="259" y="34"/>
                  </a:lnTo>
                  <a:lnTo>
                    <a:pt x="259" y="34"/>
                  </a:lnTo>
                  <a:lnTo>
                    <a:pt x="265" y="42"/>
                  </a:lnTo>
                  <a:lnTo>
                    <a:pt x="269" y="50"/>
                  </a:lnTo>
                  <a:lnTo>
                    <a:pt x="269" y="50"/>
                  </a:lnTo>
                  <a:lnTo>
                    <a:pt x="277" y="50"/>
                  </a:lnTo>
                  <a:lnTo>
                    <a:pt x="285" y="52"/>
                  </a:lnTo>
                  <a:lnTo>
                    <a:pt x="285" y="52"/>
                  </a:lnTo>
                  <a:lnTo>
                    <a:pt x="285" y="54"/>
                  </a:lnTo>
                  <a:lnTo>
                    <a:pt x="285" y="54"/>
                  </a:lnTo>
                  <a:lnTo>
                    <a:pt x="285" y="56"/>
                  </a:lnTo>
                  <a:lnTo>
                    <a:pt x="285" y="56"/>
                  </a:lnTo>
                  <a:lnTo>
                    <a:pt x="283" y="62"/>
                  </a:lnTo>
                  <a:lnTo>
                    <a:pt x="279" y="66"/>
                  </a:lnTo>
                  <a:lnTo>
                    <a:pt x="279" y="68"/>
                  </a:lnTo>
                  <a:lnTo>
                    <a:pt x="279" y="68"/>
                  </a:lnTo>
                  <a:lnTo>
                    <a:pt x="283" y="74"/>
                  </a:lnTo>
                  <a:lnTo>
                    <a:pt x="289" y="82"/>
                  </a:lnTo>
                  <a:lnTo>
                    <a:pt x="303" y="90"/>
                  </a:lnTo>
                  <a:lnTo>
                    <a:pt x="303" y="90"/>
                  </a:lnTo>
                  <a:lnTo>
                    <a:pt x="307" y="92"/>
                  </a:lnTo>
                  <a:lnTo>
                    <a:pt x="313" y="94"/>
                  </a:lnTo>
                  <a:lnTo>
                    <a:pt x="313" y="94"/>
                  </a:lnTo>
                  <a:lnTo>
                    <a:pt x="319" y="90"/>
                  </a:lnTo>
                  <a:lnTo>
                    <a:pt x="323" y="88"/>
                  </a:lnTo>
                  <a:lnTo>
                    <a:pt x="325" y="84"/>
                  </a:lnTo>
                  <a:lnTo>
                    <a:pt x="325" y="84"/>
                  </a:lnTo>
                  <a:lnTo>
                    <a:pt x="323" y="82"/>
                  </a:lnTo>
                  <a:lnTo>
                    <a:pt x="321" y="78"/>
                  </a:lnTo>
                  <a:lnTo>
                    <a:pt x="321" y="78"/>
                  </a:lnTo>
                  <a:lnTo>
                    <a:pt x="321" y="72"/>
                  </a:lnTo>
                  <a:lnTo>
                    <a:pt x="323" y="70"/>
                  </a:lnTo>
                  <a:lnTo>
                    <a:pt x="323" y="70"/>
                  </a:lnTo>
                  <a:lnTo>
                    <a:pt x="325" y="68"/>
                  </a:lnTo>
                  <a:lnTo>
                    <a:pt x="329" y="70"/>
                  </a:lnTo>
                  <a:lnTo>
                    <a:pt x="335" y="72"/>
                  </a:lnTo>
                  <a:lnTo>
                    <a:pt x="344" y="78"/>
                  </a:lnTo>
                  <a:lnTo>
                    <a:pt x="350" y="80"/>
                  </a:lnTo>
                  <a:lnTo>
                    <a:pt x="350" y="80"/>
                  </a:lnTo>
                  <a:lnTo>
                    <a:pt x="362" y="80"/>
                  </a:lnTo>
                  <a:lnTo>
                    <a:pt x="370" y="82"/>
                  </a:lnTo>
                  <a:lnTo>
                    <a:pt x="376" y="82"/>
                  </a:lnTo>
                  <a:lnTo>
                    <a:pt x="376" y="82"/>
                  </a:lnTo>
                  <a:lnTo>
                    <a:pt x="376" y="86"/>
                  </a:lnTo>
                  <a:lnTo>
                    <a:pt x="376" y="92"/>
                  </a:lnTo>
                  <a:lnTo>
                    <a:pt x="376" y="96"/>
                  </a:lnTo>
                  <a:lnTo>
                    <a:pt x="376" y="100"/>
                  </a:lnTo>
                  <a:lnTo>
                    <a:pt x="376" y="100"/>
                  </a:lnTo>
                  <a:lnTo>
                    <a:pt x="380" y="104"/>
                  </a:lnTo>
                  <a:lnTo>
                    <a:pt x="386" y="110"/>
                  </a:lnTo>
                  <a:lnTo>
                    <a:pt x="386" y="110"/>
                  </a:lnTo>
                  <a:lnTo>
                    <a:pt x="392" y="108"/>
                  </a:lnTo>
                  <a:lnTo>
                    <a:pt x="392" y="108"/>
                  </a:lnTo>
                  <a:lnTo>
                    <a:pt x="400" y="110"/>
                  </a:lnTo>
                  <a:lnTo>
                    <a:pt x="404" y="112"/>
                  </a:lnTo>
                  <a:lnTo>
                    <a:pt x="404" y="112"/>
                  </a:lnTo>
                  <a:lnTo>
                    <a:pt x="410" y="120"/>
                  </a:lnTo>
                  <a:lnTo>
                    <a:pt x="416" y="128"/>
                  </a:lnTo>
                  <a:lnTo>
                    <a:pt x="422" y="138"/>
                  </a:lnTo>
                  <a:lnTo>
                    <a:pt x="430" y="146"/>
                  </a:lnTo>
                  <a:lnTo>
                    <a:pt x="430" y="146"/>
                  </a:lnTo>
                  <a:lnTo>
                    <a:pt x="440" y="150"/>
                  </a:lnTo>
                  <a:lnTo>
                    <a:pt x="452" y="154"/>
                  </a:lnTo>
                  <a:lnTo>
                    <a:pt x="452" y="154"/>
                  </a:lnTo>
                  <a:lnTo>
                    <a:pt x="452" y="15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10"/>
            <p:cNvSpPr/>
            <p:nvPr/>
          </p:nvSpPr>
          <p:spPr>
            <a:xfrm>
              <a:off x="3238" y="2466"/>
              <a:ext cx="525" cy="259"/>
            </a:xfrm>
            <a:custGeom>
              <a:avLst/>
              <a:gdLst/>
              <a:ahLst/>
              <a:cxnLst/>
              <a:rect l="l" t="t" r="r" b="b"/>
              <a:pathLst>
                <a:path w="525" h="259" extrusionOk="0">
                  <a:moveTo>
                    <a:pt x="525" y="92"/>
                  </a:moveTo>
                  <a:lnTo>
                    <a:pt x="525" y="92"/>
                  </a:lnTo>
                  <a:lnTo>
                    <a:pt x="525" y="104"/>
                  </a:lnTo>
                  <a:lnTo>
                    <a:pt x="525" y="116"/>
                  </a:lnTo>
                  <a:lnTo>
                    <a:pt x="525" y="116"/>
                  </a:lnTo>
                  <a:lnTo>
                    <a:pt x="523" y="122"/>
                  </a:lnTo>
                  <a:lnTo>
                    <a:pt x="518" y="126"/>
                  </a:lnTo>
                  <a:lnTo>
                    <a:pt x="518" y="126"/>
                  </a:lnTo>
                  <a:lnTo>
                    <a:pt x="512" y="128"/>
                  </a:lnTo>
                  <a:lnTo>
                    <a:pt x="504" y="128"/>
                  </a:lnTo>
                  <a:lnTo>
                    <a:pt x="494" y="126"/>
                  </a:lnTo>
                  <a:lnTo>
                    <a:pt x="486" y="128"/>
                  </a:lnTo>
                  <a:lnTo>
                    <a:pt x="486" y="128"/>
                  </a:lnTo>
                  <a:lnTo>
                    <a:pt x="484" y="132"/>
                  </a:lnTo>
                  <a:lnTo>
                    <a:pt x="482" y="138"/>
                  </a:lnTo>
                  <a:lnTo>
                    <a:pt x="482" y="138"/>
                  </a:lnTo>
                  <a:lnTo>
                    <a:pt x="482" y="142"/>
                  </a:lnTo>
                  <a:lnTo>
                    <a:pt x="486" y="144"/>
                  </a:lnTo>
                  <a:lnTo>
                    <a:pt x="488" y="146"/>
                  </a:lnTo>
                  <a:lnTo>
                    <a:pt x="490" y="148"/>
                  </a:lnTo>
                  <a:lnTo>
                    <a:pt x="490" y="148"/>
                  </a:lnTo>
                  <a:lnTo>
                    <a:pt x="488" y="154"/>
                  </a:lnTo>
                  <a:lnTo>
                    <a:pt x="486" y="160"/>
                  </a:lnTo>
                  <a:lnTo>
                    <a:pt x="480" y="172"/>
                  </a:lnTo>
                  <a:lnTo>
                    <a:pt x="480" y="172"/>
                  </a:lnTo>
                  <a:lnTo>
                    <a:pt x="480" y="181"/>
                  </a:lnTo>
                  <a:lnTo>
                    <a:pt x="480" y="181"/>
                  </a:lnTo>
                  <a:lnTo>
                    <a:pt x="482" y="189"/>
                  </a:lnTo>
                  <a:lnTo>
                    <a:pt x="482" y="195"/>
                  </a:lnTo>
                  <a:lnTo>
                    <a:pt x="482" y="197"/>
                  </a:lnTo>
                  <a:lnTo>
                    <a:pt x="482" y="197"/>
                  </a:lnTo>
                  <a:lnTo>
                    <a:pt x="478" y="199"/>
                  </a:lnTo>
                  <a:lnTo>
                    <a:pt x="476" y="199"/>
                  </a:lnTo>
                  <a:lnTo>
                    <a:pt x="468" y="201"/>
                  </a:lnTo>
                  <a:lnTo>
                    <a:pt x="468" y="201"/>
                  </a:lnTo>
                  <a:lnTo>
                    <a:pt x="458" y="207"/>
                  </a:lnTo>
                  <a:lnTo>
                    <a:pt x="454" y="211"/>
                  </a:lnTo>
                  <a:lnTo>
                    <a:pt x="454" y="213"/>
                  </a:lnTo>
                  <a:lnTo>
                    <a:pt x="454" y="213"/>
                  </a:lnTo>
                  <a:lnTo>
                    <a:pt x="450" y="217"/>
                  </a:lnTo>
                  <a:lnTo>
                    <a:pt x="444" y="219"/>
                  </a:lnTo>
                  <a:lnTo>
                    <a:pt x="444" y="219"/>
                  </a:lnTo>
                  <a:lnTo>
                    <a:pt x="444" y="225"/>
                  </a:lnTo>
                  <a:lnTo>
                    <a:pt x="442" y="229"/>
                  </a:lnTo>
                  <a:lnTo>
                    <a:pt x="442" y="229"/>
                  </a:lnTo>
                  <a:lnTo>
                    <a:pt x="438" y="231"/>
                  </a:lnTo>
                  <a:lnTo>
                    <a:pt x="430" y="229"/>
                  </a:lnTo>
                  <a:lnTo>
                    <a:pt x="420" y="227"/>
                  </a:lnTo>
                  <a:lnTo>
                    <a:pt x="420" y="227"/>
                  </a:lnTo>
                  <a:lnTo>
                    <a:pt x="414" y="229"/>
                  </a:lnTo>
                  <a:lnTo>
                    <a:pt x="414" y="229"/>
                  </a:lnTo>
                  <a:lnTo>
                    <a:pt x="412" y="233"/>
                  </a:lnTo>
                  <a:lnTo>
                    <a:pt x="410" y="237"/>
                  </a:lnTo>
                  <a:lnTo>
                    <a:pt x="408" y="239"/>
                  </a:lnTo>
                  <a:lnTo>
                    <a:pt x="408" y="239"/>
                  </a:lnTo>
                  <a:lnTo>
                    <a:pt x="402" y="239"/>
                  </a:lnTo>
                  <a:lnTo>
                    <a:pt x="396" y="237"/>
                  </a:lnTo>
                  <a:lnTo>
                    <a:pt x="390" y="235"/>
                  </a:lnTo>
                  <a:lnTo>
                    <a:pt x="384" y="233"/>
                  </a:lnTo>
                  <a:lnTo>
                    <a:pt x="384" y="233"/>
                  </a:lnTo>
                  <a:lnTo>
                    <a:pt x="376" y="235"/>
                  </a:lnTo>
                  <a:lnTo>
                    <a:pt x="366" y="237"/>
                  </a:lnTo>
                  <a:lnTo>
                    <a:pt x="366" y="237"/>
                  </a:lnTo>
                  <a:lnTo>
                    <a:pt x="360" y="243"/>
                  </a:lnTo>
                  <a:lnTo>
                    <a:pt x="356" y="249"/>
                  </a:lnTo>
                  <a:lnTo>
                    <a:pt x="356" y="249"/>
                  </a:lnTo>
                  <a:lnTo>
                    <a:pt x="350" y="255"/>
                  </a:lnTo>
                  <a:lnTo>
                    <a:pt x="344" y="259"/>
                  </a:lnTo>
                  <a:lnTo>
                    <a:pt x="344" y="259"/>
                  </a:lnTo>
                  <a:lnTo>
                    <a:pt x="336" y="259"/>
                  </a:lnTo>
                  <a:lnTo>
                    <a:pt x="326" y="257"/>
                  </a:lnTo>
                  <a:lnTo>
                    <a:pt x="309" y="255"/>
                  </a:lnTo>
                  <a:lnTo>
                    <a:pt x="309" y="255"/>
                  </a:lnTo>
                  <a:lnTo>
                    <a:pt x="287" y="253"/>
                  </a:lnTo>
                  <a:lnTo>
                    <a:pt x="287" y="253"/>
                  </a:lnTo>
                  <a:lnTo>
                    <a:pt x="285" y="253"/>
                  </a:lnTo>
                  <a:lnTo>
                    <a:pt x="283" y="253"/>
                  </a:lnTo>
                  <a:lnTo>
                    <a:pt x="277" y="253"/>
                  </a:lnTo>
                  <a:lnTo>
                    <a:pt x="277" y="253"/>
                  </a:lnTo>
                  <a:lnTo>
                    <a:pt x="261" y="245"/>
                  </a:lnTo>
                  <a:lnTo>
                    <a:pt x="261" y="245"/>
                  </a:lnTo>
                  <a:lnTo>
                    <a:pt x="241" y="243"/>
                  </a:lnTo>
                  <a:lnTo>
                    <a:pt x="229" y="241"/>
                  </a:lnTo>
                  <a:lnTo>
                    <a:pt x="221" y="239"/>
                  </a:lnTo>
                  <a:lnTo>
                    <a:pt x="221" y="239"/>
                  </a:lnTo>
                  <a:lnTo>
                    <a:pt x="215" y="235"/>
                  </a:lnTo>
                  <a:lnTo>
                    <a:pt x="209" y="231"/>
                  </a:lnTo>
                  <a:lnTo>
                    <a:pt x="209" y="231"/>
                  </a:lnTo>
                  <a:lnTo>
                    <a:pt x="201" y="231"/>
                  </a:lnTo>
                  <a:lnTo>
                    <a:pt x="201" y="231"/>
                  </a:lnTo>
                  <a:lnTo>
                    <a:pt x="195" y="227"/>
                  </a:lnTo>
                  <a:lnTo>
                    <a:pt x="189" y="219"/>
                  </a:lnTo>
                  <a:lnTo>
                    <a:pt x="189" y="219"/>
                  </a:lnTo>
                  <a:lnTo>
                    <a:pt x="185" y="211"/>
                  </a:lnTo>
                  <a:lnTo>
                    <a:pt x="185" y="211"/>
                  </a:lnTo>
                  <a:lnTo>
                    <a:pt x="183" y="201"/>
                  </a:lnTo>
                  <a:lnTo>
                    <a:pt x="183" y="201"/>
                  </a:lnTo>
                  <a:lnTo>
                    <a:pt x="183" y="195"/>
                  </a:lnTo>
                  <a:lnTo>
                    <a:pt x="183" y="195"/>
                  </a:lnTo>
                  <a:lnTo>
                    <a:pt x="179" y="193"/>
                  </a:lnTo>
                  <a:lnTo>
                    <a:pt x="179" y="193"/>
                  </a:lnTo>
                  <a:lnTo>
                    <a:pt x="171" y="193"/>
                  </a:lnTo>
                  <a:lnTo>
                    <a:pt x="171" y="193"/>
                  </a:lnTo>
                  <a:lnTo>
                    <a:pt x="165" y="197"/>
                  </a:lnTo>
                  <a:lnTo>
                    <a:pt x="165" y="197"/>
                  </a:lnTo>
                  <a:lnTo>
                    <a:pt x="153" y="199"/>
                  </a:lnTo>
                  <a:lnTo>
                    <a:pt x="153" y="199"/>
                  </a:lnTo>
                  <a:lnTo>
                    <a:pt x="139" y="199"/>
                  </a:lnTo>
                  <a:lnTo>
                    <a:pt x="129" y="199"/>
                  </a:lnTo>
                  <a:lnTo>
                    <a:pt x="129" y="199"/>
                  </a:lnTo>
                  <a:lnTo>
                    <a:pt x="117" y="203"/>
                  </a:lnTo>
                  <a:lnTo>
                    <a:pt x="103" y="209"/>
                  </a:lnTo>
                  <a:lnTo>
                    <a:pt x="103" y="209"/>
                  </a:lnTo>
                  <a:lnTo>
                    <a:pt x="84" y="213"/>
                  </a:lnTo>
                  <a:lnTo>
                    <a:pt x="84" y="213"/>
                  </a:lnTo>
                  <a:lnTo>
                    <a:pt x="78" y="213"/>
                  </a:lnTo>
                  <a:lnTo>
                    <a:pt x="78" y="213"/>
                  </a:lnTo>
                  <a:lnTo>
                    <a:pt x="70" y="213"/>
                  </a:lnTo>
                  <a:lnTo>
                    <a:pt x="66" y="211"/>
                  </a:lnTo>
                  <a:lnTo>
                    <a:pt x="64" y="209"/>
                  </a:lnTo>
                  <a:lnTo>
                    <a:pt x="64" y="209"/>
                  </a:lnTo>
                  <a:lnTo>
                    <a:pt x="60" y="205"/>
                  </a:lnTo>
                  <a:lnTo>
                    <a:pt x="52" y="201"/>
                  </a:lnTo>
                  <a:lnTo>
                    <a:pt x="52" y="201"/>
                  </a:lnTo>
                  <a:lnTo>
                    <a:pt x="48" y="203"/>
                  </a:lnTo>
                  <a:lnTo>
                    <a:pt x="44" y="205"/>
                  </a:lnTo>
                  <a:lnTo>
                    <a:pt x="44" y="205"/>
                  </a:lnTo>
                  <a:lnTo>
                    <a:pt x="38" y="205"/>
                  </a:lnTo>
                  <a:lnTo>
                    <a:pt x="32" y="203"/>
                  </a:lnTo>
                  <a:lnTo>
                    <a:pt x="32" y="203"/>
                  </a:lnTo>
                  <a:lnTo>
                    <a:pt x="18" y="197"/>
                  </a:lnTo>
                  <a:lnTo>
                    <a:pt x="18" y="197"/>
                  </a:lnTo>
                  <a:lnTo>
                    <a:pt x="14" y="195"/>
                  </a:lnTo>
                  <a:lnTo>
                    <a:pt x="12" y="189"/>
                  </a:lnTo>
                  <a:lnTo>
                    <a:pt x="12" y="189"/>
                  </a:lnTo>
                  <a:lnTo>
                    <a:pt x="12" y="187"/>
                  </a:lnTo>
                  <a:lnTo>
                    <a:pt x="16" y="185"/>
                  </a:lnTo>
                  <a:lnTo>
                    <a:pt x="20" y="181"/>
                  </a:lnTo>
                  <a:lnTo>
                    <a:pt x="20" y="181"/>
                  </a:lnTo>
                  <a:lnTo>
                    <a:pt x="20" y="176"/>
                  </a:lnTo>
                  <a:lnTo>
                    <a:pt x="20" y="168"/>
                  </a:lnTo>
                  <a:lnTo>
                    <a:pt x="20" y="168"/>
                  </a:lnTo>
                  <a:lnTo>
                    <a:pt x="20" y="162"/>
                  </a:lnTo>
                  <a:lnTo>
                    <a:pt x="18" y="158"/>
                  </a:lnTo>
                  <a:lnTo>
                    <a:pt x="18" y="158"/>
                  </a:lnTo>
                  <a:lnTo>
                    <a:pt x="16" y="154"/>
                  </a:lnTo>
                  <a:lnTo>
                    <a:pt x="10" y="152"/>
                  </a:lnTo>
                  <a:lnTo>
                    <a:pt x="10" y="152"/>
                  </a:lnTo>
                  <a:lnTo>
                    <a:pt x="6" y="146"/>
                  </a:lnTo>
                  <a:lnTo>
                    <a:pt x="0" y="144"/>
                  </a:lnTo>
                  <a:lnTo>
                    <a:pt x="0" y="142"/>
                  </a:lnTo>
                  <a:lnTo>
                    <a:pt x="0" y="142"/>
                  </a:lnTo>
                  <a:lnTo>
                    <a:pt x="4" y="140"/>
                  </a:lnTo>
                  <a:lnTo>
                    <a:pt x="8" y="138"/>
                  </a:lnTo>
                  <a:lnTo>
                    <a:pt x="14" y="138"/>
                  </a:lnTo>
                  <a:lnTo>
                    <a:pt x="14" y="138"/>
                  </a:lnTo>
                  <a:lnTo>
                    <a:pt x="26" y="138"/>
                  </a:lnTo>
                  <a:lnTo>
                    <a:pt x="26" y="138"/>
                  </a:lnTo>
                  <a:lnTo>
                    <a:pt x="32" y="140"/>
                  </a:lnTo>
                  <a:lnTo>
                    <a:pt x="38" y="142"/>
                  </a:lnTo>
                  <a:lnTo>
                    <a:pt x="38" y="142"/>
                  </a:lnTo>
                  <a:lnTo>
                    <a:pt x="40" y="146"/>
                  </a:lnTo>
                  <a:lnTo>
                    <a:pt x="44" y="152"/>
                  </a:lnTo>
                  <a:lnTo>
                    <a:pt x="44" y="152"/>
                  </a:lnTo>
                  <a:lnTo>
                    <a:pt x="48" y="156"/>
                  </a:lnTo>
                  <a:lnTo>
                    <a:pt x="54" y="158"/>
                  </a:lnTo>
                  <a:lnTo>
                    <a:pt x="54" y="158"/>
                  </a:lnTo>
                  <a:lnTo>
                    <a:pt x="60" y="156"/>
                  </a:lnTo>
                  <a:lnTo>
                    <a:pt x="62" y="154"/>
                  </a:lnTo>
                  <a:lnTo>
                    <a:pt x="62" y="154"/>
                  </a:lnTo>
                  <a:lnTo>
                    <a:pt x="66" y="146"/>
                  </a:lnTo>
                  <a:lnTo>
                    <a:pt x="66" y="146"/>
                  </a:lnTo>
                  <a:lnTo>
                    <a:pt x="70" y="142"/>
                  </a:lnTo>
                  <a:lnTo>
                    <a:pt x="74" y="140"/>
                  </a:lnTo>
                  <a:lnTo>
                    <a:pt x="74" y="140"/>
                  </a:lnTo>
                  <a:lnTo>
                    <a:pt x="82" y="140"/>
                  </a:lnTo>
                  <a:lnTo>
                    <a:pt x="90" y="142"/>
                  </a:lnTo>
                  <a:lnTo>
                    <a:pt x="90" y="142"/>
                  </a:lnTo>
                  <a:lnTo>
                    <a:pt x="98" y="146"/>
                  </a:lnTo>
                  <a:lnTo>
                    <a:pt x="105" y="152"/>
                  </a:lnTo>
                  <a:lnTo>
                    <a:pt x="105" y="152"/>
                  </a:lnTo>
                  <a:lnTo>
                    <a:pt x="113" y="152"/>
                  </a:lnTo>
                  <a:lnTo>
                    <a:pt x="121" y="152"/>
                  </a:lnTo>
                  <a:lnTo>
                    <a:pt x="121" y="152"/>
                  </a:lnTo>
                  <a:lnTo>
                    <a:pt x="127" y="150"/>
                  </a:lnTo>
                  <a:lnTo>
                    <a:pt x="133" y="146"/>
                  </a:lnTo>
                  <a:lnTo>
                    <a:pt x="147" y="138"/>
                  </a:lnTo>
                  <a:lnTo>
                    <a:pt x="147" y="138"/>
                  </a:lnTo>
                  <a:lnTo>
                    <a:pt x="155" y="138"/>
                  </a:lnTo>
                  <a:lnTo>
                    <a:pt x="167" y="138"/>
                  </a:lnTo>
                  <a:lnTo>
                    <a:pt x="179" y="138"/>
                  </a:lnTo>
                  <a:lnTo>
                    <a:pt x="189" y="136"/>
                  </a:lnTo>
                  <a:lnTo>
                    <a:pt x="189" y="136"/>
                  </a:lnTo>
                  <a:lnTo>
                    <a:pt x="191" y="130"/>
                  </a:lnTo>
                  <a:lnTo>
                    <a:pt x="193" y="128"/>
                  </a:lnTo>
                  <a:lnTo>
                    <a:pt x="193" y="128"/>
                  </a:lnTo>
                  <a:lnTo>
                    <a:pt x="197" y="128"/>
                  </a:lnTo>
                  <a:lnTo>
                    <a:pt x="199" y="130"/>
                  </a:lnTo>
                  <a:lnTo>
                    <a:pt x="209" y="132"/>
                  </a:lnTo>
                  <a:lnTo>
                    <a:pt x="209" y="132"/>
                  </a:lnTo>
                  <a:lnTo>
                    <a:pt x="217" y="132"/>
                  </a:lnTo>
                  <a:lnTo>
                    <a:pt x="221" y="132"/>
                  </a:lnTo>
                  <a:lnTo>
                    <a:pt x="225" y="132"/>
                  </a:lnTo>
                  <a:lnTo>
                    <a:pt x="225" y="132"/>
                  </a:lnTo>
                  <a:lnTo>
                    <a:pt x="227" y="140"/>
                  </a:lnTo>
                  <a:lnTo>
                    <a:pt x="229" y="142"/>
                  </a:lnTo>
                  <a:lnTo>
                    <a:pt x="233" y="144"/>
                  </a:lnTo>
                  <a:lnTo>
                    <a:pt x="233" y="144"/>
                  </a:lnTo>
                  <a:lnTo>
                    <a:pt x="237" y="144"/>
                  </a:lnTo>
                  <a:lnTo>
                    <a:pt x="241" y="140"/>
                  </a:lnTo>
                  <a:lnTo>
                    <a:pt x="241" y="140"/>
                  </a:lnTo>
                  <a:lnTo>
                    <a:pt x="241" y="136"/>
                  </a:lnTo>
                  <a:lnTo>
                    <a:pt x="241" y="130"/>
                  </a:lnTo>
                  <a:lnTo>
                    <a:pt x="241" y="130"/>
                  </a:lnTo>
                  <a:lnTo>
                    <a:pt x="237" y="120"/>
                  </a:lnTo>
                  <a:lnTo>
                    <a:pt x="233" y="110"/>
                  </a:lnTo>
                  <a:lnTo>
                    <a:pt x="233" y="110"/>
                  </a:lnTo>
                  <a:lnTo>
                    <a:pt x="233" y="100"/>
                  </a:lnTo>
                  <a:lnTo>
                    <a:pt x="233" y="90"/>
                  </a:lnTo>
                  <a:lnTo>
                    <a:pt x="233" y="90"/>
                  </a:lnTo>
                  <a:lnTo>
                    <a:pt x="235" y="82"/>
                  </a:lnTo>
                  <a:lnTo>
                    <a:pt x="239" y="74"/>
                  </a:lnTo>
                  <a:lnTo>
                    <a:pt x="239" y="74"/>
                  </a:lnTo>
                  <a:lnTo>
                    <a:pt x="245" y="72"/>
                  </a:lnTo>
                  <a:lnTo>
                    <a:pt x="251" y="70"/>
                  </a:lnTo>
                  <a:lnTo>
                    <a:pt x="261" y="68"/>
                  </a:lnTo>
                  <a:lnTo>
                    <a:pt x="267" y="64"/>
                  </a:lnTo>
                  <a:lnTo>
                    <a:pt x="267" y="64"/>
                  </a:lnTo>
                  <a:lnTo>
                    <a:pt x="269" y="60"/>
                  </a:lnTo>
                  <a:lnTo>
                    <a:pt x="271" y="54"/>
                  </a:lnTo>
                  <a:lnTo>
                    <a:pt x="271" y="54"/>
                  </a:lnTo>
                  <a:lnTo>
                    <a:pt x="273" y="48"/>
                  </a:lnTo>
                  <a:lnTo>
                    <a:pt x="275" y="42"/>
                  </a:lnTo>
                  <a:lnTo>
                    <a:pt x="275" y="42"/>
                  </a:lnTo>
                  <a:lnTo>
                    <a:pt x="281" y="40"/>
                  </a:lnTo>
                  <a:lnTo>
                    <a:pt x="285" y="38"/>
                  </a:lnTo>
                  <a:lnTo>
                    <a:pt x="293" y="36"/>
                  </a:lnTo>
                  <a:lnTo>
                    <a:pt x="297" y="34"/>
                  </a:lnTo>
                  <a:lnTo>
                    <a:pt x="297" y="34"/>
                  </a:lnTo>
                  <a:lnTo>
                    <a:pt x="299" y="30"/>
                  </a:lnTo>
                  <a:lnTo>
                    <a:pt x="299" y="26"/>
                  </a:lnTo>
                  <a:lnTo>
                    <a:pt x="299" y="26"/>
                  </a:lnTo>
                  <a:lnTo>
                    <a:pt x="307" y="28"/>
                  </a:lnTo>
                  <a:lnTo>
                    <a:pt x="312" y="32"/>
                  </a:lnTo>
                  <a:lnTo>
                    <a:pt x="312" y="32"/>
                  </a:lnTo>
                  <a:lnTo>
                    <a:pt x="324" y="38"/>
                  </a:lnTo>
                  <a:lnTo>
                    <a:pt x="324" y="38"/>
                  </a:lnTo>
                  <a:lnTo>
                    <a:pt x="330" y="40"/>
                  </a:lnTo>
                  <a:lnTo>
                    <a:pt x="336" y="40"/>
                  </a:lnTo>
                  <a:lnTo>
                    <a:pt x="336" y="40"/>
                  </a:lnTo>
                  <a:lnTo>
                    <a:pt x="352" y="38"/>
                  </a:lnTo>
                  <a:lnTo>
                    <a:pt x="352" y="38"/>
                  </a:lnTo>
                  <a:lnTo>
                    <a:pt x="360" y="34"/>
                  </a:lnTo>
                  <a:lnTo>
                    <a:pt x="360" y="34"/>
                  </a:lnTo>
                  <a:lnTo>
                    <a:pt x="366" y="30"/>
                  </a:lnTo>
                  <a:lnTo>
                    <a:pt x="372" y="24"/>
                  </a:lnTo>
                  <a:lnTo>
                    <a:pt x="372" y="24"/>
                  </a:lnTo>
                  <a:lnTo>
                    <a:pt x="378" y="12"/>
                  </a:lnTo>
                  <a:lnTo>
                    <a:pt x="378" y="12"/>
                  </a:lnTo>
                  <a:lnTo>
                    <a:pt x="380" y="6"/>
                  </a:lnTo>
                  <a:lnTo>
                    <a:pt x="384" y="0"/>
                  </a:lnTo>
                  <a:lnTo>
                    <a:pt x="384" y="0"/>
                  </a:lnTo>
                  <a:lnTo>
                    <a:pt x="392" y="0"/>
                  </a:lnTo>
                  <a:lnTo>
                    <a:pt x="406" y="0"/>
                  </a:lnTo>
                  <a:lnTo>
                    <a:pt x="424" y="4"/>
                  </a:lnTo>
                  <a:lnTo>
                    <a:pt x="424" y="4"/>
                  </a:lnTo>
                  <a:lnTo>
                    <a:pt x="436" y="8"/>
                  </a:lnTo>
                  <a:lnTo>
                    <a:pt x="436" y="8"/>
                  </a:lnTo>
                  <a:lnTo>
                    <a:pt x="444" y="16"/>
                  </a:lnTo>
                  <a:lnTo>
                    <a:pt x="448" y="22"/>
                  </a:lnTo>
                  <a:lnTo>
                    <a:pt x="452" y="24"/>
                  </a:lnTo>
                  <a:lnTo>
                    <a:pt x="452" y="24"/>
                  </a:lnTo>
                  <a:lnTo>
                    <a:pt x="464" y="24"/>
                  </a:lnTo>
                  <a:lnTo>
                    <a:pt x="474" y="22"/>
                  </a:lnTo>
                  <a:lnTo>
                    <a:pt x="486" y="20"/>
                  </a:lnTo>
                  <a:lnTo>
                    <a:pt x="494" y="16"/>
                  </a:lnTo>
                  <a:lnTo>
                    <a:pt x="498" y="20"/>
                  </a:lnTo>
                  <a:lnTo>
                    <a:pt x="498" y="20"/>
                  </a:lnTo>
                  <a:lnTo>
                    <a:pt x="502" y="24"/>
                  </a:lnTo>
                  <a:lnTo>
                    <a:pt x="506" y="32"/>
                  </a:lnTo>
                  <a:lnTo>
                    <a:pt x="506" y="32"/>
                  </a:lnTo>
                  <a:lnTo>
                    <a:pt x="508" y="42"/>
                  </a:lnTo>
                  <a:lnTo>
                    <a:pt x="508" y="42"/>
                  </a:lnTo>
                  <a:lnTo>
                    <a:pt x="506" y="50"/>
                  </a:lnTo>
                  <a:lnTo>
                    <a:pt x="506" y="50"/>
                  </a:lnTo>
                  <a:lnTo>
                    <a:pt x="508" y="56"/>
                  </a:lnTo>
                  <a:lnTo>
                    <a:pt x="510" y="62"/>
                  </a:lnTo>
                  <a:lnTo>
                    <a:pt x="514" y="74"/>
                  </a:lnTo>
                  <a:lnTo>
                    <a:pt x="514" y="74"/>
                  </a:lnTo>
                  <a:lnTo>
                    <a:pt x="518" y="84"/>
                  </a:lnTo>
                  <a:lnTo>
                    <a:pt x="525" y="92"/>
                  </a:lnTo>
                  <a:lnTo>
                    <a:pt x="525" y="92"/>
                  </a:lnTo>
                  <a:lnTo>
                    <a:pt x="525" y="92"/>
                  </a:lnTo>
                  <a:lnTo>
                    <a:pt x="525" y="92"/>
                  </a:lnTo>
                  <a:lnTo>
                    <a:pt x="525" y="9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10"/>
            <p:cNvSpPr/>
            <p:nvPr/>
          </p:nvSpPr>
          <p:spPr>
            <a:xfrm>
              <a:off x="3509" y="2679"/>
              <a:ext cx="219" cy="160"/>
            </a:xfrm>
            <a:custGeom>
              <a:avLst/>
              <a:gdLst/>
              <a:ahLst/>
              <a:cxnLst/>
              <a:rect l="l" t="t" r="r" b="b"/>
              <a:pathLst>
                <a:path w="219" h="160" extrusionOk="0">
                  <a:moveTo>
                    <a:pt x="219" y="38"/>
                  </a:moveTo>
                  <a:lnTo>
                    <a:pt x="219" y="38"/>
                  </a:lnTo>
                  <a:lnTo>
                    <a:pt x="219" y="38"/>
                  </a:lnTo>
                  <a:lnTo>
                    <a:pt x="215" y="40"/>
                  </a:lnTo>
                  <a:lnTo>
                    <a:pt x="215" y="40"/>
                  </a:lnTo>
                  <a:lnTo>
                    <a:pt x="213" y="40"/>
                  </a:lnTo>
                  <a:lnTo>
                    <a:pt x="209" y="38"/>
                  </a:lnTo>
                  <a:lnTo>
                    <a:pt x="205" y="32"/>
                  </a:lnTo>
                  <a:lnTo>
                    <a:pt x="205" y="32"/>
                  </a:lnTo>
                  <a:lnTo>
                    <a:pt x="201" y="30"/>
                  </a:lnTo>
                  <a:lnTo>
                    <a:pt x="201" y="30"/>
                  </a:lnTo>
                  <a:lnTo>
                    <a:pt x="195" y="34"/>
                  </a:lnTo>
                  <a:lnTo>
                    <a:pt x="195" y="34"/>
                  </a:lnTo>
                  <a:lnTo>
                    <a:pt x="195" y="42"/>
                  </a:lnTo>
                  <a:lnTo>
                    <a:pt x="195" y="42"/>
                  </a:lnTo>
                  <a:lnTo>
                    <a:pt x="199" y="50"/>
                  </a:lnTo>
                  <a:lnTo>
                    <a:pt x="199" y="50"/>
                  </a:lnTo>
                  <a:lnTo>
                    <a:pt x="197" y="52"/>
                  </a:lnTo>
                  <a:lnTo>
                    <a:pt x="197" y="52"/>
                  </a:lnTo>
                  <a:lnTo>
                    <a:pt x="191" y="50"/>
                  </a:lnTo>
                  <a:lnTo>
                    <a:pt x="191" y="50"/>
                  </a:lnTo>
                  <a:lnTo>
                    <a:pt x="187" y="50"/>
                  </a:lnTo>
                  <a:lnTo>
                    <a:pt x="183" y="50"/>
                  </a:lnTo>
                  <a:lnTo>
                    <a:pt x="183" y="50"/>
                  </a:lnTo>
                  <a:lnTo>
                    <a:pt x="183" y="54"/>
                  </a:lnTo>
                  <a:lnTo>
                    <a:pt x="183" y="56"/>
                  </a:lnTo>
                  <a:lnTo>
                    <a:pt x="183" y="56"/>
                  </a:lnTo>
                  <a:lnTo>
                    <a:pt x="179" y="60"/>
                  </a:lnTo>
                  <a:lnTo>
                    <a:pt x="179" y="60"/>
                  </a:lnTo>
                  <a:lnTo>
                    <a:pt x="167" y="66"/>
                  </a:lnTo>
                  <a:lnTo>
                    <a:pt x="157" y="68"/>
                  </a:lnTo>
                  <a:lnTo>
                    <a:pt x="153" y="70"/>
                  </a:lnTo>
                  <a:lnTo>
                    <a:pt x="153" y="70"/>
                  </a:lnTo>
                  <a:lnTo>
                    <a:pt x="149" y="76"/>
                  </a:lnTo>
                  <a:lnTo>
                    <a:pt x="149" y="76"/>
                  </a:lnTo>
                  <a:lnTo>
                    <a:pt x="149" y="82"/>
                  </a:lnTo>
                  <a:lnTo>
                    <a:pt x="149" y="82"/>
                  </a:lnTo>
                  <a:lnTo>
                    <a:pt x="153" y="84"/>
                  </a:lnTo>
                  <a:lnTo>
                    <a:pt x="157" y="88"/>
                  </a:lnTo>
                  <a:lnTo>
                    <a:pt x="157" y="88"/>
                  </a:lnTo>
                  <a:lnTo>
                    <a:pt x="159" y="98"/>
                  </a:lnTo>
                  <a:lnTo>
                    <a:pt x="157" y="104"/>
                  </a:lnTo>
                  <a:lnTo>
                    <a:pt x="157" y="104"/>
                  </a:lnTo>
                  <a:lnTo>
                    <a:pt x="155" y="110"/>
                  </a:lnTo>
                  <a:lnTo>
                    <a:pt x="153" y="114"/>
                  </a:lnTo>
                  <a:lnTo>
                    <a:pt x="153" y="114"/>
                  </a:lnTo>
                  <a:lnTo>
                    <a:pt x="147" y="114"/>
                  </a:lnTo>
                  <a:lnTo>
                    <a:pt x="141" y="114"/>
                  </a:lnTo>
                  <a:lnTo>
                    <a:pt x="141" y="114"/>
                  </a:lnTo>
                  <a:lnTo>
                    <a:pt x="131" y="120"/>
                  </a:lnTo>
                  <a:lnTo>
                    <a:pt x="129" y="124"/>
                  </a:lnTo>
                  <a:lnTo>
                    <a:pt x="127" y="128"/>
                  </a:lnTo>
                  <a:lnTo>
                    <a:pt x="127" y="128"/>
                  </a:lnTo>
                  <a:lnTo>
                    <a:pt x="129" y="130"/>
                  </a:lnTo>
                  <a:lnTo>
                    <a:pt x="131" y="134"/>
                  </a:lnTo>
                  <a:lnTo>
                    <a:pt x="131" y="134"/>
                  </a:lnTo>
                  <a:lnTo>
                    <a:pt x="129" y="136"/>
                  </a:lnTo>
                  <a:lnTo>
                    <a:pt x="127" y="140"/>
                  </a:lnTo>
                  <a:lnTo>
                    <a:pt x="127" y="140"/>
                  </a:lnTo>
                  <a:lnTo>
                    <a:pt x="127" y="148"/>
                  </a:lnTo>
                  <a:lnTo>
                    <a:pt x="129" y="154"/>
                  </a:lnTo>
                  <a:lnTo>
                    <a:pt x="127" y="156"/>
                  </a:lnTo>
                  <a:lnTo>
                    <a:pt x="127" y="156"/>
                  </a:lnTo>
                  <a:lnTo>
                    <a:pt x="125" y="160"/>
                  </a:lnTo>
                  <a:lnTo>
                    <a:pt x="121" y="160"/>
                  </a:lnTo>
                  <a:lnTo>
                    <a:pt x="121" y="160"/>
                  </a:lnTo>
                  <a:lnTo>
                    <a:pt x="117" y="160"/>
                  </a:lnTo>
                  <a:lnTo>
                    <a:pt x="117" y="160"/>
                  </a:lnTo>
                  <a:lnTo>
                    <a:pt x="115" y="158"/>
                  </a:lnTo>
                  <a:lnTo>
                    <a:pt x="111" y="154"/>
                  </a:lnTo>
                  <a:lnTo>
                    <a:pt x="111" y="154"/>
                  </a:lnTo>
                  <a:lnTo>
                    <a:pt x="107" y="154"/>
                  </a:lnTo>
                  <a:lnTo>
                    <a:pt x="107" y="154"/>
                  </a:lnTo>
                  <a:lnTo>
                    <a:pt x="105" y="148"/>
                  </a:lnTo>
                  <a:lnTo>
                    <a:pt x="105" y="148"/>
                  </a:lnTo>
                  <a:lnTo>
                    <a:pt x="99" y="148"/>
                  </a:lnTo>
                  <a:lnTo>
                    <a:pt x="99" y="148"/>
                  </a:lnTo>
                  <a:lnTo>
                    <a:pt x="99" y="152"/>
                  </a:lnTo>
                  <a:lnTo>
                    <a:pt x="99" y="156"/>
                  </a:lnTo>
                  <a:lnTo>
                    <a:pt x="99" y="156"/>
                  </a:lnTo>
                  <a:lnTo>
                    <a:pt x="93" y="156"/>
                  </a:lnTo>
                  <a:lnTo>
                    <a:pt x="93" y="156"/>
                  </a:lnTo>
                  <a:lnTo>
                    <a:pt x="89" y="152"/>
                  </a:lnTo>
                  <a:lnTo>
                    <a:pt x="87" y="142"/>
                  </a:lnTo>
                  <a:lnTo>
                    <a:pt x="83" y="136"/>
                  </a:lnTo>
                  <a:lnTo>
                    <a:pt x="79" y="130"/>
                  </a:lnTo>
                  <a:lnTo>
                    <a:pt x="79" y="130"/>
                  </a:lnTo>
                  <a:lnTo>
                    <a:pt x="77" y="130"/>
                  </a:lnTo>
                  <a:lnTo>
                    <a:pt x="77" y="130"/>
                  </a:lnTo>
                  <a:lnTo>
                    <a:pt x="71" y="134"/>
                  </a:lnTo>
                  <a:lnTo>
                    <a:pt x="69" y="140"/>
                  </a:lnTo>
                  <a:lnTo>
                    <a:pt x="67" y="146"/>
                  </a:lnTo>
                  <a:lnTo>
                    <a:pt x="65" y="152"/>
                  </a:lnTo>
                  <a:lnTo>
                    <a:pt x="65" y="152"/>
                  </a:lnTo>
                  <a:lnTo>
                    <a:pt x="61" y="152"/>
                  </a:lnTo>
                  <a:lnTo>
                    <a:pt x="55" y="154"/>
                  </a:lnTo>
                  <a:lnTo>
                    <a:pt x="41" y="152"/>
                  </a:lnTo>
                  <a:lnTo>
                    <a:pt x="41" y="152"/>
                  </a:lnTo>
                  <a:lnTo>
                    <a:pt x="39" y="146"/>
                  </a:lnTo>
                  <a:lnTo>
                    <a:pt x="38" y="144"/>
                  </a:lnTo>
                  <a:lnTo>
                    <a:pt x="36" y="144"/>
                  </a:lnTo>
                  <a:lnTo>
                    <a:pt x="36" y="144"/>
                  </a:lnTo>
                  <a:lnTo>
                    <a:pt x="36" y="146"/>
                  </a:lnTo>
                  <a:lnTo>
                    <a:pt x="34" y="152"/>
                  </a:lnTo>
                  <a:lnTo>
                    <a:pt x="34" y="152"/>
                  </a:lnTo>
                  <a:lnTo>
                    <a:pt x="30" y="154"/>
                  </a:lnTo>
                  <a:lnTo>
                    <a:pt x="26" y="154"/>
                  </a:lnTo>
                  <a:lnTo>
                    <a:pt x="14" y="152"/>
                  </a:lnTo>
                  <a:lnTo>
                    <a:pt x="14" y="152"/>
                  </a:lnTo>
                  <a:lnTo>
                    <a:pt x="10" y="146"/>
                  </a:lnTo>
                  <a:lnTo>
                    <a:pt x="8" y="144"/>
                  </a:lnTo>
                  <a:lnTo>
                    <a:pt x="6" y="142"/>
                  </a:lnTo>
                  <a:lnTo>
                    <a:pt x="6" y="142"/>
                  </a:lnTo>
                  <a:lnTo>
                    <a:pt x="8" y="140"/>
                  </a:lnTo>
                  <a:lnTo>
                    <a:pt x="14" y="138"/>
                  </a:lnTo>
                  <a:lnTo>
                    <a:pt x="14" y="138"/>
                  </a:lnTo>
                  <a:lnTo>
                    <a:pt x="18" y="138"/>
                  </a:lnTo>
                  <a:lnTo>
                    <a:pt x="22" y="140"/>
                  </a:lnTo>
                  <a:lnTo>
                    <a:pt x="22" y="140"/>
                  </a:lnTo>
                  <a:lnTo>
                    <a:pt x="28" y="138"/>
                  </a:lnTo>
                  <a:lnTo>
                    <a:pt x="28" y="138"/>
                  </a:lnTo>
                  <a:lnTo>
                    <a:pt x="32" y="134"/>
                  </a:lnTo>
                  <a:lnTo>
                    <a:pt x="32" y="134"/>
                  </a:lnTo>
                  <a:lnTo>
                    <a:pt x="34" y="130"/>
                  </a:lnTo>
                  <a:lnTo>
                    <a:pt x="34" y="130"/>
                  </a:lnTo>
                  <a:lnTo>
                    <a:pt x="32" y="124"/>
                  </a:lnTo>
                  <a:lnTo>
                    <a:pt x="32" y="124"/>
                  </a:lnTo>
                  <a:lnTo>
                    <a:pt x="26" y="120"/>
                  </a:lnTo>
                  <a:lnTo>
                    <a:pt x="26" y="120"/>
                  </a:lnTo>
                  <a:lnTo>
                    <a:pt x="24" y="114"/>
                  </a:lnTo>
                  <a:lnTo>
                    <a:pt x="24" y="114"/>
                  </a:lnTo>
                  <a:lnTo>
                    <a:pt x="18" y="112"/>
                  </a:lnTo>
                  <a:lnTo>
                    <a:pt x="12" y="110"/>
                  </a:lnTo>
                  <a:lnTo>
                    <a:pt x="12" y="110"/>
                  </a:lnTo>
                  <a:lnTo>
                    <a:pt x="10" y="106"/>
                  </a:lnTo>
                  <a:lnTo>
                    <a:pt x="10" y="106"/>
                  </a:lnTo>
                  <a:lnTo>
                    <a:pt x="10" y="102"/>
                  </a:lnTo>
                  <a:lnTo>
                    <a:pt x="10" y="98"/>
                  </a:lnTo>
                  <a:lnTo>
                    <a:pt x="10" y="98"/>
                  </a:lnTo>
                  <a:lnTo>
                    <a:pt x="6" y="92"/>
                  </a:lnTo>
                  <a:lnTo>
                    <a:pt x="4" y="88"/>
                  </a:lnTo>
                  <a:lnTo>
                    <a:pt x="4" y="88"/>
                  </a:lnTo>
                  <a:lnTo>
                    <a:pt x="4" y="82"/>
                  </a:lnTo>
                  <a:lnTo>
                    <a:pt x="6" y="78"/>
                  </a:lnTo>
                  <a:lnTo>
                    <a:pt x="6" y="78"/>
                  </a:lnTo>
                  <a:lnTo>
                    <a:pt x="8" y="74"/>
                  </a:lnTo>
                  <a:lnTo>
                    <a:pt x="8" y="72"/>
                  </a:lnTo>
                  <a:lnTo>
                    <a:pt x="8" y="70"/>
                  </a:lnTo>
                  <a:lnTo>
                    <a:pt x="8" y="70"/>
                  </a:lnTo>
                  <a:lnTo>
                    <a:pt x="6" y="70"/>
                  </a:lnTo>
                  <a:lnTo>
                    <a:pt x="2" y="70"/>
                  </a:lnTo>
                  <a:lnTo>
                    <a:pt x="2" y="70"/>
                  </a:lnTo>
                  <a:lnTo>
                    <a:pt x="0" y="68"/>
                  </a:lnTo>
                  <a:lnTo>
                    <a:pt x="0" y="68"/>
                  </a:lnTo>
                  <a:lnTo>
                    <a:pt x="0" y="62"/>
                  </a:lnTo>
                  <a:lnTo>
                    <a:pt x="0" y="62"/>
                  </a:lnTo>
                  <a:lnTo>
                    <a:pt x="4" y="52"/>
                  </a:lnTo>
                  <a:lnTo>
                    <a:pt x="4" y="52"/>
                  </a:lnTo>
                  <a:lnTo>
                    <a:pt x="10" y="46"/>
                  </a:lnTo>
                  <a:lnTo>
                    <a:pt x="14" y="44"/>
                  </a:lnTo>
                  <a:lnTo>
                    <a:pt x="18" y="40"/>
                  </a:lnTo>
                  <a:lnTo>
                    <a:pt x="18" y="40"/>
                  </a:lnTo>
                  <a:lnTo>
                    <a:pt x="38" y="42"/>
                  </a:lnTo>
                  <a:lnTo>
                    <a:pt x="38" y="42"/>
                  </a:lnTo>
                  <a:lnTo>
                    <a:pt x="55" y="44"/>
                  </a:lnTo>
                  <a:lnTo>
                    <a:pt x="65" y="46"/>
                  </a:lnTo>
                  <a:lnTo>
                    <a:pt x="75" y="46"/>
                  </a:lnTo>
                  <a:lnTo>
                    <a:pt x="75" y="46"/>
                  </a:lnTo>
                  <a:lnTo>
                    <a:pt x="79" y="42"/>
                  </a:lnTo>
                  <a:lnTo>
                    <a:pt x="85" y="38"/>
                  </a:lnTo>
                  <a:lnTo>
                    <a:pt x="85" y="38"/>
                  </a:lnTo>
                  <a:lnTo>
                    <a:pt x="89" y="30"/>
                  </a:lnTo>
                  <a:lnTo>
                    <a:pt x="95" y="24"/>
                  </a:lnTo>
                  <a:lnTo>
                    <a:pt x="95" y="24"/>
                  </a:lnTo>
                  <a:lnTo>
                    <a:pt x="105" y="22"/>
                  </a:lnTo>
                  <a:lnTo>
                    <a:pt x="113" y="20"/>
                  </a:lnTo>
                  <a:lnTo>
                    <a:pt x="113" y="20"/>
                  </a:lnTo>
                  <a:lnTo>
                    <a:pt x="119" y="22"/>
                  </a:lnTo>
                  <a:lnTo>
                    <a:pt x="125" y="24"/>
                  </a:lnTo>
                  <a:lnTo>
                    <a:pt x="131" y="26"/>
                  </a:lnTo>
                  <a:lnTo>
                    <a:pt x="137" y="26"/>
                  </a:lnTo>
                  <a:lnTo>
                    <a:pt x="137" y="26"/>
                  </a:lnTo>
                  <a:lnTo>
                    <a:pt x="139" y="24"/>
                  </a:lnTo>
                  <a:lnTo>
                    <a:pt x="141" y="20"/>
                  </a:lnTo>
                  <a:lnTo>
                    <a:pt x="143" y="16"/>
                  </a:lnTo>
                  <a:lnTo>
                    <a:pt x="143" y="16"/>
                  </a:lnTo>
                  <a:lnTo>
                    <a:pt x="149" y="14"/>
                  </a:lnTo>
                  <a:lnTo>
                    <a:pt x="149" y="14"/>
                  </a:lnTo>
                  <a:lnTo>
                    <a:pt x="159" y="16"/>
                  </a:lnTo>
                  <a:lnTo>
                    <a:pt x="167" y="18"/>
                  </a:lnTo>
                  <a:lnTo>
                    <a:pt x="171" y="16"/>
                  </a:lnTo>
                  <a:lnTo>
                    <a:pt x="171" y="16"/>
                  </a:lnTo>
                  <a:lnTo>
                    <a:pt x="173" y="12"/>
                  </a:lnTo>
                  <a:lnTo>
                    <a:pt x="173" y="6"/>
                  </a:lnTo>
                  <a:lnTo>
                    <a:pt x="173" y="6"/>
                  </a:lnTo>
                  <a:lnTo>
                    <a:pt x="179" y="4"/>
                  </a:lnTo>
                  <a:lnTo>
                    <a:pt x="183" y="0"/>
                  </a:lnTo>
                  <a:lnTo>
                    <a:pt x="183" y="0"/>
                  </a:lnTo>
                  <a:lnTo>
                    <a:pt x="185" y="2"/>
                  </a:lnTo>
                  <a:lnTo>
                    <a:pt x="187" y="2"/>
                  </a:lnTo>
                  <a:lnTo>
                    <a:pt x="195" y="2"/>
                  </a:lnTo>
                  <a:lnTo>
                    <a:pt x="195" y="2"/>
                  </a:lnTo>
                  <a:lnTo>
                    <a:pt x="199" y="2"/>
                  </a:lnTo>
                  <a:lnTo>
                    <a:pt x="203" y="6"/>
                  </a:lnTo>
                  <a:lnTo>
                    <a:pt x="203" y="6"/>
                  </a:lnTo>
                  <a:lnTo>
                    <a:pt x="207" y="16"/>
                  </a:lnTo>
                  <a:lnTo>
                    <a:pt x="209" y="24"/>
                  </a:lnTo>
                  <a:lnTo>
                    <a:pt x="209" y="24"/>
                  </a:lnTo>
                  <a:lnTo>
                    <a:pt x="219" y="38"/>
                  </a:lnTo>
                  <a:lnTo>
                    <a:pt x="219" y="38"/>
                  </a:lnTo>
                  <a:lnTo>
                    <a:pt x="219" y="38"/>
                  </a:lnTo>
                  <a:lnTo>
                    <a:pt x="219" y="38"/>
                  </a:lnTo>
                  <a:lnTo>
                    <a:pt x="219" y="3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10"/>
            <p:cNvSpPr/>
            <p:nvPr/>
          </p:nvSpPr>
          <p:spPr>
            <a:xfrm>
              <a:off x="3248" y="3977"/>
              <a:ext cx="20" cy="26"/>
            </a:xfrm>
            <a:custGeom>
              <a:avLst/>
              <a:gdLst/>
              <a:ahLst/>
              <a:cxnLst/>
              <a:rect l="l" t="t" r="r" b="b"/>
              <a:pathLst>
                <a:path w="20" h="26" extrusionOk="0">
                  <a:moveTo>
                    <a:pt x="20" y="6"/>
                  </a:moveTo>
                  <a:lnTo>
                    <a:pt x="20" y="6"/>
                  </a:lnTo>
                  <a:lnTo>
                    <a:pt x="20" y="10"/>
                  </a:lnTo>
                  <a:lnTo>
                    <a:pt x="18" y="16"/>
                  </a:lnTo>
                  <a:lnTo>
                    <a:pt x="18" y="16"/>
                  </a:lnTo>
                  <a:lnTo>
                    <a:pt x="20" y="20"/>
                  </a:lnTo>
                  <a:lnTo>
                    <a:pt x="18" y="24"/>
                  </a:lnTo>
                  <a:lnTo>
                    <a:pt x="18" y="24"/>
                  </a:lnTo>
                  <a:lnTo>
                    <a:pt x="16" y="26"/>
                  </a:lnTo>
                  <a:lnTo>
                    <a:pt x="10" y="26"/>
                  </a:lnTo>
                  <a:lnTo>
                    <a:pt x="6" y="26"/>
                  </a:lnTo>
                  <a:lnTo>
                    <a:pt x="2" y="24"/>
                  </a:lnTo>
                  <a:lnTo>
                    <a:pt x="2" y="24"/>
                  </a:lnTo>
                  <a:lnTo>
                    <a:pt x="0" y="18"/>
                  </a:lnTo>
                  <a:lnTo>
                    <a:pt x="0" y="8"/>
                  </a:lnTo>
                  <a:lnTo>
                    <a:pt x="0" y="8"/>
                  </a:lnTo>
                  <a:lnTo>
                    <a:pt x="6" y="4"/>
                  </a:lnTo>
                  <a:lnTo>
                    <a:pt x="12" y="2"/>
                  </a:lnTo>
                  <a:lnTo>
                    <a:pt x="12" y="2"/>
                  </a:lnTo>
                  <a:lnTo>
                    <a:pt x="14" y="0"/>
                  </a:lnTo>
                  <a:lnTo>
                    <a:pt x="16" y="0"/>
                  </a:lnTo>
                  <a:lnTo>
                    <a:pt x="16" y="0"/>
                  </a:lnTo>
                  <a:lnTo>
                    <a:pt x="18" y="2"/>
                  </a:lnTo>
                  <a:lnTo>
                    <a:pt x="20" y="6"/>
                  </a:lnTo>
                  <a:lnTo>
                    <a:pt x="20" y="6"/>
                  </a:lnTo>
                  <a:lnTo>
                    <a:pt x="20" y="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10"/>
            <p:cNvSpPr/>
            <p:nvPr/>
          </p:nvSpPr>
          <p:spPr>
            <a:xfrm>
              <a:off x="2619" y="1013"/>
              <a:ext cx="10" cy="14"/>
            </a:xfrm>
            <a:custGeom>
              <a:avLst/>
              <a:gdLst/>
              <a:ahLst/>
              <a:cxnLst/>
              <a:rect l="l" t="t" r="r" b="b"/>
              <a:pathLst>
                <a:path w="10" h="14" extrusionOk="0">
                  <a:moveTo>
                    <a:pt x="2" y="0"/>
                  </a:moveTo>
                  <a:lnTo>
                    <a:pt x="2" y="0"/>
                  </a:lnTo>
                  <a:lnTo>
                    <a:pt x="6" y="2"/>
                  </a:lnTo>
                  <a:lnTo>
                    <a:pt x="10" y="4"/>
                  </a:lnTo>
                  <a:lnTo>
                    <a:pt x="10" y="6"/>
                  </a:lnTo>
                  <a:lnTo>
                    <a:pt x="10" y="6"/>
                  </a:lnTo>
                  <a:lnTo>
                    <a:pt x="8" y="8"/>
                  </a:lnTo>
                  <a:lnTo>
                    <a:pt x="8" y="8"/>
                  </a:lnTo>
                  <a:lnTo>
                    <a:pt x="6" y="10"/>
                  </a:lnTo>
                  <a:lnTo>
                    <a:pt x="6" y="14"/>
                  </a:lnTo>
                  <a:lnTo>
                    <a:pt x="6" y="14"/>
                  </a:lnTo>
                  <a:lnTo>
                    <a:pt x="2" y="14"/>
                  </a:lnTo>
                  <a:lnTo>
                    <a:pt x="2" y="14"/>
                  </a:lnTo>
                  <a:lnTo>
                    <a:pt x="0" y="10"/>
                  </a:lnTo>
                  <a:lnTo>
                    <a:pt x="0" y="10"/>
                  </a:lnTo>
                  <a:lnTo>
                    <a:pt x="0" y="4"/>
                  </a:lnTo>
                  <a:lnTo>
                    <a:pt x="0" y="4"/>
                  </a:lnTo>
                  <a:lnTo>
                    <a:pt x="2" y="0"/>
                  </a:lnTo>
                  <a:lnTo>
                    <a:pt x="2" y="0"/>
                  </a:lnTo>
                  <a:lnTo>
                    <a:pt x="2"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10"/>
            <p:cNvSpPr/>
            <p:nvPr/>
          </p:nvSpPr>
          <p:spPr>
            <a:xfrm>
              <a:off x="2605" y="1011"/>
              <a:ext cx="12" cy="26"/>
            </a:xfrm>
            <a:custGeom>
              <a:avLst/>
              <a:gdLst/>
              <a:ahLst/>
              <a:cxnLst/>
              <a:rect l="l" t="t" r="r" b="b"/>
              <a:pathLst>
                <a:path w="12" h="26" extrusionOk="0">
                  <a:moveTo>
                    <a:pt x="12" y="22"/>
                  </a:moveTo>
                  <a:lnTo>
                    <a:pt x="12" y="22"/>
                  </a:lnTo>
                  <a:lnTo>
                    <a:pt x="12" y="26"/>
                  </a:lnTo>
                  <a:lnTo>
                    <a:pt x="12" y="26"/>
                  </a:lnTo>
                  <a:lnTo>
                    <a:pt x="8" y="26"/>
                  </a:lnTo>
                  <a:lnTo>
                    <a:pt x="8" y="26"/>
                  </a:lnTo>
                  <a:lnTo>
                    <a:pt x="4" y="24"/>
                  </a:lnTo>
                  <a:lnTo>
                    <a:pt x="4" y="24"/>
                  </a:lnTo>
                  <a:lnTo>
                    <a:pt x="4" y="18"/>
                  </a:lnTo>
                  <a:lnTo>
                    <a:pt x="4" y="12"/>
                  </a:lnTo>
                  <a:lnTo>
                    <a:pt x="4" y="12"/>
                  </a:lnTo>
                  <a:lnTo>
                    <a:pt x="0" y="6"/>
                  </a:lnTo>
                  <a:lnTo>
                    <a:pt x="0" y="6"/>
                  </a:lnTo>
                  <a:lnTo>
                    <a:pt x="0" y="2"/>
                  </a:lnTo>
                  <a:lnTo>
                    <a:pt x="2" y="0"/>
                  </a:lnTo>
                  <a:lnTo>
                    <a:pt x="2" y="0"/>
                  </a:lnTo>
                  <a:lnTo>
                    <a:pt x="4" y="0"/>
                  </a:lnTo>
                  <a:lnTo>
                    <a:pt x="4" y="0"/>
                  </a:lnTo>
                  <a:lnTo>
                    <a:pt x="6" y="2"/>
                  </a:lnTo>
                  <a:lnTo>
                    <a:pt x="6" y="6"/>
                  </a:lnTo>
                  <a:lnTo>
                    <a:pt x="6" y="6"/>
                  </a:lnTo>
                  <a:lnTo>
                    <a:pt x="10" y="8"/>
                  </a:lnTo>
                  <a:lnTo>
                    <a:pt x="10" y="8"/>
                  </a:lnTo>
                  <a:lnTo>
                    <a:pt x="12" y="14"/>
                  </a:lnTo>
                  <a:lnTo>
                    <a:pt x="12" y="22"/>
                  </a:lnTo>
                  <a:lnTo>
                    <a:pt x="12" y="22"/>
                  </a:lnTo>
                  <a:lnTo>
                    <a:pt x="12" y="2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10"/>
            <p:cNvSpPr/>
            <p:nvPr/>
          </p:nvSpPr>
          <p:spPr>
            <a:xfrm>
              <a:off x="2597" y="1051"/>
              <a:ext cx="12" cy="16"/>
            </a:xfrm>
            <a:custGeom>
              <a:avLst/>
              <a:gdLst/>
              <a:ahLst/>
              <a:cxnLst/>
              <a:rect l="l" t="t" r="r" b="b"/>
              <a:pathLst>
                <a:path w="12" h="16" extrusionOk="0">
                  <a:moveTo>
                    <a:pt x="12" y="2"/>
                  </a:moveTo>
                  <a:lnTo>
                    <a:pt x="12" y="2"/>
                  </a:lnTo>
                  <a:lnTo>
                    <a:pt x="12" y="6"/>
                  </a:lnTo>
                  <a:lnTo>
                    <a:pt x="12" y="6"/>
                  </a:lnTo>
                  <a:lnTo>
                    <a:pt x="10" y="14"/>
                  </a:lnTo>
                  <a:lnTo>
                    <a:pt x="10" y="14"/>
                  </a:lnTo>
                  <a:lnTo>
                    <a:pt x="6" y="16"/>
                  </a:lnTo>
                  <a:lnTo>
                    <a:pt x="6" y="16"/>
                  </a:lnTo>
                  <a:lnTo>
                    <a:pt x="4" y="14"/>
                  </a:lnTo>
                  <a:lnTo>
                    <a:pt x="4" y="14"/>
                  </a:lnTo>
                  <a:lnTo>
                    <a:pt x="2" y="6"/>
                  </a:lnTo>
                  <a:lnTo>
                    <a:pt x="2" y="6"/>
                  </a:lnTo>
                  <a:lnTo>
                    <a:pt x="0" y="4"/>
                  </a:lnTo>
                  <a:lnTo>
                    <a:pt x="0" y="4"/>
                  </a:lnTo>
                  <a:lnTo>
                    <a:pt x="2" y="0"/>
                  </a:lnTo>
                  <a:lnTo>
                    <a:pt x="2" y="0"/>
                  </a:lnTo>
                  <a:lnTo>
                    <a:pt x="4" y="0"/>
                  </a:lnTo>
                  <a:lnTo>
                    <a:pt x="4" y="0"/>
                  </a:lnTo>
                  <a:lnTo>
                    <a:pt x="12" y="2"/>
                  </a:lnTo>
                  <a:lnTo>
                    <a:pt x="12" y="2"/>
                  </a:lnTo>
                  <a:lnTo>
                    <a:pt x="12" y="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10"/>
            <p:cNvSpPr/>
            <p:nvPr/>
          </p:nvSpPr>
          <p:spPr>
            <a:xfrm>
              <a:off x="2583" y="1069"/>
              <a:ext cx="8" cy="28"/>
            </a:xfrm>
            <a:custGeom>
              <a:avLst/>
              <a:gdLst/>
              <a:ahLst/>
              <a:cxnLst/>
              <a:rect l="l" t="t" r="r" b="b"/>
              <a:pathLst>
                <a:path w="8" h="28" extrusionOk="0">
                  <a:moveTo>
                    <a:pt x="8" y="14"/>
                  </a:moveTo>
                  <a:lnTo>
                    <a:pt x="8" y="14"/>
                  </a:lnTo>
                  <a:lnTo>
                    <a:pt x="6" y="20"/>
                  </a:lnTo>
                  <a:lnTo>
                    <a:pt x="6" y="20"/>
                  </a:lnTo>
                  <a:lnTo>
                    <a:pt x="4" y="26"/>
                  </a:lnTo>
                  <a:lnTo>
                    <a:pt x="4" y="26"/>
                  </a:lnTo>
                  <a:lnTo>
                    <a:pt x="2" y="28"/>
                  </a:lnTo>
                  <a:lnTo>
                    <a:pt x="2" y="28"/>
                  </a:lnTo>
                  <a:lnTo>
                    <a:pt x="0" y="26"/>
                  </a:lnTo>
                  <a:lnTo>
                    <a:pt x="0" y="26"/>
                  </a:lnTo>
                  <a:lnTo>
                    <a:pt x="0" y="18"/>
                  </a:lnTo>
                  <a:lnTo>
                    <a:pt x="0" y="18"/>
                  </a:lnTo>
                  <a:lnTo>
                    <a:pt x="0" y="14"/>
                  </a:lnTo>
                  <a:lnTo>
                    <a:pt x="2" y="10"/>
                  </a:lnTo>
                  <a:lnTo>
                    <a:pt x="2" y="10"/>
                  </a:lnTo>
                  <a:lnTo>
                    <a:pt x="0" y="4"/>
                  </a:lnTo>
                  <a:lnTo>
                    <a:pt x="0" y="0"/>
                  </a:lnTo>
                  <a:lnTo>
                    <a:pt x="0" y="0"/>
                  </a:lnTo>
                  <a:lnTo>
                    <a:pt x="2" y="2"/>
                  </a:lnTo>
                  <a:lnTo>
                    <a:pt x="6" y="4"/>
                  </a:lnTo>
                  <a:lnTo>
                    <a:pt x="6" y="4"/>
                  </a:lnTo>
                  <a:lnTo>
                    <a:pt x="6" y="10"/>
                  </a:lnTo>
                  <a:lnTo>
                    <a:pt x="8" y="14"/>
                  </a:lnTo>
                  <a:lnTo>
                    <a:pt x="8" y="14"/>
                  </a:lnTo>
                  <a:lnTo>
                    <a:pt x="8" y="1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10"/>
            <p:cNvSpPr/>
            <p:nvPr/>
          </p:nvSpPr>
          <p:spPr>
            <a:xfrm>
              <a:off x="2575" y="1023"/>
              <a:ext cx="16" cy="8"/>
            </a:xfrm>
            <a:custGeom>
              <a:avLst/>
              <a:gdLst/>
              <a:ahLst/>
              <a:cxnLst/>
              <a:rect l="l" t="t" r="r" b="b"/>
              <a:pathLst>
                <a:path w="16" h="8" extrusionOk="0">
                  <a:moveTo>
                    <a:pt x="14" y="4"/>
                  </a:moveTo>
                  <a:lnTo>
                    <a:pt x="14" y="4"/>
                  </a:lnTo>
                  <a:lnTo>
                    <a:pt x="16" y="8"/>
                  </a:lnTo>
                  <a:lnTo>
                    <a:pt x="16" y="8"/>
                  </a:lnTo>
                  <a:lnTo>
                    <a:pt x="14" y="8"/>
                  </a:lnTo>
                  <a:lnTo>
                    <a:pt x="12" y="8"/>
                  </a:lnTo>
                  <a:lnTo>
                    <a:pt x="12" y="8"/>
                  </a:lnTo>
                  <a:lnTo>
                    <a:pt x="8" y="8"/>
                  </a:lnTo>
                  <a:lnTo>
                    <a:pt x="8" y="8"/>
                  </a:lnTo>
                  <a:lnTo>
                    <a:pt x="0" y="4"/>
                  </a:lnTo>
                  <a:lnTo>
                    <a:pt x="0" y="4"/>
                  </a:lnTo>
                  <a:lnTo>
                    <a:pt x="0" y="2"/>
                  </a:lnTo>
                  <a:lnTo>
                    <a:pt x="0" y="2"/>
                  </a:lnTo>
                  <a:lnTo>
                    <a:pt x="2" y="0"/>
                  </a:lnTo>
                  <a:lnTo>
                    <a:pt x="2" y="0"/>
                  </a:lnTo>
                  <a:lnTo>
                    <a:pt x="8" y="2"/>
                  </a:lnTo>
                  <a:lnTo>
                    <a:pt x="14" y="4"/>
                  </a:lnTo>
                  <a:lnTo>
                    <a:pt x="14" y="4"/>
                  </a:lnTo>
                  <a:lnTo>
                    <a:pt x="14" y="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10"/>
            <p:cNvSpPr/>
            <p:nvPr/>
          </p:nvSpPr>
          <p:spPr>
            <a:xfrm>
              <a:off x="2587" y="1009"/>
              <a:ext cx="18" cy="34"/>
            </a:xfrm>
            <a:custGeom>
              <a:avLst/>
              <a:gdLst/>
              <a:ahLst/>
              <a:cxnLst/>
              <a:rect l="l" t="t" r="r" b="b"/>
              <a:pathLst>
                <a:path w="18" h="34" extrusionOk="0">
                  <a:moveTo>
                    <a:pt x="18" y="18"/>
                  </a:moveTo>
                  <a:lnTo>
                    <a:pt x="18" y="18"/>
                  </a:lnTo>
                  <a:lnTo>
                    <a:pt x="18" y="28"/>
                  </a:lnTo>
                  <a:lnTo>
                    <a:pt x="18" y="28"/>
                  </a:lnTo>
                  <a:lnTo>
                    <a:pt x="16" y="32"/>
                  </a:lnTo>
                  <a:lnTo>
                    <a:pt x="16" y="34"/>
                  </a:lnTo>
                  <a:lnTo>
                    <a:pt x="16" y="34"/>
                  </a:lnTo>
                  <a:lnTo>
                    <a:pt x="12" y="34"/>
                  </a:lnTo>
                  <a:lnTo>
                    <a:pt x="12" y="34"/>
                  </a:lnTo>
                  <a:lnTo>
                    <a:pt x="12" y="34"/>
                  </a:lnTo>
                  <a:lnTo>
                    <a:pt x="8" y="34"/>
                  </a:lnTo>
                  <a:lnTo>
                    <a:pt x="8" y="34"/>
                  </a:lnTo>
                  <a:lnTo>
                    <a:pt x="8" y="32"/>
                  </a:lnTo>
                  <a:lnTo>
                    <a:pt x="8" y="32"/>
                  </a:lnTo>
                  <a:lnTo>
                    <a:pt x="10" y="26"/>
                  </a:lnTo>
                  <a:lnTo>
                    <a:pt x="10" y="26"/>
                  </a:lnTo>
                  <a:lnTo>
                    <a:pt x="8" y="20"/>
                  </a:lnTo>
                  <a:lnTo>
                    <a:pt x="6" y="16"/>
                  </a:lnTo>
                  <a:lnTo>
                    <a:pt x="6" y="16"/>
                  </a:lnTo>
                  <a:lnTo>
                    <a:pt x="2" y="14"/>
                  </a:lnTo>
                  <a:lnTo>
                    <a:pt x="0" y="10"/>
                  </a:lnTo>
                  <a:lnTo>
                    <a:pt x="0" y="10"/>
                  </a:lnTo>
                  <a:lnTo>
                    <a:pt x="0" y="6"/>
                  </a:lnTo>
                  <a:lnTo>
                    <a:pt x="0" y="6"/>
                  </a:lnTo>
                  <a:lnTo>
                    <a:pt x="2" y="2"/>
                  </a:lnTo>
                  <a:lnTo>
                    <a:pt x="6" y="0"/>
                  </a:lnTo>
                  <a:lnTo>
                    <a:pt x="6" y="0"/>
                  </a:lnTo>
                  <a:lnTo>
                    <a:pt x="10" y="2"/>
                  </a:lnTo>
                  <a:lnTo>
                    <a:pt x="12" y="8"/>
                  </a:lnTo>
                  <a:lnTo>
                    <a:pt x="12" y="8"/>
                  </a:lnTo>
                  <a:lnTo>
                    <a:pt x="18" y="18"/>
                  </a:lnTo>
                  <a:lnTo>
                    <a:pt x="18" y="18"/>
                  </a:lnTo>
                  <a:lnTo>
                    <a:pt x="18" y="18"/>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10"/>
            <p:cNvSpPr/>
            <p:nvPr/>
          </p:nvSpPr>
          <p:spPr>
            <a:xfrm>
              <a:off x="2796" y="1228"/>
              <a:ext cx="30" cy="74"/>
            </a:xfrm>
            <a:custGeom>
              <a:avLst/>
              <a:gdLst/>
              <a:ahLst/>
              <a:cxnLst/>
              <a:rect l="l" t="t" r="r" b="b"/>
              <a:pathLst>
                <a:path w="30" h="74" extrusionOk="0">
                  <a:moveTo>
                    <a:pt x="30" y="24"/>
                  </a:moveTo>
                  <a:lnTo>
                    <a:pt x="30" y="24"/>
                  </a:lnTo>
                  <a:lnTo>
                    <a:pt x="28" y="28"/>
                  </a:lnTo>
                  <a:lnTo>
                    <a:pt x="28" y="28"/>
                  </a:lnTo>
                  <a:lnTo>
                    <a:pt x="26" y="34"/>
                  </a:lnTo>
                  <a:lnTo>
                    <a:pt x="26" y="34"/>
                  </a:lnTo>
                  <a:lnTo>
                    <a:pt x="24" y="36"/>
                  </a:lnTo>
                  <a:lnTo>
                    <a:pt x="24" y="36"/>
                  </a:lnTo>
                  <a:lnTo>
                    <a:pt x="24" y="48"/>
                  </a:lnTo>
                  <a:lnTo>
                    <a:pt x="24" y="48"/>
                  </a:lnTo>
                  <a:lnTo>
                    <a:pt x="20" y="54"/>
                  </a:lnTo>
                  <a:lnTo>
                    <a:pt x="20" y="54"/>
                  </a:lnTo>
                  <a:lnTo>
                    <a:pt x="18" y="62"/>
                  </a:lnTo>
                  <a:lnTo>
                    <a:pt x="18" y="62"/>
                  </a:lnTo>
                  <a:lnTo>
                    <a:pt x="10" y="68"/>
                  </a:lnTo>
                  <a:lnTo>
                    <a:pt x="6" y="74"/>
                  </a:lnTo>
                  <a:lnTo>
                    <a:pt x="2" y="74"/>
                  </a:lnTo>
                  <a:lnTo>
                    <a:pt x="2" y="74"/>
                  </a:lnTo>
                  <a:lnTo>
                    <a:pt x="2" y="68"/>
                  </a:lnTo>
                  <a:lnTo>
                    <a:pt x="4" y="62"/>
                  </a:lnTo>
                  <a:lnTo>
                    <a:pt x="10" y="54"/>
                  </a:lnTo>
                  <a:lnTo>
                    <a:pt x="10" y="54"/>
                  </a:lnTo>
                  <a:lnTo>
                    <a:pt x="14" y="46"/>
                  </a:lnTo>
                  <a:lnTo>
                    <a:pt x="14" y="46"/>
                  </a:lnTo>
                  <a:lnTo>
                    <a:pt x="14" y="44"/>
                  </a:lnTo>
                  <a:lnTo>
                    <a:pt x="14" y="42"/>
                  </a:lnTo>
                  <a:lnTo>
                    <a:pt x="14" y="42"/>
                  </a:lnTo>
                  <a:lnTo>
                    <a:pt x="8" y="44"/>
                  </a:lnTo>
                  <a:lnTo>
                    <a:pt x="4" y="46"/>
                  </a:lnTo>
                  <a:lnTo>
                    <a:pt x="4" y="46"/>
                  </a:lnTo>
                  <a:lnTo>
                    <a:pt x="2" y="42"/>
                  </a:lnTo>
                  <a:lnTo>
                    <a:pt x="2" y="42"/>
                  </a:lnTo>
                  <a:lnTo>
                    <a:pt x="0" y="34"/>
                  </a:lnTo>
                  <a:lnTo>
                    <a:pt x="0" y="34"/>
                  </a:lnTo>
                  <a:lnTo>
                    <a:pt x="2" y="32"/>
                  </a:lnTo>
                  <a:lnTo>
                    <a:pt x="6" y="32"/>
                  </a:lnTo>
                  <a:lnTo>
                    <a:pt x="10" y="30"/>
                  </a:lnTo>
                  <a:lnTo>
                    <a:pt x="14" y="28"/>
                  </a:lnTo>
                  <a:lnTo>
                    <a:pt x="14" y="28"/>
                  </a:lnTo>
                  <a:lnTo>
                    <a:pt x="14" y="26"/>
                  </a:lnTo>
                  <a:lnTo>
                    <a:pt x="10" y="22"/>
                  </a:lnTo>
                  <a:lnTo>
                    <a:pt x="10" y="22"/>
                  </a:lnTo>
                  <a:lnTo>
                    <a:pt x="10" y="16"/>
                  </a:lnTo>
                  <a:lnTo>
                    <a:pt x="10" y="16"/>
                  </a:lnTo>
                  <a:lnTo>
                    <a:pt x="10" y="12"/>
                  </a:lnTo>
                  <a:lnTo>
                    <a:pt x="10" y="12"/>
                  </a:lnTo>
                  <a:lnTo>
                    <a:pt x="14" y="6"/>
                  </a:lnTo>
                  <a:lnTo>
                    <a:pt x="14" y="6"/>
                  </a:lnTo>
                  <a:lnTo>
                    <a:pt x="20" y="4"/>
                  </a:lnTo>
                  <a:lnTo>
                    <a:pt x="20" y="4"/>
                  </a:lnTo>
                  <a:lnTo>
                    <a:pt x="22" y="2"/>
                  </a:lnTo>
                  <a:lnTo>
                    <a:pt x="24" y="0"/>
                  </a:lnTo>
                  <a:lnTo>
                    <a:pt x="24" y="0"/>
                  </a:lnTo>
                  <a:lnTo>
                    <a:pt x="26" y="0"/>
                  </a:lnTo>
                  <a:lnTo>
                    <a:pt x="26" y="0"/>
                  </a:lnTo>
                  <a:lnTo>
                    <a:pt x="26" y="4"/>
                  </a:lnTo>
                  <a:lnTo>
                    <a:pt x="24" y="10"/>
                  </a:lnTo>
                  <a:lnTo>
                    <a:pt x="22" y="14"/>
                  </a:lnTo>
                  <a:lnTo>
                    <a:pt x="22" y="18"/>
                  </a:lnTo>
                  <a:lnTo>
                    <a:pt x="22" y="18"/>
                  </a:lnTo>
                  <a:lnTo>
                    <a:pt x="26" y="20"/>
                  </a:lnTo>
                  <a:lnTo>
                    <a:pt x="30" y="24"/>
                  </a:lnTo>
                  <a:lnTo>
                    <a:pt x="30" y="24"/>
                  </a:lnTo>
                  <a:lnTo>
                    <a:pt x="30" y="2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10"/>
            <p:cNvSpPr/>
            <p:nvPr/>
          </p:nvSpPr>
          <p:spPr>
            <a:xfrm>
              <a:off x="2675" y="1372"/>
              <a:ext cx="10" cy="10"/>
            </a:xfrm>
            <a:custGeom>
              <a:avLst/>
              <a:gdLst/>
              <a:ahLst/>
              <a:cxnLst/>
              <a:rect l="l" t="t" r="r" b="b"/>
              <a:pathLst>
                <a:path w="10" h="10" extrusionOk="0">
                  <a:moveTo>
                    <a:pt x="10" y="6"/>
                  </a:moveTo>
                  <a:lnTo>
                    <a:pt x="10" y="6"/>
                  </a:lnTo>
                  <a:lnTo>
                    <a:pt x="8" y="10"/>
                  </a:lnTo>
                  <a:lnTo>
                    <a:pt x="8" y="10"/>
                  </a:lnTo>
                  <a:lnTo>
                    <a:pt x="4" y="10"/>
                  </a:lnTo>
                  <a:lnTo>
                    <a:pt x="2" y="10"/>
                  </a:lnTo>
                  <a:lnTo>
                    <a:pt x="2" y="10"/>
                  </a:lnTo>
                  <a:lnTo>
                    <a:pt x="0" y="6"/>
                  </a:lnTo>
                  <a:lnTo>
                    <a:pt x="0" y="6"/>
                  </a:lnTo>
                  <a:lnTo>
                    <a:pt x="2" y="0"/>
                  </a:lnTo>
                  <a:lnTo>
                    <a:pt x="2" y="0"/>
                  </a:lnTo>
                  <a:lnTo>
                    <a:pt x="4" y="0"/>
                  </a:lnTo>
                  <a:lnTo>
                    <a:pt x="4" y="0"/>
                  </a:lnTo>
                  <a:lnTo>
                    <a:pt x="8" y="2"/>
                  </a:lnTo>
                  <a:lnTo>
                    <a:pt x="8" y="2"/>
                  </a:lnTo>
                  <a:lnTo>
                    <a:pt x="10" y="6"/>
                  </a:lnTo>
                  <a:lnTo>
                    <a:pt x="10" y="6"/>
                  </a:lnTo>
                  <a:lnTo>
                    <a:pt x="10" y="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10"/>
            <p:cNvSpPr/>
            <p:nvPr/>
          </p:nvSpPr>
          <p:spPr>
            <a:xfrm>
              <a:off x="2681" y="1352"/>
              <a:ext cx="29" cy="26"/>
            </a:xfrm>
            <a:custGeom>
              <a:avLst/>
              <a:gdLst/>
              <a:ahLst/>
              <a:cxnLst/>
              <a:rect l="l" t="t" r="r" b="b"/>
              <a:pathLst>
                <a:path w="29" h="26" extrusionOk="0">
                  <a:moveTo>
                    <a:pt x="29" y="20"/>
                  </a:moveTo>
                  <a:lnTo>
                    <a:pt x="29" y="20"/>
                  </a:lnTo>
                  <a:lnTo>
                    <a:pt x="29" y="22"/>
                  </a:lnTo>
                  <a:lnTo>
                    <a:pt x="29" y="22"/>
                  </a:lnTo>
                  <a:lnTo>
                    <a:pt x="29" y="24"/>
                  </a:lnTo>
                  <a:lnTo>
                    <a:pt x="29" y="24"/>
                  </a:lnTo>
                  <a:lnTo>
                    <a:pt x="25" y="26"/>
                  </a:lnTo>
                  <a:lnTo>
                    <a:pt x="25" y="26"/>
                  </a:lnTo>
                  <a:lnTo>
                    <a:pt x="21" y="24"/>
                  </a:lnTo>
                  <a:lnTo>
                    <a:pt x="18" y="20"/>
                  </a:lnTo>
                  <a:lnTo>
                    <a:pt x="18" y="20"/>
                  </a:lnTo>
                  <a:lnTo>
                    <a:pt x="10" y="20"/>
                  </a:lnTo>
                  <a:lnTo>
                    <a:pt x="4" y="18"/>
                  </a:lnTo>
                  <a:lnTo>
                    <a:pt x="4" y="18"/>
                  </a:lnTo>
                  <a:lnTo>
                    <a:pt x="0" y="14"/>
                  </a:lnTo>
                  <a:lnTo>
                    <a:pt x="0" y="14"/>
                  </a:lnTo>
                  <a:lnTo>
                    <a:pt x="2" y="10"/>
                  </a:lnTo>
                  <a:lnTo>
                    <a:pt x="2" y="8"/>
                  </a:lnTo>
                  <a:lnTo>
                    <a:pt x="2" y="8"/>
                  </a:lnTo>
                  <a:lnTo>
                    <a:pt x="4" y="2"/>
                  </a:lnTo>
                  <a:lnTo>
                    <a:pt x="6" y="0"/>
                  </a:lnTo>
                  <a:lnTo>
                    <a:pt x="6" y="0"/>
                  </a:lnTo>
                  <a:lnTo>
                    <a:pt x="10" y="0"/>
                  </a:lnTo>
                  <a:lnTo>
                    <a:pt x="10" y="0"/>
                  </a:lnTo>
                  <a:lnTo>
                    <a:pt x="14" y="6"/>
                  </a:lnTo>
                  <a:lnTo>
                    <a:pt x="14" y="6"/>
                  </a:lnTo>
                  <a:lnTo>
                    <a:pt x="12" y="12"/>
                  </a:lnTo>
                  <a:lnTo>
                    <a:pt x="12" y="16"/>
                  </a:lnTo>
                  <a:lnTo>
                    <a:pt x="12" y="16"/>
                  </a:lnTo>
                  <a:lnTo>
                    <a:pt x="18" y="16"/>
                  </a:lnTo>
                  <a:lnTo>
                    <a:pt x="21" y="18"/>
                  </a:lnTo>
                  <a:lnTo>
                    <a:pt x="29" y="20"/>
                  </a:lnTo>
                  <a:lnTo>
                    <a:pt x="29" y="20"/>
                  </a:lnTo>
                  <a:lnTo>
                    <a:pt x="29" y="2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10"/>
            <p:cNvSpPr/>
            <p:nvPr/>
          </p:nvSpPr>
          <p:spPr>
            <a:xfrm>
              <a:off x="2472" y="1889"/>
              <a:ext cx="16" cy="20"/>
            </a:xfrm>
            <a:custGeom>
              <a:avLst/>
              <a:gdLst/>
              <a:ahLst/>
              <a:cxnLst/>
              <a:rect l="l" t="t" r="r" b="b"/>
              <a:pathLst>
                <a:path w="16" h="20" extrusionOk="0">
                  <a:moveTo>
                    <a:pt x="6" y="0"/>
                  </a:moveTo>
                  <a:lnTo>
                    <a:pt x="6" y="0"/>
                  </a:lnTo>
                  <a:lnTo>
                    <a:pt x="12" y="8"/>
                  </a:lnTo>
                  <a:lnTo>
                    <a:pt x="16" y="12"/>
                  </a:lnTo>
                  <a:lnTo>
                    <a:pt x="16" y="16"/>
                  </a:lnTo>
                  <a:lnTo>
                    <a:pt x="16" y="16"/>
                  </a:lnTo>
                  <a:lnTo>
                    <a:pt x="12" y="18"/>
                  </a:lnTo>
                  <a:lnTo>
                    <a:pt x="8" y="20"/>
                  </a:lnTo>
                  <a:lnTo>
                    <a:pt x="8" y="20"/>
                  </a:lnTo>
                  <a:lnTo>
                    <a:pt x="4" y="16"/>
                  </a:lnTo>
                  <a:lnTo>
                    <a:pt x="0" y="12"/>
                  </a:lnTo>
                  <a:lnTo>
                    <a:pt x="0" y="6"/>
                  </a:lnTo>
                  <a:lnTo>
                    <a:pt x="0" y="0"/>
                  </a:lnTo>
                  <a:lnTo>
                    <a:pt x="0" y="0"/>
                  </a:lnTo>
                  <a:lnTo>
                    <a:pt x="2" y="0"/>
                  </a:lnTo>
                  <a:lnTo>
                    <a:pt x="6" y="0"/>
                  </a:lnTo>
                  <a:lnTo>
                    <a:pt x="6" y="0"/>
                  </a:lnTo>
                  <a:lnTo>
                    <a:pt x="6"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 name="Google Shape;384;p10"/>
            <p:cNvSpPr/>
            <p:nvPr/>
          </p:nvSpPr>
          <p:spPr>
            <a:xfrm>
              <a:off x="2470" y="1794"/>
              <a:ext cx="31" cy="27"/>
            </a:xfrm>
            <a:custGeom>
              <a:avLst/>
              <a:gdLst/>
              <a:ahLst/>
              <a:cxnLst/>
              <a:rect l="l" t="t" r="r" b="b"/>
              <a:pathLst>
                <a:path w="31" h="27" extrusionOk="0">
                  <a:moveTo>
                    <a:pt x="31" y="6"/>
                  </a:moveTo>
                  <a:lnTo>
                    <a:pt x="31" y="6"/>
                  </a:lnTo>
                  <a:lnTo>
                    <a:pt x="31" y="8"/>
                  </a:lnTo>
                  <a:lnTo>
                    <a:pt x="31" y="11"/>
                  </a:lnTo>
                  <a:lnTo>
                    <a:pt x="31" y="11"/>
                  </a:lnTo>
                  <a:lnTo>
                    <a:pt x="27" y="17"/>
                  </a:lnTo>
                  <a:lnTo>
                    <a:pt x="27" y="17"/>
                  </a:lnTo>
                  <a:lnTo>
                    <a:pt x="20" y="23"/>
                  </a:lnTo>
                  <a:lnTo>
                    <a:pt x="20" y="23"/>
                  </a:lnTo>
                  <a:lnTo>
                    <a:pt x="14" y="25"/>
                  </a:lnTo>
                  <a:lnTo>
                    <a:pt x="8" y="27"/>
                  </a:lnTo>
                  <a:lnTo>
                    <a:pt x="8" y="27"/>
                  </a:lnTo>
                  <a:lnTo>
                    <a:pt x="4" y="27"/>
                  </a:lnTo>
                  <a:lnTo>
                    <a:pt x="0" y="27"/>
                  </a:lnTo>
                  <a:lnTo>
                    <a:pt x="0" y="25"/>
                  </a:lnTo>
                  <a:lnTo>
                    <a:pt x="0" y="25"/>
                  </a:lnTo>
                  <a:lnTo>
                    <a:pt x="0" y="23"/>
                  </a:lnTo>
                  <a:lnTo>
                    <a:pt x="4" y="19"/>
                  </a:lnTo>
                  <a:lnTo>
                    <a:pt x="14" y="11"/>
                  </a:lnTo>
                  <a:lnTo>
                    <a:pt x="14" y="11"/>
                  </a:lnTo>
                  <a:lnTo>
                    <a:pt x="20" y="6"/>
                  </a:lnTo>
                  <a:lnTo>
                    <a:pt x="25" y="4"/>
                  </a:lnTo>
                  <a:lnTo>
                    <a:pt x="29" y="0"/>
                  </a:lnTo>
                  <a:lnTo>
                    <a:pt x="29" y="0"/>
                  </a:lnTo>
                  <a:lnTo>
                    <a:pt x="31" y="6"/>
                  </a:lnTo>
                  <a:lnTo>
                    <a:pt x="31" y="6"/>
                  </a:lnTo>
                  <a:lnTo>
                    <a:pt x="31" y="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10"/>
            <p:cNvSpPr/>
            <p:nvPr/>
          </p:nvSpPr>
          <p:spPr>
            <a:xfrm>
              <a:off x="2450" y="1612"/>
              <a:ext cx="24" cy="24"/>
            </a:xfrm>
            <a:custGeom>
              <a:avLst/>
              <a:gdLst/>
              <a:ahLst/>
              <a:cxnLst/>
              <a:rect l="l" t="t" r="r" b="b"/>
              <a:pathLst>
                <a:path w="24" h="24" extrusionOk="0">
                  <a:moveTo>
                    <a:pt x="24" y="0"/>
                  </a:moveTo>
                  <a:lnTo>
                    <a:pt x="24" y="0"/>
                  </a:lnTo>
                  <a:lnTo>
                    <a:pt x="24" y="2"/>
                  </a:lnTo>
                  <a:lnTo>
                    <a:pt x="22" y="4"/>
                  </a:lnTo>
                  <a:lnTo>
                    <a:pt x="20" y="10"/>
                  </a:lnTo>
                  <a:lnTo>
                    <a:pt x="20" y="10"/>
                  </a:lnTo>
                  <a:lnTo>
                    <a:pt x="10" y="18"/>
                  </a:lnTo>
                  <a:lnTo>
                    <a:pt x="10" y="18"/>
                  </a:lnTo>
                  <a:lnTo>
                    <a:pt x="4" y="24"/>
                  </a:lnTo>
                  <a:lnTo>
                    <a:pt x="4" y="24"/>
                  </a:lnTo>
                  <a:lnTo>
                    <a:pt x="2" y="24"/>
                  </a:lnTo>
                  <a:lnTo>
                    <a:pt x="0" y="24"/>
                  </a:lnTo>
                  <a:lnTo>
                    <a:pt x="0" y="24"/>
                  </a:lnTo>
                  <a:lnTo>
                    <a:pt x="0" y="20"/>
                  </a:lnTo>
                  <a:lnTo>
                    <a:pt x="2" y="18"/>
                  </a:lnTo>
                  <a:lnTo>
                    <a:pt x="2" y="18"/>
                  </a:lnTo>
                  <a:lnTo>
                    <a:pt x="8" y="14"/>
                  </a:lnTo>
                  <a:lnTo>
                    <a:pt x="8" y="14"/>
                  </a:lnTo>
                  <a:lnTo>
                    <a:pt x="10" y="10"/>
                  </a:lnTo>
                  <a:lnTo>
                    <a:pt x="10" y="10"/>
                  </a:lnTo>
                  <a:lnTo>
                    <a:pt x="14" y="4"/>
                  </a:lnTo>
                  <a:lnTo>
                    <a:pt x="14" y="4"/>
                  </a:lnTo>
                  <a:lnTo>
                    <a:pt x="20" y="0"/>
                  </a:lnTo>
                  <a:lnTo>
                    <a:pt x="22" y="0"/>
                  </a:lnTo>
                  <a:lnTo>
                    <a:pt x="24" y="0"/>
                  </a:lnTo>
                  <a:lnTo>
                    <a:pt x="24" y="0"/>
                  </a:lnTo>
                  <a:lnTo>
                    <a:pt x="24"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10"/>
            <p:cNvSpPr/>
            <p:nvPr/>
          </p:nvSpPr>
          <p:spPr>
            <a:xfrm>
              <a:off x="2482" y="1660"/>
              <a:ext cx="17" cy="26"/>
            </a:xfrm>
            <a:custGeom>
              <a:avLst/>
              <a:gdLst/>
              <a:ahLst/>
              <a:cxnLst/>
              <a:rect l="l" t="t" r="r" b="b"/>
              <a:pathLst>
                <a:path w="17" h="26" extrusionOk="0">
                  <a:moveTo>
                    <a:pt x="6" y="0"/>
                  </a:moveTo>
                  <a:lnTo>
                    <a:pt x="6" y="0"/>
                  </a:lnTo>
                  <a:lnTo>
                    <a:pt x="8" y="2"/>
                  </a:lnTo>
                  <a:lnTo>
                    <a:pt x="11" y="2"/>
                  </a:lnTo>
                  <a:lnTo>
                    <a:pt x="15" y="2"/>
                  </a:lnTo>
                  <a:lnTo>
                    <a:pt x="17" y="2"/>
                  </a:lnTo>
                  <a:lnTo>
                    <a:pt x="17" y="2"/>
                  </a:lnTo>
                  <a:lnTo>
                    <a:pt x="17" y="6"/>
                  </a:lnTo>
                  <a:lnTo>
                    <a:pt x="15" y="12"/>
                  </a:lnTo>
                  <a:lnTo>
                    <a:pt x="15" y="12"/>
                  </a:lnTo>
                  <a:lnTo>
                    <a:pt x="13" y="20"/>
                  </a:lnTo>
                  <a:lnTo>
                    <a:pt x="8" y="26"/>
                  </a:lnTo>
                  <a:lnTo>
                    <a:pt x="8" y="26"/>
                  </a:lnTo>
                  <a:lnTo>
                    <a:pt x="6" y="26"/>
                  </a:lnTo>
                  <a:lnTo>
                    <a:pt x="2" y="26"/>
                  </a:lnTo>
                  <a:lnTo>
                    <a:pt x="2" y="26"/>
                  </a:lnTo>
                  <a:lnTo>
                    <a:pt x="0" y="22"/>
                  </a:lnTo>
                  <a:lnTo>
                    <a:pt x="0" y="16"/>
                  </a:lnTo>
                  <a:lnTo>
                    <a:pt x="0" y="16"/>
                  </a:lnTo>
                  <a:lnTo>
                    <a:pt x="2" y="6"/>
                  </a:lnTo>
                  <a:lnTo>
                    <a:pt x="2" y="6"/>
                  </a:lnTo>
                  <a:lnTo>
                    <a:pt x="4" y="2"/>
                  </a:lnTo>
                  <a:lnTo>
                    <a:pt x="6" y="0"/>
                  </a:lnTo>
                  <a:lnTo>
                    <a:pt x="6" y="0"/>
                  </a:lnTo>
                  <a:lnTo>
                    <a:pt x="6" y="0"/>
                  </a:lnTo>
                  <a:lnTo>
                    <a:pt x="6" y="0"/>
                  </a:lnTo>
                  <a:lnTo>
                    <a:pt x="6"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10"/>
            <p:cNvSpPr/>
            <p:nvPr/>
          </p:nvSpPr>
          <p:spPr>
            <a:xfrm>
              <a:off x="2464" y="1451"/>
              <a:ext cx="43" cy="66"/>
            </a:xfrm>
            <a:custGeom>
              <a:avLst/>
              <a:gdLst/>
              <a:ahLst/>
              <a:cxnLst/>
              <a:rect l="l" t="t" r="r" b="b"/>
              <a:pathLst>
                <a:path w="43" h="66" extrusionOk="0">
                  <a:moveTo>
                    <a:pt x="43" y="54"/>
                  </a:moveTo>
                  <a:lnTo>
                    <a:pt x="43" y="54"/>
                  </a:lnTo>
                  <a:lnTo>
                    <a:pt x="43" y="56"/>
                  </a:lnTo>
                  <a:lnTo>
                    <a:pt x="41" y="60"/>
                  </a:lnTo>
                  <a:lnTo>
                    <a:pt x="33" y="66"/>
                  </a:lnTo>
                  <a:lnTo>
                    <a:pt x="33" y="66"/>
                  </a:lnTo>
                  <a:lnTo>
                    <a:pt x="31" y="66"/>
                  </a:lnTo>
                  <a:lnTo>
                    <a:pt x="27" y="66"/>
                  </a:lnTo>
                  <a:lnTo>
                    <a:pt x="27" y="66"/>
                  </a:lnTo>
                  <a:lnTo>
                    <a:pt x="27" y="64"/>
                  </a:lnTo>
                  <a:lnTo>
                    <a:pt x="29" y="62"/>
                  </a:lnTo>
                  <a:lnTo>
                    <a:pt x="29" y="58"/>
                  </a:lnTo>
                  <a:lnTo>
                    <a:pt x="31" y="56"/>
                  </a:lnTo>
                  <a:lnTo>
                    <a:pt x="31" y="56"/>
                  </a:lnTo>
                  <a:lnTo>
                    <a:pt x="27" y="56"/>
                  </a:lnTo>
                  <a:lnTo>
                    <a:pt x="20" y="56"/>
                  </a:lnTo>
                  <a:lnTo>
                    <a:pt x="14" y="56"/>
                  </a:lnTo>
                  <a:lnTo>
                    <a:pt x="10" y="54"/>
                  </a:lnTo>
                  <a:lnTo>
                    <a:pt x="10" y="54"/>
                  </a:lnTo>
                  <a:lnTo>
                    <a:pt x="12" y="50"/>
                  </a:lnTo>
                  <a:lnTo>
                    <a:pt x="12" y="46"/>
                  </a:lnTo>
                  <a:lnTo>
                    <a:pt x="12" y="46"/>
                  </a:lnTo>
                  <a:lnTo>
                    <a:pt x="10" y="40"/>
                  </a:lnTo>
                  <a:lnTo>
                    <a:pt x="10" y="40"/>
                  </a:lnTo>
                  <a:lnTo>
                    <a:pt x="10" y="34"/>
                  </a:lnTo>
                  <a:lnTo>
                    <a:pt x="10" y="30"/>
                  </a:lnTo>
                  <a:lnTo>
                    <a:pt x="10" y="30"/>
                  </a:lnTo>
                  <a:lnTo>
                    <a:pt x="6" y="28"/>
                  </a:lnTo>
                  <a:lnTo>
                    <a:pt x="2" y="28"/>
                  </a:lnTo>
                  <a:lnTo>
                    <a:pt x="2" y="28"/>
                  </a:lnTo>
                  <a:lnTo>
                    <a:pt x="0" y="24"/>
                  </a:lnTo>
                  <a:lnTo>
                    <a:pt x="0" y="24"/>
                  </a:lnTo>
                  <a:lnTo>
                    <a:pt x="2" y="18"/>
                  </a:lnTo>
                  <a:lnTo>
                    <a:pt x="4" y="14"/>
                  </a:lnTo>
                  <a:lnTo>
                    <a:pt x="4" y="14"/>
                  </a:lnTo>
                  <a:lnTo>
                    <a:pt x="8" y="12"/>
                  </a:lnTo>
                  <a:lnTo>
                    <a:pt x="12" y="10"/>
                  </a:lnTo>
                  <a:lnTo>
                    <a:pt x="12" y="10"/>
                  </a:lnTo>
                  <a:lnTo>
                    <a:pt x="14" y="10"/>
                  </a:lnTo>
                  <a:lnTo>
                    <a:pt x="14" y="14"/>
                  </a:lnTo>
                  <a:lnTo>
                    <a:pt x="16" y="16"/>
                  </a:lnTo>
                  <a:lnTo>
                    <a:pt x="16" y="18"/>
                  </a:lnTo>
                  <a:lnTo>
                    <a:pt x="16" y="18"/>
                  </a:lnTo>
                  <a:lnTo>
                    <a:pt x="18" y="18"/>
                  </a:lnTo>
                  <a:lnTo>
                    <a:pt x="20" y="16"/>
                  </a:lnTo>
                  <a:lnTo>
                    <a:pt x="22" y="10"/>
                  </a:lnTo>
                  <a:lnTo>
                    <a:pt x="22" y="4"/>
                  </a:lnTo>
                  <a:lnTo>
                    <a:pt x="27" y="0"/>
                  </a:lnTo>
                  <a:lnTo>
                    <a:pt x="27" y="0"/>
                  </a:lnTo>
                  <a:lnTo>
                    <a:pt x="27" y="2"/>
                  </a:lnTo>
                  <a:lnTo>
                    <a:pt x="27" y="2"/>
                  </a:lnTo>
                  <a:lnTo>
                    <a:pt x="29" y="6"/>
                  </a:lnTo>
                  <a:lnTo>
                    <a:pt x="31" y="10"/>
                  </a:lnTo>
                  <a:lnTo>
                    <a:pt x="31" y="10"/>
                  </a:lnTo>
                  <a:lnTo>
                    <a:pt x="31" y="16"/>
                  </a:lnTo>
                  <a:lnTo>
                    <a:pt x="31" y="16"/>
                  </a:lnTo>
                  <a:lnTo>
                    <a:pt x="29" y="24"/>
                  </a:lnTo>
                  <a:lnTo>
                    <a:pt x="29" y="24"/>
                  </a:lnTo>
                  <a:lnTo>
                    <a:pt x="31" y="28"/>
                  </a:lnTo>
                  <a:lnTo>
                    <a:pt x="33" y="34"/>
                  </a:lnTo>
                  <a:lnTo>
                    <a:pt x="33" y="34"/>
                  </a:lnTo>
                  <a:lnTo>
                    <a:pt x="31" y="38"/>
                  </a:lnTo>
                  <a:lnTo>
                    <a:pt x="31" y="42"/>
                  </a:lnTo>
                  <a:lnTo>
                    <a:pt x="31" y="42"/>
                  </a:lnTo>
                  <a:lnTo>
                    <a:pt x="31" y="46"/>
                  </a:lnTo>
                  <a:lnTo>
                    <a:pt x="31" y="46"/>
                  </a:lnTo>
                  <a:lnTo>
                    <a:pt x="39" y="48"/>
                  </a:lnTo>
                  <a:lnTo>
                    <a:pt x="41" y="50"/>
                  </a:lnTo>
                  <a:lnTo>
                    <a:pt x="43" y="54"/>
                  </a:lnTo>
                  <a:lnTo>
                    <a:pt x="43" y="54"/>
                  </a:lnTo>
                  <a:lnTo>
                    <a:pt x="43" y="5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 name="Google Shape;388;p10"/>
            <p:cNvSpPr/>
            <p:nvPr/>
          </p:nvSpPr>
          <p:spPr>
            <a:xfrm>
              <a:off x="2430" y="1439"/>
              <a:ext cx="22" cy="16"/>
            </a:xfrm>
            <a:custGeom>
              <a:avLst/>
              <a:gdLst/>
              <a:ahLst/>
              <a:cxnLst/>
              <a:rect l="l" t="t" r="r" b="b"/>
              <a:pathLst>
                <a:path w="22" h="16" extrusionOk="0">
                  <a:moveTo>
                    <a:pt x="18" y="2"/>
                  </a:moveTo>
                  <a:lnTo>
                    <a:pt x="18" y="2"/>
                  </a:lnTo>
                  <a:lnTo>
                    <a:pt x="22" y="4"/>
                  </a:lnTo>
                  <a:lnTo>
                    <a:pt x="22" y="6"/>
                  </a:lnTo>
                  <a:lnTo>
                    <a:pt x="22" y="6"/>
                  </a:lnTo>
                  <a:lnTo>
                    <a:pt x="18" y="10"/>
                  </a:lnTo>
                  <a:lnTo>
                    <a:pt x="18" y="10"/>
                  </a:lnTo>
                  <a:lnTo>
                    <a:pt x="18" y="14"/>
                  </a:lnTo>
                  <a:lnTo>
                    <a:pt x="16" y="16"/>
                  </a:lnTo>
                  <a:lnTo>
                    <a:pt x="16" y="16"/>
                  </a:lnTo>
                  <a:lnTo>
                    <a:pt x="10" y="16"/>
                  </a:lnTo>
                  <a:lnTo>
                    <a:pt x="4" y="14"/>
                  </a:lnTo>
                  <a:lnTo>
                    <a:pt x="4" y="14"/>
                  </a:lnTo>
                  <a:lnTo>
                    <a:pt x="2" y="10"/>
                  </a:lnTo>
                  <a:lnTo>
                    <a:pt x="0" y="4"/>
                  </a:lnTo>
                  <a:lnTo>
                    <a:pt x="0" y="4"/>
                  </a:lnTo>
                  <a:lnTo>
                    <a:pt x="2" y="0"/>
                  </a:lnTo>
                  <a:lnTo>
                    <a:pt x="2" y="0"/>
                  </a:lnTo>
                  <a:lnTo>
                    <a:pt x="4" y="0"/>
                  </a:lnTo>
                  <a:lnTo>
                    <a:pt x="10" y="0"/>
                  </a:lnTo>
                  <a:lnTo>
                    <a:pt x="18" y="2"/>
                  </a:lnTo>
                  <a:lnTo>
                    <a:pt x="18" y="2"/>
                  </a:lnTo>
                  <a:lnTo>
                    <a:pt x="18" y="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10"/>
            <p:cNvSpPr/>
            <p:nvPr/>
          </p:nvSpPr>
          <p:spPr>
            <a:xfrm>
              <a:off x="2458" y="1380"/>
              <a:ext cx="61" cy="55"/>
            </a:xfrm>
            <a:custGeom>
              <a:avLst/>
              <a:gdLst/>
              <a:ahLst/>
              <a:cxnLst/>
              <a:rect l="l" t="t" r="r" b="b"/>
              <a:pathLst>
                <a:path w="61" h="55" extrusionOk="0">
                  <a:moveTo>
                    <a:pt x="55" y="0"/>
                  </a:moveTo>
                  <a:lnTo>
                    <a:pt x="55" y="0"/>
                  </a:lnTo>
                  <a:lnTo>
                    <a:pt x="59" y="0"/>
                  </a:lnTo>
                  <a:lnTo>
                    <a:pt x="61" y="0"/>
                  </a:lnTo>
                  <a:lnTo>
                    <a:pt x="61" y="0"/>
                  </a:lnTo>
                  <a:lnTo>
                    <a:pt x="59" y="5"/>
                  </a:lnTo>
                  <a:lnTo>
                    <a:pt x="57" y="9"/>
                  </a:lnTo>
                  <a:lnTo>
                    <a:pt x="55" y="13"/>
                  </a:lnTo>
                  <a:lnTo>
                    <a:pt x="53" y="17"/>
                  </a:lnTo>
                  <a:lnTo>
                    <a:pt x="53" y="17"/>
                  </a:lnTo>
                  <a:lnTo>
                    <a:pt x="55" y="21"/>
                  </a:lnTo>
                  <a:lnTo>
                    <a:pt x="55" y="21"/>
                  </a:lnTo>
                  <a:lnTo>
                    <a:pt x="57" y="21"/>
                  </a:lnTo>
                  <a:lnTo>
                    <a:pt x="57" y="21"/>
                  </a:lnTo>
                  <a:lnTo>
                    <a:pt x="55" y="23"/>
                  </a:lnTo>
                  <a:lnTo>
                    <a:pt x="51" y="23"/>
                  </a:lnTo>
                  <a:lnTo>
                    <a:pt x="51" y="23"/>
                  </a:lnTo>
                  <a:lnTo>
                    <a:pt x="47" y="23"/>
                  </a:lnTo>
                  <a:lnTo>
                    <a:pt x="47" y="23"/>
                  </a:lnTo>
                  <a:lnTo>
                    <a:pt x="41" y="27"/>
                  </a:lnTo>
                  <a:lnTo>
                    <a:pt x="41" y="27"/>
                  </a:lnTo>
                  <a:lnTo>
                    <a:pt x="41" y="29"/>
                  </a:lnTo>
                  <a:lnTo>
                    <a:pt x="41" y="35"/>
                  </a:lnTo>
                  <a:lnTo>
                    <a:pt x="41" y="35"/>
                  </a:lnTo>
                  <a:lnTo>
                    <a:pt x="43" y="35"/>
                  </a:lnTo>
                  <a:lnTo>
                    <a:pt x="43" y="35"/>
                  </a:lnTo>
                  <a:lnTo>
                    <a:pt x="43" y="39"/>
                  </a:lnTo>
                  <a:lnTo>
                    <a:pt x="39" y="41"/>
                  </a:lnTo>
                  <a:lnTo>
                    <a:pt x="39" y="41"/>
                  </a:lnTo>
                  <a:lnTo>
                    <a:pt x="33" y="43"/>
                  </a:lnTo>
                  <a:lnTo>
                    <a:pt x="30" y="45"/>
                  </a:lnTo>
                  <a:lnTo>
                    <a:pt x="30" y="45"/>
                  </a:lnTo>
                  <a:lnTo>
                    <a:pt x="24" y="43"/>
                  </a:lnTo>
                  <a:lnTo>
                    <a:pt x="24" y="43"/>
                  </a:lnTo>
                  <a:lnTo>
                    <a:pt x="20" y="47"/>
                  </a:lnTo>
                  <a:lnTo>
                    <a:pt x="20" y="47"/>
                  </a:lnTo>
                  <a:lnTo>
                    <a:pt x="16" y="49"/>
                  </a:lnTo>
                  <a:lnTo>
                    <a:pt x="16" y="49"/>
                  </a:lnTo>
                  <a:lnTo>
                    <a:pt x="14" y="53"/>
                  </a:lnTo>
                  <a:lnTo>
                    <a:pt x="14" y="53"/>
                  </a:lnTo>
                  <a:lnTo>
                    <a:pt x="6" y="55"/>
                  </a:lnTo>
                  <a:lnTo>
                    <a:pt x="4" y="55"/>
                  </a:lnTo>
                  <a:lnTo>
                    <a:pt x="2" y="55"/>
                  </a:lnTo>
                  <a:lnTo>
                    <a:pt x="2" y="55"/>
                  </a:lnTo>
                  <a:lnTo>
                    <a:pt x="0" y="53"/>
                  </a:lnTo>
                  <a:lnTo>
                    <a:pt x="2" y="49"/>
                  </a:lnTo>
                  <a:lnTo>
                    <a:pt x="2" y="49"/>
                  </a:lnTo>
                  <a:lnTo>
                    <a:pt x="2" y="47"/>
                  </a:lnTo>
                  <a:lnTo>
                    <a:pt x="2" y="47"/>
                  </a:lnTo>
                  <a:lnTo>
                    <a:pt x="6" y="45"/>
                  </a:lnTo>
                  <a:lnTo>
                    <a:pt x="8" y="43"/>
                  </a:lnTo>
                  <a:lnTo>
                    <a:pt x="8" y="43"/>
                  </a:lnTo>
                  <a:lnTo>
                    <a:pt x="8" y="37"/>
                  </a:lnTo>
                  <a:lnTo>
                    <a:pt x="6" y="31"/>
                  </a:lnTo>
                  <a:lnTo>
                    <a:pt x="6" y="31"/>
                  </a:lnTo>
                  <a:lnTo>
                    <a:pt x="8" y="25"/>
                  </a:lnTo>
                  <a:lnTo>
                    <a:pt x="12" y="19"/>
                  </a:lnTo>
                  <a:lnTo>
                    <a:pt x="12" y="19"/>
                  </a:lnTo>
                  <a:lnTo>
                    <a:pt x="14" y="15"/>
                  </a:lnTo>
                  <a:lnTo>
                    <a:pt x="16" y="13"/>
                  </a:lnTo>
                  <a:lnTo>
                    <a:pt x="16" y="13"/>
                  </a:lnTo>
                  <a:lnTo>
                    <a:pt x="20" y="15"/>
                  </a:lnTo>
                  <a:lnTo>
                    <a:pt x="22" y="19"/>
                  </a:lnTo>
                  <a:lnTo>
                    <a:pt x="22" y="19"/>
                  </a:lnTo>
                  <a:lnTo>
                    <a:pt x="24" y="19"/>
                  </a:lnTo>
                  <a:lnTo>
                    <a:pt x="28" y="19"/>
                  </a:lnTo>
                  <a:lnTo>
                    <a:pt x="28" y="19"/>
                  </a:lnTo>
                  <a:lnTo>
                    <a:pt x="28" y="15"/>
                  </a:lnTo>
                  <a:lnTo>
                    <a:pt x="28" y="13"/>
                  </a:lnTo>
                  <a:lnTo>
                    <a:pt x="28" y="13"/>
                  </a:lnTo>
                  <a:lnTo>
                    <a:pt x="28" y="9"/>
                  </a:lnTo>
                  <a:lnTo>
                    <a:pt x="28" y="9"/>
                  </a:lnTo>
                  <a:lnTo>
                    <a:pt x="35" y="5"/>
                  </a:lnTo>
                  <a:lnTo>
                    <a:pt x="45" y="2"/>
                  </a:lnTo>
                  <a:lnTo>
                    <a:pt x="45" y="2"/>
                  </a:lnTo>
                  <a:lnTo>
                    <a:pt x="55" y="0"/>
                  </a:lnTo>
                  <a:lnTo>
                    <a:pt x="55" y="0"/>
                  </a:lnTo>
                  <a:lnTo>
                    <a:pt x="55" y="0"/>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10"/>
            <p:cNvSpPr/>
            <p:nvPr/>
          </p:nvSpPr>
          <p:spPr>
            <a:xfrm>
              <a:off x="2448" y="1559"/>
              <a:ext cx="34" cy="32"/>
            </a:xfrm>
            <a:custGeom>
              <a:avLst/>
              <a:gdLst/>
              <a:ahLst/>
              <a:cxnLst/>
              <a:rect l="l" t="t" r="r" b="b"/>
              <a:pathLst>
                <a:path w="34" h="32" extrusionOk="0">
                  <a:moveTo>
                    <a:pt x="34" y="22"/>
                  </a:moveTo>
                  <a:lnTo>
                    <a:pt x="34" y="22"/>
                  </a:lnTo>
                  <a:lnTo>
                    <a:pt x="34" y="26"/>
                  </a:lnTo>
                  <a:lnTo>
                    <a:pt x="34" y="28"/>
                  </a:lnTo>
                  <a:lnTo>
                    <a:pt x="34" y="28"/>
                  </a:lnTo>
                  <a:lnTo>
                    <a:pt x="30" y="28"/>
                  </a:lnTo>
                  <a:lnTo>
                    <a:pt x="26" y="28"/>
                  </a:lnTo>
                  <a:lnTo>
                    <a:pt x="26" y="28"/>
                  </a:lnTo>
                  <a:lnTo>
                    <a:pt x="20" y="30"/>
                  </a:lnTo>
                  <a:lnTo>
                    <a:pt x="12" y="32"/>
                  </a:lnTo>
                  <a:lnTo>
                    <a:pt x="12" y="32"/>
                  </a:lnTo>
                  <a:lnTo>
                    <a:pt x="8" y="30"/>
                  </a:lnTo>
                  <a:lnTo>
                    <a:pt x="4" y="30"/>
                  </a:lnTo>
                  <a:lnTo>
                    <a:pt x="4" y="30"/>
                  </a:lnTo>
                  <a:lnTo>
                    <a:pt x="0" y="26"/>
                  </a:lnTo>
                  <a:lnTo>
                    <a:pt x="0" y="26"/>
                  </a:lnTo>
                  <a:lnTo>
                    <a:pt x="0" y="24"/>
                  </a:lnTo>
                  <a:lnTo>
                    <a:pt x="0" y="22"/>
                  </a:lnTo>
                  <a:lnTo>
                    <a:pt x="0" y="22"/>
                  </a:lnTo>
                  <a:lnTo>
                    <a:pt x="2" y="22"/>
                  </a:lnTo>
                  <a:lnTo>
                    <a:pt x="2" y="24"/>
                  </a:lnTo>
                  <a:lnTo>
                    <a:pt x="2" y="24"/>
                  </a:lnTo>
                  <a:lnTo>
                    <a:pt x="4" y="26"/>
                  </a:lnTo>
                  <a:lnTo>
                    <a:pt x="4" y="26"/>
                  </a:lnTo>
                  <a:lnTo>
                    <a:pt x="8" y="26"/>
                  </a:lnTo>
                  <a:lnTo>
                    <a:pt x="8" y="26"/>
                  </a:lnTo>
                  <a:lnTo>
                    <a:pt x="12" y="24"/>
                  </a:lnTo>
                  <a:lnTo>
                    <a:pt x="12" y="24"/>
                  </a:lnTo>
                  <a:lnTo>
                    <a:pt x="14" y="22"/>
                  </a:lnTo>
                  <a:lnTo>
                    <a:pt x="14" y="22"/>
                  </a:lnTo>
                  <a:lnTo>
                    <a:pt x="14" y="20"/>
                  </a:lnTo>
                  <a:lnTo>
                    <a:pt x="14" y="20"/>
                  </a:lnTo>
                  <a:lnTo>
                    <a:pt x="14" y="18"/>
                  </a:lnTo>
                  <a:lnTo>
                    <a:pt x="18" y="14"/>
                  </a:lnTo>
                  <a:lnTo>
                    <a:pt x="18" y="14"/>
                  </a:lnTo>
                  <a:lnTo>
                    <a:pt x="14" y="10"/>
                  </a:lnTo>
                  <a:lnTo>
                    <a:pt x="10" y="8"/>
                  </a:lnTo>
                  <a:lnTo>
                    <a:pt x="10" y="8"/>
                  </a:lnTo>
                  <a:lnTo>
                    <a:pt x="12" y="2"/>
                  </a:lnTo>
                  <a:lnTo>
                    <a:pt x="12" y="2"/>
                  </a:lnTo>
                  <a:lnTo>
                    <a:pt x="18" y="0"/>
                  </a:lnTo>
                  <a:lnTo>
                    <a:pt x="18" y="0"/>
                  </a:lnTo>
                  <a:lnTo>
                    <a:pt x="22" y="0"/>
                  </a:lnTo>
                  <a:lnTo>
                    <a:pt x="24" y="0"/>
                  </a:lnTo>
                  <a:lnTo>
                    <a:pt x="24" y="0"/>
                  </a:lnTo>
                  <a:lnTo>
                    <a:pt x="24" y="4"/>
                  </a:lnTo>
                  <a:lnTo>
                    <a:pt x="24" y="4"/>
                  </a:lnTo>
                  <a:lnTo>
                    <a:pt x="30" y="14"/>
                  </a:lnTo>
                  <a:lnTo>
                    <a:pt x="34" y="22"/>
                  </a:lnTo>
                  <a:lnTo>
                    <a:pt x="34" y="22"/>
                  </a:lnTo>
                  <a:lnTo>
                    <a:pt x="34" y="2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10"/>
            <p:cNvSpPr/>
            <p:nvPr/>
          </p:nvSpPr>
          <p:spPr>
            <a:xfrm>
              <a:off x="2422" y="1622"/>
              <a:ext cx="24" cy="28"/>
            </a:xfrm>
            <a:custGeom>
              <a:avLst/>
              <a:gdLst/>
              <a:ahLst/>
              <a:cxnLst/>
              <a:rect l="l" t="t" r="r" b="b"/>
              <a:pathLst>
                <a:path w="24" h="28" extrusionOk="0">
                  <a:moveTo>
                    <a:pt x="24" y="4"/>
                  </a:moveTo>
                  <a:lnTo>
                    <a:pt x="24" y="4"/>
                  </a:lnTo>
                  <a:lnTo>
                    <a:pt x="24" y="16"/>
                  </a:lnTo>
                  <a:lnTo>
                    <a:pt x="24" y="16"/>
                  </a:lnTo>
                  <a:lnTo>
                    <a:pt x="22" y="20"/>
                  </a:lnTo>
                  <a:lnTo>
                    <a:pt x="22" y="26"/>
                  </a:lnTo>
                  <a:lnTo>
                    <a:pt x="22" y="26"/>
                  </a:lnTo>
                  <a:lnTo>
                    <a:pt x="16" y="28"/>
                  </a:lnTo>
                  <a:lnTo>
                    <a:pt x="10" y="28"/>
                  </a:lnTo>
                  <a:lnTo>
                    <a:pt x="10" y="28"/>
                  </a:lnTo>
                  <a:lnTo>
                    <a:pt x="8" y="26"/>
                  </a:lnTo>
                  <a:lnTo>
                    <a:pt x="8" y="20"/>
                  </a:lnTo>
                  <a:lnTo>
                    <a:pt x="10" y="14"/>
                  </a:lnTo>
                  <a:lnTo>
                    <a:pt x="8" y="12"/>
                  </a:lnTo>
                  <a:lnTo>
                    <a:pt x="8" y="12"/>
                  </a:lnTo>
                  <a:lnTo>
                    <a:pt x="6" y="12"/>
                  </a:lnTo>
                  <a:lnTo>
                    <a:pt x="4" y="16"/>
                  </a:lnTo>
                  <a:lnTo>
                    <a:pt x="2" y="18"/>
                  </a:lnTo>
                  <a:lnTo>
                    <a:pt x="0" y="18"/>
                  </a:lnTo>
                  <a:lnTo>
                    <a:pt x="0" y="18"/>
                  </a:lnTo>
                  <a:lnTo>
                    <a:pt x="0" y="16"/>
                  </a:lnTo>
                  <a:lnTo>
                    <a:pt x="0" y="16"/>
                  </a:lnTo>
                  <a:lnTo>
                    <a:pt x="4" y="10"/>
                  </a:lnTo>
                  <a:lnTo>
                    <a:pt x="8" y="6"/>
                  </a:lnTo>
                  <a:lnTo>
                    <a:pt x="8" y="6"/>
                  </a:lnTo>
                  <a:lnTo>
                    <a:pt x="12" y="6"/>
                  </a:lnTo>
                  <a:lnTo>
                    <a:pt x="18" y="6"/>
                  </a:lnTo>
                  <a:lnTo>
                    <a:pt x="18" y="6"/>
                  </a:lnTo>
                  <a:lnTo>
                    <a:pt x="20" y="2"/>
                  </a:lnTo>
                  <a:lnTo>
                    <a:pt x="20" y="0"/>
                  </a:lnTo>
                  <a:lnTo>
                    <a:pt x="22" y="0"/>
                  </a:lnTo>
                  <a:lnTo>
                    <a:pt x="22" y="0"/>
                  </a:lnTo>
                  <a:lnTo>
                    <a:pt x="24" y="0"/>
                  </a:lnTo>
                  <a:lnTo>
                    <a:pt x="24" y="4"/>
                  </a:lnTo>
                  <a:lnTo>
                    <a:pt x="24" y="4"/>
                  </a:lnTo>
                  <a:lnTo>
                    <a:pt x="24" y="4"/>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10"/>
            <p:cNvSpPr/>
            <p:nvPr/>
          </p:nvSpPr>
          <p:spPr>
            <a:xfrm>
              <a:off x="2298" y="1662"/>
              <a:ext cx="142" cy="143"/>
            </a:xfrm>
            <a:custGeom>
              <a:avLst/>
              <a:gdLst/>
              <a:ahLst/>
              <a:cxnLst/>
              <a:rect l="l" t="t" r="r" b="b"/>
              <a:pathLst>
                <a:path w="142" h="143" extrusionOk="0">
                  <a:moveTo>
                    <a:pt x="24" y="114"/>
                  </a:moveTo>
                  <a:lnTo>
                    <a:pt x="24" y="114"/>
                  </a:lnTo>
                  <a:lnTo>
                    <a:pt x="20" y="110"/>
                  </a:lnTo>
                  <a:lnTo>
                    <a:pt x="14" y="104"/>
                  </a:lnTo>
                  <a:lnTo>
                    <a:pt x="14" y="104"/>
                  </a:lnTo>
                  <a:lnTo>
                    <a:pt x="14" y="94"/>
                  </a:lnTo>
                  <a:lnTo>
                    <a:pt x="12" y="84"/>
                  </a:lnTo>
                  <a:lnTo>
                    <a:pt x="12" y="84"/>
                  </a:lnTo>
                  <a:lnTo>
                    <a:pt x="10" y="82"/>
                  </a:lnTo>
                  <a:lnTo>
                    <a:pt x="6" y="76"/>
                  </a:lnTo>
                  <a:lnTo>
                    <a:pt x="2" y="72"/>
                  </a:lnTo>
                  <a:lnTo>
                    <a:pt x="0" y="68"/>
                  </a:lnTo>
                  <a:lnTo>
                    <a:pt x="0" y="68"/>
                  </a:lnTo>
                  <a:lnTo>
                    <a:pt x="2" y="66"/>
                  </a:lnTo>
                  <a:lnTo>
                    <a:pt x="6" y="66"/>
                  </a:lnTo>
                  <a:lnTo>
                    <a:pt x="12" y="64"/>
                  </a:lnTo>
                  <a:lnTo>
                    <a:pt x="14" y="64"/>
                  </a:lnTo>
                  <a:lnTo>
                    <a:pt x="14" y="64"/>
                  </a:lnTo>
                  <a:lnTo>
                    <a:pt x="18" y="56"/>
                  </a:lnTo>
                  <a:lnTo>
                    <a:pt x="18" y="54"/>
                  </a:lnTo>
                  <a:lnTo>
                    <a:pt x="20" y="48"/>
                  </a:lnTo>
                  <a:lnTo>
                    <a:pt x="20" y="48"/>
                  </a:lnTo>
                  <a:lnTo>
                    <a:pt x="26" y="52"/>
                  </a:lnTo>
                  <a:lnTo>
                    <a:pt x="30" y="52"/>
                  </a:lnTo>
                  <a:lnTo>
                    <a:pt x="30" y="52"/>
                  </a:lnTo>
                  <a:lnTo>
                    <a:pt x="34" y="48"/>
                  </a:lnTo>
                  <a:lnTo>
                    <a:pt x="38" y="42"/>
                  </a:lnTo>
                  <a:lnTo>
                    <a:pt x="38" y="42"/>
                  </a:lnTo>
                  <a:lnTo>
                    <a:pt x="38" y="42"/>
                  </a:lnTo>
                  <a:lnTo>
                    <a:pt x="38" y="42"/>
                  </a:lnTo>
                  <a:lnTo>
                    <a:pt x="38" y="42"/>
                  </a:lnTo>
                  <a:lnTo>
                    <a:pt x="38" y="42"/>
                  </a:lnTo>
                  <a:lnTo>
                    <a:pt x="38" y="42"/>
                  </a:lnTo>
                  <a:lnTo>
                    <a:pt x="38" y="42"/>
                  </a:lnTo>
                  <a:lnTo>
                    <a:pt x="40" y="40"/>
                  </a:lnTo>
                  <a:lnTo>
                    <a:pt x="40" y="40"/>
                  </a:lnTo>
                  <a:lnTo>
                    <a:pt x="44" y="32"/>
                  </a:lnTo>
                  <a:lnTo>
                    <a:pt x="44" y="32"/>
                  </a:lnTo>
                  <a:lnTo>
                    <a:pt x="44" y="32"/>
                  </a:lnTo>
                  <a:lnTo>
                    <a:pt x="44" y="32"/>
                  </a:lnTo>
                  <a:lnTo>
                    <a:pt x="50" y="30"/>
                  </a:lnTo>
                  <a:lnTo>
                    <a:pt x="50" y="30"/>
                  </a:lnTo>
                  <a:lnTo>
                    <a:pt x="54" y="26"/>
                  </a:lnTo>
                  <a:lnTo>
                    <a:pt x="54" y="26"/>
                  </a:lnTo>
                  <a:lnTo>
                    <a:pt x="56" y="16"/>
                  </a:lnTo>
                  <a:lnTo>
                    <a:pt x="56" y="16"/>
                  </a:lnTo>
                  <a:lnTo>
                    <a:pt x="58" y="10"/>
                  </a:lnTo>
                  <a:lnTo>
                    <a:pt x="58" y="10"/>
                  </a:lnTo>
                  <a:lnTo>
                    <a:pt x="60" y="4"/>
                  </a:lnTo>
                  <a:lnTo>
                    <a:pt x="60" y="4"/>
                  </a:lnTo>
                  <a:lnTo>
                    <a:pt x="64" y="4"/>
                  </a:lnTo>
                  <a:lnTo>
                    <a:pt x="64" y="4"/>
                  </a:lnTo>
                  <a:lnTo>
                    <a:pt x="66" y="0"/>
                  </a:lnTo>
                  <a:lnTo>
                    <a:pt x="66" y="0"/>
                  </a:lnTo>
                  <a:lnTo>
                    <a:pt x="70" y="0"/>
                  </a:lnTo>
                  <a:lnTo>
                    <a:pt x="74" y="2"/>
                  </a:lnTo>
                  <a:lnTo>
                    <a:pt x="74" y="2"/>
                  </a:lnTo>
                  <a:lnTo>
                    <a:pt x="82" y="10"/>
                  </a:lnTo>
                  <a:lnTo>
                    <a:pt x="82" y="10"/>
                  </a:lnTo>
                  <a:lnTo>
                    <a:pt x="84" y="14"/>
                  </a:lnTo>
                  <a:lnTo>
                    <a:pt x="84" y="14"/>
                  </a:lnTo>
                  <a:lnTo>
                    <a:pt x="80" y="16"/>
                  </a:lnTo>
                  <a:lnTo>
                    <a:pt x="74" y="18"/>
                  </a:lnTo>
                  <a:lnTo>
                    <a:pt x="70" y="22"/>
                  </a:lnTo>
                  <a:lnTo>
                    <a:pt x="68" y="24"/>
                  </a:lnTo>
                  <a:lnTo>
                    <a:pt x="68" y="24"/>
                  </a:lnTo>
                  <a:lnTo>
                    <a:pt x="68" y="28"/>
                  </a:lnTo>
                  <a:lnTo>
                    <a:pt x="68" y="28"/>
                  </a:lnTo>
                  <a:lnTo>
                    <a:pt x="72" y="28"/>
                  </a:lnTo>
                  <a:lnTo>
                    <a:pt x="76" y="28"/>
                  </a:lnTo>
                  <a:lnTo>
                    <a:pt x="76" y="28"/>
                  </a:lnTo>
                  <a:lnTo>
                    <a:pt x="86" y="24"/>
                  </a:lnTo>
                  <a:lnTo>
                    <a:pt x="86" y="24"/>
                  </a:lnTo>
                  <a:lnTo>
                    <a:pt x="98" y="22"/>
                  </a:lnTo>
                  <a:lnTo>
                    <a:pt x="112" y="22"/>
                  </a:lnTo>
                  <a:lnTo>
                    <a:pt x="112" y="22"/>
                  </a:lnTo>
                  <a:lnTo>
                    <a:pt x="120" y="26"/>
                  </a:lnTo>
                  <a:lnTo>
                    <a:pt x="126" y="32"/>
                  </a:lnTo>
                  <a:lnTo>
                    <a:pt x="126" y="32"/>
                  </a:lnTo>
                  <a:lnTo>
                    <a:pt x="128" y="38"/>
                  </a:lnTo>
                  <a:lnTo>
                    <a:pt x="130" y="44"/>
                  </a:lnTo>
                  <a:lnTo>
                    <a:pt x="130" y="44"/>
                  </a:lnTo>
                  <a:lnTo>
                    <a:pt x="132" y="54"/>
                  </a:lnTo>
                  <a:lnTo>
                    <a:pt x="134" y="60"/>
                  </a:lnTo>
                  <a:lnTo>
                    <a:pt x="134" y="60"/>
                  </a:lnTo>
                  <a:lnTo>
                    <a:pt x="134" y="70"/>
                  </a:lnTo>
                  <a:lnTo>
                    <a:pt x="130" y="80"/>
                  </a:lnTo>
                  <a:lnTo>
                    <a:pt x="130" y="80"/>
                  </a:lnTo>
                  <a:lnTo>
                    <a:pt x="124" y="84"/>
                  </a:lnTo>
                  <a:lnTo>
                    <a:pt x="122" y="86"/>
                  </a:lnTo>
                  <a:lnTo>
                    <a:pt x="122" y="88"/>
                  </a:lnTo>
                  <a:lnTo>
                    <a:pt x="122" y="88"/>
                  </a:lnTo>
                  <a:lnTo>
                    <a:pt x="124" y="90"/>
                  </a:lnTo>
                  <a:lnTo>
                    <a:pt x="128" y="90"/>
                  </a:lnTo>
                  <a:lnTo>
                    <a:pt x="136" y="90"/>
                  </a:lnTo>
                  <a:lnTo>
                    <a:pt x="136" y="90"/>
                  </a:lnTo>
                  <a:lnTo>
                    <a:pt x="142" y="94"/>
                  </a:lnTo>
                  <a:lnTo>
                    <a:pt x="142" y="94"/>
                  </a:lnTo>
                  <a:lnTo>
                    <a:pt x="142" y="100"/>
                  </a:lnTo>
                  <a:lnTo>
                    <a:pt x="142" y="106"/>
                  </a:lnTo>
                  <a:lnTo>
                    <a:pt x="142" y="106"/>
                  </a:lnTo>
                  <a:lnTo>
                    <a:pt x="142" y="114"/>
                  </a:lnTo>
                  <a:lnTo>
                    <a:pt x="142" y="116"/>
                  </a:lnTo>
                  <a:lnTo>
                    <a:pt x="140" y="118"/>
                  </a:lnTo>
                  <a:lnTo>
                    <a:pt x="140" y="118"/>
                  </a:lnTo>
                  <a:lnTo>
                    <a:pt x="136" y="114"/>
                  </a:lnTo>
                  <a:lnTo>
                    <a:pt x="134" y="110"/>
                  </a:lnTo>
                  <a:lnTo>
                    <a:pt x="134" y="104"/>
                  </a:lnTo>
                  <a:lnTo>
                    <a:pt x="132" y="102"/>
                  </a:lnTo>
                  <a:lnTo>
                    <a:pt x="132" y="102"/>
                  </a:lnTo>
                  <a:lnTo>
                    <a:pt x="130" y="104"/>
                  </a:lnTo>
                  <a:lnTo>
                    <a:pt x="130" y="106"/>
                  </a:lnTo>
                  <a:lnTo>
                    <a:pt x="132" y="112"/>
                  </a:lnTo>
                  <a:lnTo>
                    <a:pt x="132" y="112"/>
                  </a:lnTo>
                  <a:lnTo>
                    <a:pt x="132" y="118"/>
                  </a:lnTo>
                  <a:lnTo>
                    <a:pt x="134" y="124"/>
                  </a:lnTo>
                  <a:lnTo>
                    <a:pt x="134" y="124"/>
                  </a:lnTo>
                  <a:lnTo>
                    <a:pt x="130" y="128"/>
                  </a:lnTo>
                  <a:lnTo>
                    <a:pt x="126" y="130"/>
                  </a:lnTo>
                  <a:lnTo>
                    <a:pt x="126" y="130"/>
                  </a:lnTo>
                  <a:lnTo>
                    <a:pt x="120" y="128"/>
                  </a:lnTo>
                  <a:lnTo>
                    <a:pt x="112" y="130"/>
                  </a:lnTo>
                  <a:lnTo>
                    <a:pt x="112" y="130"/>
                  </a:lnTo>
                  <a:lnTo>
                    <a:pt x="110" y="134"/>
                  </a:lnTo>
                  <a:lnTo>
                    <a:pt x="106" y="140"/>
                  </a:lnTo>
                  <a:lnTo>
                    <a:pt x="106" y="140"/>
                  </a:lnTo>
                  <a:lnTo>
                    <a:pt x="98" y="143"/>
                  </a:lnTo>
                  <a:lnTo>
                    <a:pt x="90" y="143"/>
                  </a:lnTo>
                  <a:lnTo>
                    <a:pt x="90" y="143"/>
                  </a:lnTo>
                  <a:lnTo>
                    <a:pt x="88" y="143"/>
                  </a:lnTo>
                  <a:lnTo>
                    <a:pt x="88" y="143"/>
                  </a:lnTo>
                  <a:lnTo>
                    <a:pt x="88" y="140"/>
                  </a:lnTo>
                  <a:lnTo>
                    <a:pt x="88" y="140"/>
                  </a:lnTo>
                  <a:lnTo>
                    <a:pt x="90" y="130"/>
                  </a:lnTo>
                  <a:lnTo>
                    <a:pt x="92" y="122"/>
                  </a:lnTo>
                  <a:lnTo>
                    <a:pt x="92" y="122"/>
                  </a:lnTo>
                  <a:lnTo>
                    <a:pt x="92" y="116"/>
                  </a:lnTo>
                  <a:lnTo>
                    <a:pt x="92" y="116"/>
                  </a:lnTo>
                  <a:lnTo>
                    <a:pt x="88" y="104"/>
                  </a:lnTo>
                  <a:lnTo>
                    <a:pt x="86" y="100"/>
                  </a:lnTo>
                  <a:lnTo>
                    <a:pt x="84" y="96"/>
                  </a:lnTo>
                  <a:lnTo>
                    <a:pt x="84" y="96"/>
                  </a:lnTo>
                  <a:lnTo>
                    <a:pt x="74" y="94"/>
                  </a:lnTo>
                  <a:lnTo>
                    <a:pt x="66" y="94"/>
                  </a:lnTo>
                  <a:lnTo>
                    <a:pt x="58" y="94"/>
                  </a:lnTo>
                  <a:lnTo>
                    <a:pt x="50" y="96"/>
                  </a:lnTo>
                  <a:lnTo>
                    <a:pt x="50" y="96"/>
                  </a:lnTo>
                  <a:lnTo>
                    <a:pt x="44" y="100"/>
                  </a:lnTo>
                  <a:lnTo>
                    <a:pt x="40" y="104"/>
                  </a:lnTo>
                  <a:lnTo>
                    <a:pt x="40" y="104"/>
                  </a:lnTo>
                  <a:lnTo>
                    <a:pt x="32" y="112"/>
                  </a:lnTo>
                  <a:lnTo>
                    <a:pt x="28" y="114"/>
                  </a:lnTo>
                  <a:lnTo>
                    <a:pt x="24" y="114"/>
                  </a:lnTo>
                  <a:lnTo>
                    <a:pt x="24" y="114"/>
                  </a:lnTo>
                  <a:lnTo>
                    <a:pt x="24" y="114"/>
                  </a:lnTo>
                  <a:close/>
                </a:path>
              </a:pathLst>
            </a:custGeom>
            <a:solidFill>
              <a:srgbClr val="002060"/>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10"/>
            <p:cNvSpPr/>
            <p:nvPr/>
          </p:nvSpPr>
          <p:spPr>
            <a:xfrm>
              <a:off x="2308" y="1387"/>
              <a:ext cx="504" cy="823"/>
            </a:xfrm>
            <a:custGeom>
              <a:avLst/>
              <a:gdLst/>
              <a:ahLst/>
              <a:cxnLst/>
              <a:rect l="l" t="t" r="r" b="b"/>
              <a:pathLst>
                <a:path w="504" h="823" extrusionOk="0">
                  <a:moveTo>
                    <a:pt x="504" y="643"/>
                  </a:moveTo>
                  <a:lnTo>
                    <a:pt x="504" y="643"/>
                  </a:lnTo>
                  <a:lnTo>
                    <a:pt x="504" y="653"/>
                  </a:lnTo>
                  <a:lnTo>
                    <a:pt x="504" y="661"/>
                  </a:lnTo>
                  <a:lnTo>
                    <a:pt x="504" y="661"/>
                  </a:lnTo>
                  <a:lnTo>
                    <a:pt x="500" y="679"/>
                  </a:lnTo>
                  <a:lnTo>
                    <a:pt x="500" y="679"/>
                  </a:lnTo>
                  <a:lnTo>
                    <a:pt x="496" y="689"/>
                  </a:lnTo>
                  <a:lnTo>
                    <a:pt x="488" y="701"/>
                  </a:lnTo>
                  <a:lnTo>
                    <a:pt x="488" y="701"/>
                  </a:lnTo>
                  <a:lnTo>
                    <a:pt x="478" y="711"/>
                  </a:lnTo>
                  <a:lnTo>
                    <a:pt x="478" y="711"/>
                  </a:lnTo>
                  <a:lnTo>
                    <a:pt x="470" y="713"/>
                  </a:lnTo>
                  <a:lnTo>
                    <a:pt x="470" y="713"/>
                  </a:lnTo>
                  <a:lnTo>
                    <a:pt x="468" y="713"/>
                  </a:lnTo>
                  <a:lnTo>
                    <a:pt x="466" y="713"/>
                  </a:lnTo>
                  <a:lnTo>
                    <a:pt x="466" y="713"/>
                  </a:lnTo>
                  <a:lnTo>
                    <a:pt x="462" y="713"/>
                  </a:lnTo>
                  <a:lnTo>
                    <a:pt x="462" y="717"/>
                  </a:lnTo>
                  <a:lnTo>
                    <a:pt x="466" y="721"/>
                  </a:lnTo>
                  <a:lnTo>
                    <a:pt x="466" y="721"/>
                  </a:lnTo>
                  <a:lnTo>
                    <a:pt x="460" y="727"/>
                  </a:lnTo>
                  <a:lnTo>
                    <a:pt x="460" y="727"/>
                  </a:lnTo>
                  <a:lnTo>
                    <a:pt x="456" y="729"/>
                  </a:lnTo>
                  <a:lnTo>
                    <a:pt x="452" y="729"/>
                  </a:lnTo>
                  <a:lnTo>
                    <a:pt x="452" y="729"/>
                  </a:lnTo>
                  <a:lnTo>
                    <a:pt x="448" y="725"/>
                  </a:lnTo>
                  <a:lnTo>
                    <a:pt x="448" y="725"/>
                  </a:lnTo>
                  <a:lnTo>
                    <a:pt x="444" y="725"/>
                  </a:lnTo>
                  <a:lnTo>
                    <a:pt x="440" y="727"/>
                  </a:lnTo>
                  <a:lnTo>
                    <a:pt x="440" y="727"/>
                  </a:lnTo>
                  <a:lnTo>
                    <a:pt x="434" y="727"/>
                  </a:lnTo>
                  <a:lnTo>
                    <a:pt x="430" y="729"/>
                  </a:lnTo>
                  <a:lnTo>
                    <a:pt x="430" y="729"/>
                  </a:lnTo>
                  <a:lnTo>
                    <a:pt x="432" y="731"/>
                  </a:lnTo>
                  <a:lnTo>
                    <a:pt x="438" y="733"/>
                  </a:lnTo>
                  <a:lnTo>
                    <a:pt x="438" y="733"/>
                  </a:lnTo>
                  <a:lnTo>
                    <a:pt x="440" y="739"/>
                  </a:lnTo>
                  <a:lnTo>
                    <a:pt x="440" y="739"/>
                  </a:lnTo>
                  <a:lnTo>
                    <a:pt x="438" y="741"/>
                  </a:lnTo>
                  <a:lnTo>
                    <a:pt x="432" y="743"/>
                  </a:lnTo>
                  <a:lnTo>
                    <a:pt x="432" y="743"/>
                  </a:lnTo>
                  <a:lnTo>
                    <a:pt x="428" y="749"/>
                  </a:lnTo>
                  <a:lnTo>
                    <a:pt x="428" y="749"/>
                  </a:lnTo>
                  <a:lnTo>
                    <a:pt x="422" y="749"/>
                  </a:lnTo>
                  <a:lnTo>
                    <a:pt x="418" y="749"/>
                  </a:lnTo>
                  <a:lnTo>
                    <a:pt x="416" y="751"/>
                  </a:lnTo>
                  <a:lnTo>
                    <a:pt x="416" y="751"/>
                  </a:lnTo>
                  <a:lnTo>
                    <a:pt x="418" y="755"/>
                  </a:lnTo>
                  <a:lnTo>
                    <a:pt x="420" y="759"/>
                  </a:lnTo>
                  <a:lnTo>
                    <a:pt x="420" y="759"/>
                  </a:lnTo>
                  <a:lnTo>
                    <a:pt x="420" y="763"/>
                  </a:lnTo>
                  <a:lnTo>
                    <a:pt x="420" y="769"/>
                  </a:lnTo>
                  <a:lnTo>
                    <a:pt x="420" y="769"/>
                  </a:lnTo>
                  <a:lnTo>
                    <a:pt x="422" y="771"/>
                  </a:lnTo>
                  <a:lnTo>
                    <a:pt x="426" y="773"/>
                  </a:lnTo>
                  <a:lnTo>
                    <a:pt x="432" y="773"/>
                  </a:lnTo>
                  <a:lnTo>
                    <a:pt x="432" y="773"/>
                  </a:lnTo>
                  <a:lnTo>
                    <a:pt x="448" y="775"/>
                  </a:lnTo>
                  <a:lnTo>
                    <a:pt x="454" y="775"/>
                  </a:lnTo>
                  <a:lnTo>
                    <a:pt x="460" y="777"/>
                  </a:lnTo>
                  <a:lnTo>
                    <a:pt x="460" y="777"/>
                  </a:lnTo>
                  <a:lnTo>
                    <a:pt x="462" y="781"/>
                  </a:lnTo>
                  <a:lnTo>
                    <a:pt x="462" y="781"/>
                  </a:lnTo>
                  <a:lnTo>
                    <a:pt x="460" y="787"/>
                  </a:lnTo>
                  <a:lnTo>
                    <a:pt x="458" y="793"/>
                  </a:lnTo>
                  <a:lnTo>
                    <a:pt x="458" y="793"/>
                  </a:lnTo>
                  <a:lnTo>
                    <a:pt x="452" y="799"/>
                  </a:lnTo>
                  <a:lnTo>
                    <a:pt x="444" y="801"/>
                  </a:lnTo>
                  <a:lnTo>
                    <a:pt x="434" y="805"/>
                  </a:lnTo>
                  <a:lnTo>
                    <a:pt x="430" y="807"/>
                  </a:lnTo>
                  <a:lnTo>
                    <a:pt x="430" y="807"/>
                  </a:lnTo>
                  <a:lnTo>
                    <a:pt x="428" y="811"/>
                  </a:lnTo>
                  <a:lnTo>
                    <a:pt x="428" y="811"/>
                  </a:lnTo>
                  <a:lnTo>
                    <a:pt x="416" y="815"/>
                  </a:lnTo>
                  <a:lnTo>
                    <a:pt x="398" y="817"/>
                  </a:lnTo>
                  <a:lnTo>
                    <a:pt x="385" y="819"/>
                  </a:lnTo>
                  <a:lnTo>
                    <a:pt x="369" y="817"/>
                  </a:lnTo>
                  <a:lnTo>
                    <a:pt x="369" y="817"/>
                  </a:lnTo>
                  <a:lnTo>
                    <a:pt x="365" y="815"/>
                  </a:lnTo>
                  <a:lnTo>
                    <a:pt x="359" y="811"/>
                  </a:lnTo>
                  <a:lnTo>
                    <a:pt x="359" y="811"/>
                  </a:lnTo>
                  <a:lnTo>
                    <a:pt x="347" y="811"/>
                  </a:lnTo>
                  <a:lnTo>
                    <a:pt x="335" y="811"/>
                  </a:lnTo>
                  <a:lnTo>
                    <a:pt x="321" y="813"/>
                  </a:lnTo>
                  <a:lnTo>
                    <a:pt x="313" y="811"/>
                  </a:lnTo>
                  <a:lnTo>
                    <a:pt x="313" y="811"/>
                  </a:lnTo>
                  <a:lnTo>
                    <a:pt x="307" y="805"/>
                  </a:lnTo>
                  <a:lnTo>
                    <a:pt x="307" y="805"/>
                  </a:lnTo>
                  <a:lnTo>
                    <a:pt x="307" y="801"/>
                  </a:lnTo>
                  <a:lnTo>
                    <a:pt x="307" y="801"/>
                  </a:lnTo>
                  <a:lnTo>
                    <a:pt x="301" y="801"/>
                  </a:lnTo>
                  <a:lnTo>
                    <a:pt x="297" y="801"/>
                  </a:lnTo>
                  <a:lnTo>
                    <a:pt x="297" y="801"/>
                  </a:lnTo>
                  <a:lnTo>
                    <a:pt x="289" y="797"/>
                  </a:lnTo>
                  <a:lnTo>
                    <a:pt x="289" y="797"/>
                  </a:lnTo>
                  <a:lnTo>
                    <a:pt x="285" y="791"/>
                  </a:lnTo>
                  <a:lnTo>
                    <a:pt x="285" y="789"/>
                  </a:lnTo>
                  <a:lnTo>
                    <a:pt x="283" y="789"/>
                  </a:lnTo>
                  <a:lnTo>
                    <a:pt x="283" y="789"/>
                  </a:lnTo>
                  <a:lnTo>
                    <a:pt x="283" y="791"/>
                  </a:lnTo>
                  <a:lnTo>
                    <a:pt x="281" y="797"/>
                  </a:lnTo>
                  <a:lnTo>
                    <a:pt x="281" y="797"/>
                  </a:lnTo>
                  <a:lnTo>
                    <a:pt x="279" y="801"/>
                  </a:lnTo>
                  <a:lnTo>
                    <a:pt x="279" y="801"/>
                  </a:lnTo>
                  <a:lnTo>
                    <a:pt x="275" y="803"/>
                  </a:lnTo>
                  <a:lnTo>
                    <a:pt x="271" y="803"/>
                  </a:lnTo>
                  <a:lnTo>
                    <a:pt x="271" y="803"/>
                  </a:lnTo>
                  <a:lnTo>
                    <a:pt x="267" y="805"/>
                  </a:lnTo>
                  <a:lnTo>
                    <a:pt x="267" y="805"/>
                  </a:lnTo>
                  <a:lnTo>
                    <a:pt x="259" y="805"/>
                  </a:lnTo>
                  <a:lnTo>
                    <a:pt x="251" y="801"/>
                  </a:lnTo>
                  <a:lnTo>
                    <a:pt x="245" y="799"/>
                  </a:lnTo>
                  <a:lnTo>
                    <a:pt x="241" y="799"/>
                  </a:lnTo>
                  <a:lnTo>
                    <a:pt x="239" y="801"/>
                  </a:lnTo>
                  <a:lnTo>
                    <a:pt x="239" y="801"/>
                  </a:lnTo>
                  <a:lnTo>
                    <a:pt x="239" y="803"/>
                  </a:lnTo>
                  <a:lnTo>
                    <a:pt x="239" y="805"/>
                  </a:lnTo>
                  <a:lnTo>
                    <a:pt x="241" y="809"/>
                  </a:lnTo>
                  <a:lnTo>
                    <a:pt x="241" y="809"/>
                  </a:lnTo>
                  <a:lnTo>
                    <a:pt x="235" y="811"/>
                  </a:lnTo>
                  <a:lnTo>
                    <a:pt x="233" y="811"/>
                  </a:lnTo>
                  <a:lnTo>
                    <a:pt x="233" y="811"/>
                  </a:lnTo>
                  <a:lnTo>
                    <a:pt x="227" y="807"/>
                  </a:lnTo>
                  <a:lnTo>
                    <a:pt x="223" y="805"/>
                  </a:lnTo>
                  <a:lnTo>
                    <a:pt x="223" y="805"/>
                  </a:lnTo>
                  <a:lnTo>
                    <a:pt x="217" y="805"/>
                  </a:lnTo>
                  <a:lnTo>
                    <a:pt x="211" y="805"/>
                  </a:lnTo>
                  <a:lnTo>
                    <a:pt x="211" y="805"/>
                  </a:lnTo>
                  <a:lnTo>
                    <a:pt x="209" y="807"/>
                  </a:lnTo>
                  <a:lnTo>
                    <a:pt x="205" y="811"/>
                  </a:lnTo>
                  <a:lnTo>
                    <a:pt x="205" y="811"/>
                  </a:lnTo>
                  <a:lnTo>
                    <a:pt x="205" y="809"/>
                  </a:lnTo>
                  <a:lnTo>
                    <a:pt x="205" y="809"/>
                  </a:lnTo>
                  <a:lnTo>
                    <a:pt x="201" y="805"/>
                  </a:lnTo>
                  <a:lnTo>
                    <a:pt x="199" y="797"/>
                  </a:lnTo>
                  <a:lnTo>
                    <a:pt x="195" y="789"/>
                  </a:lnTo>
                  <a:lnTo>
                    <a:pt x="191" y="785"/>
                  </a:lnTo>
                  <a:lnTo>
                    <a:pt x="191" y="785"/>
                  </a:lnTo>
                  <a:lnTo>
                    <a:pt x="187" y="783"/>
                  </a:lnTo>
                  <a:lnTo>
                    <a:pt x="183" y="783"/>
                  </a:lnTo>
                  <a:lnTo>
                    <a:pt x="172" y="785"/>
                  </a:lnTo>
                  <a:lnTo>
                    <a:pt x="172" y="785"/>
                  </a:lnTo>
                  <a:lnTo>
                    <a:pt x="160" y="789"/>
                  </a:lnTo>
                  <a:lnTo>
                    <a:pt x="160" y="789"/>
                  </a:lnTo>
                  <a:lnTo>
                    <a:pt x="154" y="785"/>
                  </a:lnTo>
                  <a:lnTo>
                    <a:pt x="154" y="785"/>
                  </a:lnTo>
                  <a:lnTo>
                    <a:pt x="148" y="787"/>
                  </a:lnTo>
                  <a:lnTo>
                    <a:pt x="148" y="787"/>
                  </a:lnTo>
                  <a:lnTo>
                    <a:pt x="144" y="791"/>
                  </a:lnTo>
                  <a:lnTo>
                    <a:pt x="142" y="799"/>
                  </a:lnTo>
                  <a:lnTo>
                    <a:pt x="140" y="807"/>
                  </a:lnTo>
                  <a:lnTo>
                    <a:pt x="136" y="811"/>
                  </a:lnTo>
                  <a:lnTo>
                    <a:pt x="136" y="811"/>
                  </a:lnTo>
                  <a:lnTo>
                    <a:pt x="132" y="817"/>
                  </a:lnTo>
                  <a:lnTo>
                    <a:pt x="128" y="819"/>
                  </a:lnTo>
                  <a:lnTo>
                    <a:pt x="128" y="819"/>
                  </a:lnTo>
                  <a:lnTo>
                    <a:pt x="124" y="819"/>
                  </a:lnTo>
                  <a:lnTo>
                    <a:pt x="118" y="817"/>
                  </a:lnTo>
                  <a:lnTo>
                    <a:pt x="118" y="817"/>
                  </a:lnTo>
                  <a:lnTo>
                    <a:pt x="108" y="811"/>
                  </a:lnTo>
                  <a:lnTo>
                    <a:pt x="98" y="805"/>
                  </a:lnTo>
                  <a:lnTo>
                    <a:pt x="98" y="805"/>
                  </a:lnTo>
                  <a:lnTo>
                    <a:pt x="82" y="799"/>
                  </a:lnTo>
                  <a:lnTo>
                    <a:pt x="72" y="797"/>
                  </a:lnTo>
                  <a:lnTo>
                    <a:pt x="66" y="797"/>
                  </a:lnTo>
                  <a:lnTo>
                    <a:pt x="66" y="797"/>
                  </a:lnTo>
                  <a:lnTo>
                    <a:pt x="62" y="799"/>
                  </a:lnTo>
                  <a:lnTo>
                    <a:pt x="60" y="801"/>
                  </a:lnTo>
                  <a:lnTo>
                    <a:pt x="54" y="807"/>
                  </a:lnTo>
                  <a:lnTo>
                    <a:pt x="54" y="807"/>
                  </a:lnTo>
                  <a:lnTo>
                    <a:pt x="48" y="809"/>
                  </a:lnTo>
                  <a:lnTo>
                    <a:pt x="42" y="811"/>
                  </a:lnTo>
                  <a:lnTo>
                    <a:pt x="42" y="811"/>
                  </a:lnTo>
                  <a:lnTo>
                    <a:pt x="38" y="815"/>
                  </a:lnTo>
                  <a:lnTo>
                    <a:pt x="34" y="819"/>
                  </a:lnTo>
                  <a:lnTo>
                    <a:pt x="34" y="819"/>
                  </a:lnTo>
                  <a:lnTo>
                    <a:pt x="32" y="821"/>
                  </a:lnTo>
                  <a:lnTo>
                    <a:pt x="28" y="823"/>
                  </a:lnTo>
                  <a:lnTo>
                    <a:pt x="28" y="823"/>
                  </a:lnTo>
                  <a:lnTo>
                    <a:pt x="28" y="819"/>
                  </a:lnTo>
                  <a:lnTo>
                    <a:pt x="26" y="817"/>
                  </a:lnTo>
                  <a:lnTo>
                    <a:pt x="26" y="817"/>
                  </a:lnTo>
                  <a:lnTo>
                    <a:pt x="20" y="817"/>
                  </a:lnTo>
                  <a:lnTo>
                    <a:pt x="20" y="817"/>
                  </a:lnTo>
                  <a:lnTo>
                    <a:pt x="16" y="811"/>
                  </a:lnTo>
                  <a:lnTo>
                    <a:pt x="14" y="809"/>
                  </a:lnTo>
                  <a:lnTo>
                    <a:pt x="12" y="807"/>
                  </a:lnTo>
                  <a:lnTo>
                    <a:pt x="12" y="807"/>
                  </a:lnTo>
                  <a:lnTo>
                    <a:pt x="6" y="809"/>
                  </a:lnTo>
                  <a:lnTo>
                    <a:pt x="6" y="809"/>
                  </a:lnTo>
                  <a:lnTo>
                    <a:pt x="2" y="813"/>
                  </a:lnTo>
                  <a:lnTo>
                    <a:pt x="2" y="815"/>
                  </a:lnTo>
                  <a:lnTo>
                    <a:pt x="0" y="815"/>
                  </a:lnTo>
                  <a:lnTo>
                    <a:pt x="0" y="815"/>
                  </a:lnTo>
                  <a:lnTo>
                    <a:pt x="0" y="813"/>
                  </a:lnTo>
                  <a:lnTo>
                    <a:pt x="2" y="811"/>
                  </a:lnTo>
                  <a:lnTo>
                    <a:pt x="2" y="811"/>
                  </a:lnTo>
                  <a:lnTo>
                    <a:pt x="6" y="803"/>
                  </a:lnTo>
                  <a:lnTo>
                    <a:pt x="6" y="803"/>
                  </a:lnTo>
                  <a:lnTo>
                    <a:pt x="18" y="799"/>
                  </a:lnTo>
                  <a:lnTo>
                    <a:pt x="28" y="793"/>
                  </a:lnTo>
                  <a:lnTo>
                    <a:pt x="28" y="793"/>
                  </a:lnTo>
                  <a:lnTo>
                    <a:pt x="58" y="775"/>
                  </a:lnTo>
                  <a:lnTo>
                    <a:pt x="88" y="753"/>
                  </a:lnTo>
                  <a:lnTo>
                    <a:pt x="88" y="753"/>
                  </a:lnTo>
                  <a:lnTo>
                    <a:pt x="96" y="747"/>
                  </a:lnTo>
                  <a:lnTo>
                    <a:pt x="100" y="741"/>
                  </a:lnTo>
                  <a:lnTo>
                    <a:pt x="100" y="741"/>
                  </a:lnTo>
                  <a:lnTo>
                    <a:pt x="112" y="735"/>
                  </a:lnTo>
                  <a:lnTo>
                    <a:pt x="112" y="735"/>
                  </a:lnTo>
                  <a:lnTo>
                    <a:pt x="116" y="729"/>
                  </a:lnTo>
                  <a:lnTo>
                    <a:pt x="120" y="725"/>
                  </a:lnTo>
                  <a:lnTo>
                    <a:pt x="120" y="725"/>
                  </a:lnTo>
                  <a:lnTo>
                    <a:pt x="130" y="725"/>
                  </a:lnTo>
                  <a:lnTo>
                    <a:pt x="138" y="725"/>
                  </a:lnTo>
                  <a:lnTo>
                    <a:pt x="138" y="725"/>
                  </a:lnTo>
                  <a:lnTo>
                    <a:pt x="156" y="729"/>
                  </a:lnTo>
                  <a:lnTo>
                    <a:pt x="172" y="733"/>
                  </a:lnTo>
                  <a:lnTo>
                    <a:pt x="172" y="733"/>
                  </a:lnTo>
                  <a:lnTo>
                    <a:pt x="182" y="733"/>
                  </a:lnTo>
                  <a:lnTo>
                    <a:pt x="189" y="733"/>
                  </a:lnTo>
                  <a:lnTo>
                    <a:pt x="189" y="733"/>
                  </a:lnTo>
                  <a:lnTo>
                    <a:pt x="193" y="729"/>
                  </a:lnTo>
                  <a:lnTo>
                    <a:pt x="193" y="729"/>
                  </a:lnTo>
                  <a:lnTo>
                    <a:pt x="197" y="723"/>
                  </a:lnTo>
                  <a:lnTo>
                    <a:pt x="197" y="723"/>
                  </a:lnTo>
                  <a:lnTo>
                    <a:pt x="209" y="715"/>
                  </a:lnTo>
                  <a:lnTo>
                    <a:pt x="221" y="707"/>
                  </a:lnTo>
                  <a:lnTo>
                    <a:pt x="221" y="707"/>
                  </a:lnTo>
                  <a:lnTo>
                    <a:pt x="227" y="697"/>
                  </a:lnTo>
                  <a:lnTo>
                    <a:pt x="227" y="697"/>
                  </a:lnTo>
                  <a:lnTo>
                    <a:pt x="229" y="693"/>
                  </a:lnTo>
                  <a:lnTo>
                    <a:pt x="229" y="691"/>
                  </a:lnTo>
                  <a:lnTo>
                    <a:pt x="229" y="691"/>
                  </a:lnTo>
                  <a:lnTo>
                    <a:pt x="225" y="689"/>
                  </a:lnTo>
                  <a:lnTo>
                    <a:pt x="219" y="693"/>
                  </a:lnTo>
                  <a:lnTo>
                    <a:pt x="211" y="699"/>
                  </a:lnTo>
                  <a:lnTo>
                    <a:pt x="211" y="699"/>
                  </a:lnTo>
                  <a:lnTo>
                    <a:pt x="201" y="701"/>
                  </a:lnTo>
                  <a:lnTo>
                    <a:pt x="193" y="703"/>
                  </a:lnTo>
                  <a:lnTo>
                    <a:pt x="193" y="703"/>
                  </a:lnTo>
                  <a:lnTo>
                    <a:pt x="187" y="711"/>
                  </a:lnTo>
                  <a:lnTo>
                    <a:pt x="187" y="711"/>
                  </a:lnTo>
                  <a:lnTo>
                    <a:pt x="180" y="715"/>
                  </a:lnTo>
                  <a:lnTo>
                    <a:pt x="180" y="715"/>
                  </a:lnTo>
                  <a:lnTo>
                    <a:pt x="170" y="713"/>
                  </a:lnTo>
                  <a:lnTo>
                    <a:pt x="170" y="713"/>
                  </a:lnTo>
                  <a:lnTo>
                    <a:pt x="164" y="709"/>
                  </a:lnTo>
                  <a:lnTo>
                    <a:pt x="164" y="709"/>
                  </a:lnTo>
                  <a:lnTo>
                    <a:pt x="160" y="703"/>
                  </a:lnTo>
                  <a:lnTo>
                    <a:pt x="158" y="695"/>
                  </a:lnTo>
                  <a:lnTo>
                    <a:pt x="154" y="683"/>
                  </a:lnTo>
                  <a:lnTo>
                    <a:pt x="154" y="683"/>
                  </a:lnTo>
                  <a:lnTo>
                    <a:pt x="148" y="681"/>
                  </a:lnTo>
                  <a:lnTo>
                    <a:pt x="148" y="681"/>
                  </a:lnTo>
                  <a:lnTo>
                    <a:pt x="146" y="681"/>
                  </a:lnTo>
                  <a:lnTo>
                    <a:pt x="146" y="681"/>
                  </a:lnTo>
                  <a:lnTo>
                    <a:pt x="140" y="683"/>
                  </a:lnTo>
                  <a:lnTo>
                    <a:pt x="136" y="685"/>
                  </a:lnTo>
                  <a:lnTo>
                    <a:pt x="136" y="685"/>
                  </a:lnTo>
                  <a:lnTo>
                    <a:pt x="130" y="685"/>
                  </a:lnTo>
                  <a:lnTo>
                    <a:pt x="124" y="683"/>
                  </a:lnTo>
                  <a:lnTo>
                    <a:pt x="124" y="683"/>
                  </a:lnTo>
                  <a:lnTo>
                    <a:pt x="120" y="675"/>
                  </a:lnTo>
                  <a:lnTo>
                    <a:pt x="120" y="675"/>
                  </a:lnTo>
                  <a:lnTo>
                    <a:pt x="120" y="669"/>
                  </a:lnTo>
                  <a:lnTo>
                    <a:pt x="120" y="663"/>
                  </a:lnTo>
                  <a:lnTo>
                    <a:pt x="120" y="663"/>
                  </a:lnTo>
                  <a:lnTo>
                    <a:pt x="118" y="659"/>
                  </a:lnTo>
                  <a:lnTo>
                    <a:pt x="118" y="659"/>
                  </a:lnTo>
                  <a:lnTo>
                    <a:pt x="112" y="659"/>
                  </a:lnTo>
                  <a:lnTo>
                    <a:pt x="106" y="661"/>
                  </a:lnTo>
                  <a:lnTo>
                    <a:pt x="106" y="661"/>
                  </a:lnTo>
                  <a:lnTo>
                    <a:pt x="96" y="667"/>
                  </a:lnTo>
                  <a:lnTo>
                    <a:pt x="96" y="667"/>
                  </a:lnTo>
                  <a:lnTo>
                    <a:pt x="84" y="669"/>
                  </a:lnTo>
                  <a:lnTo>
                    <a:pt x="84" y="669"/>
                  </a:lnTo>
                  <a:lnTo>
                    <a:pt x="80" y="667"/>
                  </a:lnTo>
                  <a:lnTo>
                    <a:pt x="80" y="667"/>
                  </a:lnTo>
                  <a:lnTo>
                    <a:pt x="78" y="663"/>
                  </a:lnTo>
                  <a:lnTo>
                    <a:pt x="78" y="663"/>
                  </a:lnTo>
                  <a:lnTo>
                    <a:pt x="74" y="651"/>
                  </a:lnTo>
                  <a:lnTo>
                    <a:pt x="74" y="651"/>
                  </a:lnTo>
                  <a:lnTo>
                    <a:pt x="74" y="643"/>
                  </a:lnTo>
                  <a:lnTo>
                    <a:pt x="74" y="643"/>
                  </a:lnTo>
                  <a:lnTo>
                    <a:pt x="74" y="639"/>
                  </a:lnTo>
                  <a:lnTo>
                    <a:pt x="74" y="639"/>
                  </a:lnTo>
                  <a:lnTo>
                    <a:pt x="76" y="635"/>
                  </a:lnTo>
                  <a:lnTo>
                    <a:pt x="80" y="633"/>
                  </a:lnTo>
                  <a:lnTo>
                    <a:pt x="90" y="631"/>
                  </a:lnTo>
                  <a:lnTo>
                    <a:pt x="102" y="631"/>
                  </a:lnTo>
                  <a:lnTo>
                    <a:pt x="112" y="629"/>
                  </a:lnTo>
                  <a:lnTo>
                    <a:pt x="112" y="629"/>
                  </a:lnTo>
                  <a:lnTo>
                    <a:pt x="132" y="626"/>
                  </a:lnTo>
                  <a:lnTo>
                    <a:pt x="142" y="622"/>
                  </a:lnTo>
                  <a:lnTo>
                    <a:pt x="148" y="618"/>
                  </a:lnTo>
                  <a:lnTo>
                    <a:pt x="148" y="618"/>
                  </a:lnTo>
                  <a:lnTo>
                    <a:pt x="162" y="606"/>
                  </a:lnTo>
                  <a:lnTo>
                    <a:pt x="166" y="600"/>
                  </a:lnTo>
                  <a:lnTo>
                    <a:pt x="168" y="596"/>
                  </a:lnTo>
                  <a:lnTo>
                    <a:pt x="168" y="596"/>
                  </a:lnTo>
                  <a:lnTo>
                    <a:pt x="166" y="592"/>
                  </a:lnTo>
                  <a:lnTo>
                    <a:pt x="162" y="590"/>
                  </a:lnTo>
                  <a:lnTo>
                    <a:pt x="162" y="590"/>
                  </a:lnTo>
                  <a:lnTo>
                    <a:pt x="162" y="584"/>
                  </a:lnTo>
                  <a:lnTo>
                    <a:pt x="162" y="584"/>
                  </a:lnTo>
                  <a:lnTo>
                    <a:pt x="166" y="564"/>
                  </a:lnTo>
                  <a:lnTo>
                    <a:pt x="166" y="564"/>
                  </a:lnTo>
                  <a:lnTo>
                    <a:pt x="168" y="556"/>
                  </a:lnTo>
                  <a:lnTo>
                    <a:pt x="168" y="552"/>
                  </a:lnTo>
                  <a:lnTo>
                    <a:pt x="168" y="552"/>
                  </a:lnTo>
                  <a:lnTo>
                    <a:pt x="166" y="550"/>
                  </a:lnTo>
                  <a:lnTo>
                    <a:pt x="162" y="550"/>
                  </a:lnTo>
                  <a:lnTo>
                    <a:pt x="156" y="552"/>
                  </a:lnTo>
                  <a:lnTo>
                    <a:pt x="156" y="552"/>
                  </a:lnTo>
                  <a:lnTo>
                    <a:pt x="146" y="554"/>
                  </a:lnTo>
                  <a:lnTo>
                    <a:pt x="142" y="560"/>
                  </a:lnTo>
                  <a:lnTo>
                    <a:pt x="138" y="560"/>
                  </a:lnTo>
                  <a:lnTo>
                    <a:pt x="138" y="560"/>
                  </a:lnTo>
                  <a:lnTo>
                    <a:pt x="134" y="556"/>
                  </a:lnTo>
                  <a:lnTo>
                    <a:pt x="134" y="554"/>
                  </a:lnTo>
                  <a:lnTo>
                    <a:pt x="134" y="554"/>
                  </a:lnTo>
                  <a:lnTo>
                    <a:pt x="134" y="550"/>
                  </a:lnTo>
                  <a:lnTo>
                    <a:pt x="138" y="548"/>
                  </a:lnTo>
                  <a:lnTo>
                    <a:pt x="146" y="542"/>
                  </a:lnTo>
                  <a:lnTo>
                    <a:pt x="164" y="534"/>
                  </a:lnTo>
                  <a:lnTo>
                    <a:pt x="164" y="534"/>
                  </a:lnTo>
                  <a:lnTo>
                    <a:pt x="183" y="524"/>
                  </a:lnTo>
                  <a:lnTo>
                    <a:pt x="183" y="524"/>
                  </a:lnTo>
                  <a:lnTo>
                    <a:pt x="189" y="522"/>
                  </a:lnTo>
                  <a:lnTo>
                    <a:pt x="197" y="520"/>
                  </a:lnTo>
                  <a:lnTo>
                    <a:pt x="197" y="520"/>
                  </a:lnTo>
                  <a:lnTo>
                    <a:pt x="209" y="522"/>
                  </a:lnTo>
                  <a:lnTo>
                    <a:pt x="219" y="526"/>
                  </a:lnTo>
                  <a:lnTo>
                    <a:pt x="229" y="532"/>
                  </a:lnTo>
                  <a:lnTo>
                    <a:pt x="235" y="532"/>
                  </a:lnTo>
                  <a:lnTo>
                    <a:pt x="241" y="532"/>
                  </a:lnTo>
                  <a:lnTo>
                    <a:pt x="241" y="532"/>
                  </a:lnTo>
                  <a:lnTo>
                    <a:pt x="243" y="530"/>
                  </a:lnTo>
                  <a:lnTo>
                    <a:pt x="247" y="524"/>
                  </a:lnTo>
                  <a:lnTo>
                    <a:pt x="247" y="524"/>
                  </a:lnTo>
                  <a:lnTo>
                    <a:pt x="249" y="522"/>
                  </a:lnTo>
                  <a:lnTo>
                    <a:pt x="251" y="522"/>
                  </a:lnTo>
                  <a:lnTo>
                    <a:pt x="251" y="522"/>
                  </a:lnTo>
                  <a:lnTo>
                    <a:pt x="249" y="520"/>
                  </a:lnTo>
                  <a:lnTo>
                    <a:pt x="247" y="518"/>
                  </a:lnTo>
                  <a:lnTo>
                    <a:pt x="247" y="518"/>
                  </a:lnTo>
                  <a:lnTo>
                    <a:pt x="245" y="514"/>
                  </a:lnTo>
                  <a:lnTo>
                    <a:pt x="245" y="514"/>
                  </a:lnTo>
                  <a:lnTo>
                    <a:pt x="249" y="506"/>
                  </a:lnTo>
                  <a:lnTo>
                    <a:pt x="253" y="496"/>
                  </a:lnTo>
                  <a:lnTo>
                    <a:pt x="253" y="496"/>
                  </a:lnTo>
                  <a:lnTo>
                    <a:pt x="259" y="494"/>
                  </a:lnTo>
                  <a:lnTo>
                    <a:pt x="261" y="492"/>
                  </a:lnTo>
                  <a:lnTo>
                    <a:pt x="261" y="490"/>
                  </a:lnTo>
                  <a:lnTo>
                    <a:pt x="261" y="490"/>
                  </a:lnTo>
                  <a:lnTo>
                    <a:pt x="261" y="488"/>
                  </a:lnTo>
                  <a:lnTo>
                    <a:pt x="257" y="488"/>
                  </a:lnTo>
                  <a:lnTo>
                    <a:pt x="255" y="486"/>
                  </a:lnTo>
                  <a:lnTo>
                    <a:pt x="253" y="484"/>
                  </a:lnTo>
                  <a:lnTo>
                    <a:pt x="253" y="484"/>
                  </a:lnTo>
                  <a:lnTo>
                    <a:pt x="253" y="482"/>
                  </a:lnTo>
                  <a:lnTo>
                    <a:pt x="255" y="480"/>
                  </a:lnTo>
                  <a:lnTo>
                    <a:pt x="259" y="474"/>
                  </a:lnTo>
                  <a:lnTo>
                    <a:pt x="259" y="474"/>
                  </a:lnTo>
                  <a:lnTo>
                    <a:pt x="269" y="470"/>
                  </a:lnTo>
                  <a:lnTo>
                    <a:pt x="269" y="470"/>
                  </a:lnTo>
                  <a:lnTo>
                    <a:pt x="271" y="460"/>
                  </a:lnTo>
                  <a:lnTo>
                    <a:pt x="273" y="452"/>
                  </a:lnTo>
                  <a:lnTo>
                    <a:pt x="273" y="452"/>
                  </a:lnTo>
                  <a:lnTo>
                    <a:pt x="277" y="448"/>
                  </a:lnTo>
                  <a:lnTo>
                    <a:pt x="279" y="446"/>
                  </a:lnTo>
                  <a:lnTo>
                    <a:pt x="279" y="446"/>
                  </a:lnTo>
                  <a:lnTo>
                    <a:pt x="277" y="444"/>
                  </a:lnTo>
                  <a:lnTo>
                    <a:pt x="275" y="444"/>
                  </a:lnTo>
                  <a:lnTo>
                    <a:pt x="275" y="444"/>
                  </a:lnTo>
                  <a:lnTo>
                    <a:pt x="271" y="446"/>
                  </a:lnTo>
                  <a:lnTo>
                    <a:pt x="263" y="450"/>
                  </a:lnTo>
                  <a:lnTo>
                    <a:pt x="263" y="450"/>
                  </a:lnTo>
                  <a:lnTo>
                    <a:pt x="255" y="452"/>
                  </a:lnTo>
                  <a:lnTo>
                    <a:pt x="251" y="452"/>
                  </a:lnTo>
                  <a:lnTo>
                    <a:pt x="249" y="452"/>
                  </a:lnTo>
                  <a:lnTo>
                    <a:pt x="249" y="452"/>
                  </a:lnTo>
                  <a:lnTo>
                    <a:pt x="247" y="448"/>
                  </a:lnTo>
                  <a:lnTo>
                    <a:pt x="247" y="444"/>
                  </a:lnTo>
                  <a:lnTo>
                    <a:pt x="247" y="440"/>
                  </a:lnTo>
                  <a:lnTo>
                    <a:pt x="245" y="436"/>
                  </a:lnTo>
                  <a:lnTo>
                    <a:pt x="245" y="436"/>
                  </a:lnTo>
                  <a:lnTo>
                    <a:pt x="243" y="440"/>
                  </a:lnTo>
                  <a:lnTo>
                    <a:pt x="243" y="440"/>
                  </a:lnTo>
                  <a:lnTo>
                    <a:pt x="243" y="436"/>
                  </a:lnTo>
                  <a:lnTo>
                    <a:pt x="243" y="436"/>
                  </a:lnTo>
                  <a:lnTo>
                    <a:pt x="241" y="428"/>
                  </a:lnTo>
                  <a:lnTo>
                    <a:pt x="241" y="428"/>
                  </a:lnTo>
                  <a:lnTo>
                    <a:pt x="235" y="418"/>
                  </a:lnTo>
                  <a:lnTo>
                    <a:pt x="235" y="418"/>
                  </a:lnTo>
                  <a:lnTo>
                    <a:pt x="235" y="411"/>
                  </a:lnTo>
                  <a:lnTo>
                    <a:pt x="235" y="411"/>
                  </a:lnTo>
                  <a:lnTo>
                    <a:pt x="241" y="401"/>
                  </a:lnTo>
                  <a:lnTo>
                    <a:pt x="241" y="401"/>
                  </a:lnTo>
                  <a:lnTo>
                    <a:pt x="249" y="391"/>
                  </a:lnTo>
                  <a:lnTo>
                    <a:pt x="259" y="377"/>
                  </a:lnTo>
                  <a:lnTo>
                    <a:pt x="259" y="377"/>
                  </a:lnTo>
                  <a:lnTo>
                    <a:pt x="263" y="375"/>
                  </a:lnTo>
                  <a:lnTo>
                    <a:pt x="271" y="373"/>
                  </a:lnTo>
                  <a:lnTo>
                    <a:pt x="271" y="373"/>
                  </a:lnTo>
                  <a:lnTo>
                    <a:pt x="275" y="373"/>
                  </a:lnTo>
                  <a:lnTo>
                    <a:pt x="275" y="373"/>
                  </a:lnTo>
                  <a:lnTo>
                    <a:pt x="277" y="373"/>
                  </a:lnTo>
                  <a:lnTo>
                    <a:pt x="277" y="371"/>
                  </a:lnTo>
                  <a:lnTo>
                    <a:pt x="277" y="371"/>
                  </a:lnTo>
                  <a:lnTo>
                    <a:pt x="275" y="369"/>
                  </a:lnTo>
                  <a:lnTo>
                    <a:pt x="269" y="365"/>
                  </a:lnTo>
                  <a:lnTo>
                    <a:pt x="257" y="365"/>
                  </a:lnTo>
                  <a:lnTo>
                    <a:pt x="257" y="365"/>
                  </a:lnTo>
                  <a:lnTo>
                    <a:pt x="249" y="367"/>
                  </a:lnTo>
                  <a:lnTo>
                    <a:pt x="249" y="367"/>
                  </a:lnTo>
                  <a:lnTo>
                    <a:pt x="247" y="369"/>
                  </a:lnTo>
                  <a:lnTo>
                    <a:pt x="247" y="369"/>
                  </a:lnTo>
                  <a:lnTo>
                    <a:pt x="235" y="373"/>
                  </a:lnTo>
                  <a:lnTo>
                    <a:pt x="227" y="373"/>
                  </a:lnTo>
                  <a:lnTo>
                    <a:pt x="227" y="373"/>
                  </a:lnTo>
                  <a:lnTo>
                    <a:pt x="221" y="371"/>
                  </a:lnTo>
                  <a:lnTo>
                    <a:pt x="215" y="369"/>
                  </a:lnTo>
                  <a:lnTo>
                    <a:pt x="209" y="365"/>
                  </a:lnTo>
                  <a:lnTo>
                    <a:pt x="203" y="365"/>
                  </a:lnTo>
                  <a:lnTo>
                    <a:pt x="203" y="365"/>
                  </a:lnTo>
                  <a:lnTo>
                    <a:pt x="201" y="369"/>
                  </a:lnTo>
                  <a:lnTo>
                    <a:pt x="201" y="373"/>
                  </a:lnTo>
                  <a:lnTo>
                    <a:pt x="201" y="373"/>
                  </a:lnTo>
                  <a:lnTo>
                    <a:pt x="199" y="375"/>
                  </a:lnTo>
                  <a:lnTo>
                    <a:pt x="197" y="377"/>
                  </a:lnTo>
                  <a:lnTo>
                    <a:pt x="197" y="377"/>
                  </a:lnTo>
                  <a:lnTo>
                    <a:pt x="193" y="377"/>
                  </a:lnTo>
                  <a:lnTo>
                    <a:pt x="191" y="375"/>
                  </a:lnTo>
                  <a:lnTo>
                    <a:pt x="191" y="375"/>
                  </a:lnTo>
                  <a:lnTo>
                    <a:pt x="185" y="365"/>
                  </a:lnTo>
                  <a:lnTo>
                    <a:pt x="183" y="361"/>
                  </a:lnTo>
                  <a:lnTo>
                    <a:pt x="180" y="359"/>
                  </a:lnTo>
                  <a:lnTo>
                    <a:pt x="180" y="359"/>
                  </a:lnTo>
                  <a:lnTo>
                    <a:pt x="174" y="359"/>
                  </a:lnTo>
                  <a:lnTo>
                    <a:pt x="174" y="359"/>
                  </a:lnTo>
                  <a:lnTo>
                    <a:pt x="172" y="361"/>
                  </a:lnTo>
                  <a:lnTo>
                    <a:pt x="172" y="361"/>
                  </a:lnTo>
                  <a:lnTo>
                    <a:pt x="172" y="369"/>
                  </a:lnTo>
                  <a:lnTo>
                    <a:pt x="172" y="373"/>
                  </a:lnTo>
                  <a:lnTo>
                    <a:pt x="170" y="375"/>
                  </a:lnTo>
                  <a:lnTo>
                    <a:pt x="170" y="375"/>
                  </a:lnTo>
                  <a:lnTo>
                    <a:pt x="168" y="375"/>
                  </a:lnTo>
                  <a:lnTo>
                    <a:pt x="168" y="375"/>
                  </a:lnTo>
                  <a:lnTo>
                    <a:pt x="164" y="371"/>
                  </a:lnTo>
                  <a:lnTo>
                    <a:pt x="164" y="371"/>
                  </a:lnTo>
                  <a:lnTo>
                    <a:pt x="162" y="359"/>
                  </a:lnTo>
                  <a:lnTo>
                    <a:pt x="164" y="345"/>
                  </a:lnTo>
                  <a:lnTo>
                    <a:pt x="164" y="345"/>
                  </a:lnTo>
                  <a:lnTo>
                    <a:pt x="164" y="343"/>
                  </a:lnTo>
                  <a:lnTo>
                    <a:pt x="166" y="341"/>
                  </a:lnTo>
                  <a:lnTo>
                    <a:pt x="166" y="341"/>
                  </a:lnTo>
                  <a:lnTo>
                    <a:pt x="168" y="341"/>
                  </a:lnTo>
                  <a:lnTo>
                    <a:pt x="168" y="343"/>
                  </a:lnTo>
                  <a:lnTo>
                    <a:pt x="170" y="347"/>
                  </a:lnTo>
                  <a:lnTo>
                    <a:pt x="172" y="347"/>
                  </a:lnTo>
                  <a:lnTo>
                    <a:pt x="172" y="347"/>
                  </a:lnTo>
                  <a:lnTo>
                    <a:pt x="172" y="345"/>
                  </a:lnTo>
                  <a:lnTo>
                    <a:pt x="172" y="343"/>
                  </a:lnTo>
                  <a:lnTo>
                    <a:pt x="174" y="339"/>
                  </a:lnTo>
                  <a:lnTo>
                    <a:pt x="174" y="339"/>
                  </a:lnTo>
                  <a:lnTo>
                    <a:pt x="180" y="331"/>
                  </a:lnTo>
                  <a:lnTo>
                    <a:pt x="180" y="331"/>
                  </a:lnTo>
                  <a:lnTo>
                    <a:pt x="189" y="317"/>
                  </a:lnTo>
                  <a:lnTo>
                    <a:pt x="189" y="317"/>
                  </a:lnTo>
                  <a:lnTo>
                    <a:pt x="197" y="307"/>
                  </a:lnTo>
                  <a:lnTo>
                    <a:pt x="197" y="307"/>
                  </a:lnTo>
                  <a:lnTo>
                    <a:pt x="201" y="303"/>
                  </a:lnTo>
                  <a:lnTo>
                    <a:pt x="205" y="299"/>
                  </a:lnTo>
                  <a:lnTo>
                    <a:pt x="205" y="299"/>
                  </a:lnTo>
                  <a:lnTo>
                    <a:pt x="205" y="295"/>
                  </a:lnTo>
                  <a:lnTo>
                    <a:pt x="205" y="287"/>
                  </a:lnTo>
                  <a:lnTo>
                    <a:pt x="205" y="287"/>
                  </a:lnTo>
                  <a:lnTo>
                    <a:pt x="201" y="281"/>
                  </a:lnTo>
                  <a:lnTo>
                    <a:pt x="201" y="281"/>
                  </a:lnTo>
                  <a:lnTo>
                    <a:pt x="199" y="277"/>
                  </a:lnTo>
                  <a:lnTo>
                    <a:pt x="199" y="277"/>
                  </a:lnTo>
                  <a:lnTo>
                    <a:pt x="201" y="269"/>
                  </a:lnTo>
                  <a:lnTo>
                    <a:pt x="205" y="263"/>
                  </a:lnTo>
                  <a:lnTo>
                    <a:pt x="205" y="263"/>
                  </a:lnTo>
                  <a:lnTo>
                    <a:pt x="211" y="257"/>
                  </a:lnTo>
                  <a:lnTo>
                    <a:pt x="211" y="257"/>
                  </a:lnTo>
                  <a:lnTo>
                    <a:pt x="213" y="253"/>
                  </a:lnTo>
                  <a:lnTo>
                    <a:pt x="213" y="253"/>
                  </a:lnTo>
                  <a:lnTo>
                    <a:pt x="217" y="253"/>
                  </a:lnTo>
                  <a:lnTo>
                    <a:pt x="219" y="253"/>
                  </a:lnTo>
                  <a:lnTo>
                    <a:pt x="219" y="253"/>
                  </a:lnTo>
                  <a:lnTo>
                    <a:pt x="217" y="249"/>
                  </a:lnTo>
                  <a:lnTo>
                    <a:pt x="215" y="245"/>
                  </a:lnTo>
                  <a:lnTo>
                    <a:pt x="215" y="245"/>
                  </a:lnTo>
                  <a:lnTo>
                    <a:pt x="211" y="241"/>
                  </a:lnTo>
                  <a:lnTo>
                    <a:pt x="211" y="239"/>
                  </a:lnTo>
                  <a:lnTo>
                    <a:pt x="209" y="239"/>
                  </a:lnTo>
                  <a:lnTo>
                    <a:pt x="209" y="239"/>
                  </a:lnTo>
                  <a:lnTo>
                    <a:pt x="205" y="241"/>
                  </a:lnTo>
                  <a:lnTo>
                    <a:pt x="205" y="245"/>
                  </a:lnTo>
                  <a:lnTo>
                    <a:pt x="203" y="251"/>
                  </a:lnTo>
                  <a:lnTo>
                    <a:pt x="203" y="251"/>
                  </a:lnTo>
                  <a:lnTo>
                    <a:pt x="201" y="251"/>
                  </a:lnTo>
                  <a:lnTo>
                    <a:pt x="201" y="251"/>
                  </a:lnTo>
                  <a:lnTo>
                    <a:pt x="199" y="249"/>
                  </a:lnTo>
                  <a:lnTo>
                    <a:pt x="195" y="247"/>
                  </a:lnTo>
                  <a:lnTo>
                    <a:pt x="195" y="247"/>
                  </a:lnTo>
                  <a:lnTo>
                    <a:pt x="193" y="247"/>
                  </a:lnTo>
                  <a:lnTo>
                    <a:pt x="193" y="247"/>
                  </a:lnTo>
                  <a:lnTo>
                    <a:pt x="191" y="251"/>
                  </a:lnTo>
                  <a:lnTo>
                    <a:pt x="191" y="251"/>
                  </a:lnTo>
                  <a:lnTo>
                    <a:pt x="187" y="251"/>
                  </a:lnTo>
                  <a:lnTo>
                    <a:pt x="187" y="251"/>
                  </a:lnTo>
                  <a:lnTo>
                    <a:pt x="185" y="253"/>
                  </a:lnTo>
                  <a:lnTo>
                    <a:pt x="185" y="253"/>
                  </a:lnTo>
                  <a:lnTo>
                    <a:pt x="185" y="253"/>
                  </a:lnTo>
                  <a:lnTo>
                    <a:pt x="183" y="251"/>
                  </a:lnTo>
                  <a:lnTo>
                    <a:pt x="185" y="249"/>
                  </a:lnTo>
                  <a:lnTo>
                    <a:pt x="187" y="243"/>
                  </a:lnTo>
                  <a:lnTo>
                    <a:pt x="187" y="243"/>
                  </a:lnTo>
                  <a:lnTo>
                    <a:pt x="193" y="237"/>
                  </a:lnTo>
                  <a:lnTo>
                    <a:pt x="199" y="227"/>
                  </a:lnTo>
                  <a:lnTo>
                    <a:pt x="199" y="227"/>
                  </a:lnTo>
                  <a:lnTo>
                    <a:pt x="201" y="225"/>
                  </a:lnTo>
                  <a:lnTo>
                    <a:pt x="201" y="223"/>
                  </a:lnTo>
                  <a:lnTo>
                    <a:pt x="201" y="223"/>
                  </a:lnTo>
                  <a:lnTo>
                    <a:pt x="199" y="221"/>
                  </a:lnTo>
                  <a:lnTo>
                    <a:pt x="197" y="223"/>
                  </a:lnTo>
                  <a:lnTo>
                    <a:pt x="191" y="225"/>
                  </a:lnTo>
                  <a:lnTo>
                    <a:pt x="182" y="237"/>
                  </a:lnTo>
                  <a:lnTo>
                    <a:pt x="182" y="237"/>
                  </a:lnTo>
                  <a:lnTo>
                    <a:pt x="182" y="241"/>
                  </a:lnTo>
                  <a:lnTo>
                    <a:pt x="182" y="241"/>
                  </a:lnTo>
                  <a:lnTo>
                    <a:pt x="182" y="249"/>
                  </a:lnTo>
                  <a:lnTo>
                    <a:pt x="182" y="249"/>
                  </a:lnTo>
                  <a:lnTo>
                    <a:pt x="180" y="263"/>
                  </a:lnTo>
                  <a:lnTo>
                    <a:pt x="180" y="263"/>
                  </a:lnTo>
                  <a:lnTo>
                    <a:pt x="170" y="275"/>
                  </a:lnTo>
                  <a:lnTo>
                    <a:pt x="160" y="285"/>
                  </a:lnTo>
                  <a:lnTo>
                    <a:pt x="160" y="285"/>
                  </a:lnTo>
                  <a:lnTo>
                    <a:pt x="154" y="297"/>
                  </a:lnTo>
                  <a:lnTo>
                    <a:pt x="154" y="297"/>
                  </a:lnTo>
                  <a:lnTo>
                    <a:pt x="148" y="301"/>
                  </a:lnTo>
                  <a:lnTo>
                    <a:pt x="148" y="301"/>
                  </a:lnTo>
                  <a:lnTo>
                    <a:pt x="144" y="301"/>
                  </a:lnTo>
                  <a:lnTo>
                    <a:pt x="142" y="299"/>
                  </a:lnTo>
                  <a:lnTo>
                    <a:pt x="142" y="299"/>
                  </a:lnTo>
                  <a:lnTo>
                    <a:pt x="142" y="297"/>
                  </a:lnTo>
                  <a:lnTo>
                    <a:pt x="142" y="297"/>
                  </a:lnTo>
                  <a:lnTo>
                    <a:pt x="156" y="275"/>
                  </a:lnTo>
                  <a:lnTo>
                    <a:pt x="156" y="275"/>
                  </a:lnTo>
                  <a:lnTo>
                    <a:pt x="164" y="269"/>
                  </a:lnTo>
                  <a:lnTo>
                    <a:pt x="170" y="263"/>
                  </a:lnTo>
                  <a:lnTo>
                    <a:pt x="170" y="263"/>
                  </a:lnTo>
                  <a:lnTo>
                    <a:pt x="172" y="255"/>
                  </a:lnTo>
                  <a:lnTo>
                    <a:pt x="172" y="255"/>
                  </a:lnTo>
                  <a:lnTo>
                    <a:pt x="170" y="251"/>
                  </a:lnTo>
                  <a:lnTo>
                    <a:pt x="170" y="251"/>
                  </a:lnTo>
                  <a:lnTo>
                    <a:pt x="168" y="251"/>
                  </a:lnTo>
                  <a:lnTo>
                    <a:pt x="164" y="251"/>
                  </a:lnTo>
                  <a:lnTo>
                    <a:pt x="164" y="251"/>
                  </a:lnTo>
                  <a:lnTo>
                    <a:pt x="166" y="247"/>
                  </a:lnTo>
                  <a:lnTo>
                    <a:pt x="168" y="243"/>
                  </a:lnTo>
                  <a:lnTo>
                    <a:pt x="168" y="243"/>
                  </a:lnTo>
                  <a:lnTo>
                    <a:pt x="172" y="233"/>
                  </a:lnTo>
                  <a:lnTo>
                    <a:pt x="172" y="233"/>
                  </a:lnTo>
                  <a:lnTo>
                    <a:pt x="176" y="227"/>
                  </a:lnTo>
                  <a:lnTo>
                    <a:pt x="176" y="227"/>
                  </a:lnTo>
                  <a:lnTo>
                    <a:pt x="176" y="223"/>
                  </a:lnTo>
                  <a:lnTo>
                    <a:pt x="176" y="223"/>
                  </a:lnTo>
                  <a:lnTo>
                    <a:pt x="183" y="213"/>
                  </a:lnTo>
                  <a:lnTo>
                    <a:pt x="183" y="213"/>
                  </a:lnTo>
                  <a:lnTo>
                    <a:pt x="193" y="202"/>
                  </a:lnTo>
                  <a:lnTo>
                    <a:pt x="203" y="186"/>
                  </a:lnTo>
                  <a:lnTo>
                    <a:pt x="203" y="186"/>
                  </a:lnTo>
                  <a:lnTo>
                    <a:pt x="205" y="182"/>
                  </a:lnTo>
                  <a:lnTo>
                    <a:pt x="205" y="182"/>
                  </a:lnTo>
                  <a:lnTo>
                    <a:pt x="205" y="180"/>
                  </a:lnTo>
                  <a:lnTo>
                    <a:pt x="205" y="180"/>
                  </a:lnTo>
                  <a:lnTo>
                    <a:pt x="203" y="180"/>
                  </a:lnTo>
                  <a:lnTo>
                    <a:pt x="203" y="180"/>
                  </a:lnTo>
                  <a:lnTo>
                    <a:pt x="191" y="186"/>
                  </a:lnTo>
                  <a:lnTo>
                    <a:pt x="191" y="186"/>
                  </a:lnTo>
                  <a:lnTo>
                    <a:pt x="187" y="190"/>
                  </a:lnTo>
                  <a:lnTo>
                    <a:pt x="182" y="190"/>
                  </a:lnTo>
                  <a:lnTo>
                    <a:pt x="182" y="190"/>
                  </a:lnTo>
                  <a:lnTo>
                    <a:pt x="180" y="188"/>
                  </a:lnTo>
                  <a:lnTo>
                    <a:pt x="174" y="186"/>
                  </a:lnTo>
                  <a:lnTo>
                    <a:pt x="172" y="178"/>
                  </a:lnTo>
                  <a:lnTo>
                    <a:pt x="172" y="178"/>
                  </a:lnTo>
                  <a:lnTo>
                    <a:pt x="172" y="174"/>
                  </a:lnTo>
                  <a:lnTo>
                    <a:pt x="174" y="168"/>
                  </a:lnTo>
                  <a:lnTo>
                    <a:pt x="174" y="168"/>
                  </a:lnTo>
                  <a:lnTo>
                    <a:pt x="170" y="166"/>
                  </a:lnTo>
                  <a:lnTo>
                    <a:pt x="164" y="164"/>
                  </a:lnTo>
                  <a:lnTo>
                    <a:pt x="164" y="164"/>
                  </a:lnTo>
                  <a:lnTo>
                    <a:pt x="166" y="162"/>
                  </a:lnTo>
                  <a:lnTo>
                    <a:pt x="166" y="162"/>
                  </a:lnTo>
                  <a:lnTo>
                    <a:pt x="168" y="160"/>
                  </a:lnTo>
                  <a:lnTo>
                    <a:pt x="170" y="160"/>
                  </a:lnTo>
                  <a:lnTo>
                    <a:pt x="170" y="160"/>
                  </a:lnTo>
                  <a:lnTo>
                    <a:pt x="176" y="160"/>
                  </a:lnTo>
                  <a:lnTo>
                    <a:pt x="182" y="160"/>
                  </a:lnTo>
                  <a:lnTo>
                    <a:pt x="182" y="160"/>
                  </a:lnTo>
                  <a:lnTo>
                    <a:pt x="183" y="158"/>
                  </a:lnTo>
                  <a:lnTo>
                    <a:pt x="185" y="154"/>
                  </a:lnTo>
                  <a:lnTo>
                    <a:pt x="187" y="148"/>
                  </a:lnTo>
                  <a:lnTo>
                    <a:pt x="187" y="148"/>
                  </a:lnTo>
                  <a:lnTo>
                    <a:pt x="191" y="142"/>
                  </a:lnTo>
                  <a:lnTo>
                    <a:pt x="191" y="142"/>
                  </a:lnTo>
                  <a:lnTo>
                    <a:pt x="195" y="138"/>
                  </a:lnTo>
                  <a:lnTo>
                    <a:pt x="195" y="138"/>
                  </a:lnTo>
                  <a:lnTo>
                    <a:pt x="195" y="134"/>
                  </a:lnTo>
                  <a:lnTo>
                    <a:pt x="195" y="134"/>
                  </a:lnTo>
                  <a:lnTo>
                    <a:pt x="201" y="130"/>
                  </a:lnTo>
                  <a:lnTo>
                    <a:pt x="201" y="130"/>
                  </a:lnTo>
                  <a:lnTo>
                    <a:pt x="203" y="130"/>
                  </a:lnTo>
                  <a:lnTo>
                    <a:pt x="203" y="130"/>
                  </a:lnTo>
                  <a:lnTo>
                    <a:pt x="203" y="128"/>
                  </a:lnTo>
                  <a:lnTo>
                    <a:pt x="203" y="124"/>
                  </a:lnTo>
                  <a:lnTo>
                    <a:pt x="203" y="124"/>
                  </a:lnTo>
                  <a:lnTo>
                    <a:pt x="205" y="120"/>
                  </a:lnTo>
                  <a:lnTo>
                    <a:pt x="205" y="120"/>
                  </a:lnTo>
                  <a:lnTo>
                    <a:pt x="211" y="118"/>
                  </a:lnTo>
                  <a:lnTo>
                    <a:pt x="213" y="116"/>
                  </a:lnTo>
                  <a:lnTo>
                    <a:pt x="215" y="114"/>
                  </a:lnTo>
                  <a:lnTo>
                    <a:pt x="215" y="114"/>
                  </a:lnTo>
                  <a:lnTo>
                    <a:pt x="213" y="112"/>
                  </a:lnTo>
                  <a:lnTo>
                    <a:pt x="211" y="112"/>
                  </a:lnTo>
                  <a:lnTo>
                    <a:pt x="211" y="112"/>
                  </a:lnTo>
                  <a:lnTo>
                    <a:pt x="213" y="108"/>
                  </a:lnTo>
                  <a:lnTo>
                    <a:pt x="215" y="108"/>
                  </a:lnTo>
                  <a:lnTo>
                    <a:pt x="215" y="108"/>
                  </a:lnTo>
                  <a:lnTo>
                    <a:pt x="217" y="106"/>
                  </a:lnTo>
                  <a:lnTo>
                    <a:pt x="217" y="104"/>
                  </a:lnTo>
                  <a:lnTo>
                    <a:pt x="217" y="104"/>
                  </a:lnTo>
                  <a:lnTo>
                    <a:pt x="217" y="104"/>
                  </a:lnTo>
                  <a:lnTo>
                    <a:pt x="213" y="104"/>
                  </a:lnTo>
                  <a:lnTo>
                    <a:pt x="205" y="104"/>
                  </a:lnTo>
                  <a:lnTo>
                    <a:pt x="205" y="104"/>
                  </a:lnTo>
                  <a:lnTo>
                    <a:pt x="203" y="102"/>
                  </a:lnTo>
                  <a:lnTo>
                    <a:pt x="199" y="102"/>
                  </a:lnTo>
                  <a:lnTo>
                    <a:pt x="199" y="102"/>
                  </a:lnTo>
                  <a:lnTo>
                    <a:pt x="199" y="98"/>
                  </a:lnTo>
                  <a:lnTo>
                    <a:pt x="199" y="94"/>
                  </a:lnTo>
                  <a:lnTo>
                    <a:pt x="203" y="88"/>
                  </a:lnTo>
                  <a:lnTo>
                    <a:pt x="203" y="88"/>
                  </a:lnTo>
                  <a:lnTo>
                    <a:pt x="209" y="88"/>
                  </a:lnTo>
                  <a:lnTo>
                    <a:pt x="209" y="88"/>
                  </a:lnTo>
                  <a:lnTo>
                    <a:pt x="213" y="90"/>
                  </a:lnTo>
                  <a:lnTo>
                    <a:pt x="213" y="90"/>
                  </a:lnTo>
                  <a:lnTo>
                    <a:pt x="217" y="88"/>
                  </a:lnTo>
                  <a:lnTo>
                    <a:pt x="217" y="88"/>
                  </a:lnTo>
                  <a:lnTo>
                    <a:pt x="213" y="86"/>
                  </a:lnTo>
                  <a:lnTo>
                    <a:pt x="211" y="84"/>
                  </a:lnTo>
                  <a:lnTo>
                    <a:pt x="211" y="84"/>
                  </a:lnTo>
                  <a:lnTo>
                    <a:pt x="213" y="72"/>
                  </a:lnTo>
                  <a:lnTo>
                    <a:pt x="217" y="64"/>
                  </a:lnTo>
                  <a:lnTo>
                    <a:pt x="217" y="64"/>
                  </a:lnTo>
                  <a:lnTo>
                    <a:pt x="223" y="60"/>
                  </a:lnTo>
                  <a:lnTo>
                    <a:pt x="231" y="60"/>
                  </a:lnTo>
                  <a:lnTo>
                    <a:pt x="241" y="60"/>
                  </a:lnTo>
                  <a:lnTo>
                    <a:pt x="245" y="58"/>
                  </a:lnTo>
                  <a:lnTo>
                    <a:pt x="247" y="56"/>
                  </a:lnTo>
                  <a:lnTo>
                    <a:pt x="247" y="56"/>
                  </a:lnTo>
                  <a:lnTo>
                    <a:pt x="245" y="54"/>
                  </a:lnTo>
                  <a:lnTo>
                    <a:pt x="245" y="52"/>
                  </a:lnTo>
                  <a:lnTo>
                    <a:pt x="241" y="46"/>
                  </a:lnTo>
                  <a:lnTo>
                    <a:pt x="241" y="46"/>
                  </a:lnTo>
                  <a:lnTo>
                    <a:pt x="241" y="40"/>
                  </a:lnTo>
                  <a:lnTo>
                    <a:pt x="241" y="40"/>
                  </a:lnTo>
                  <a:lnTo>
                    <a:pt x="245" y="40"/>
                  </a:lnTo>
                  <a:lnTo>
                    <a:pt x="247" y="40"/>
                  </a:lnTo>
                  <a:lnTo>
                    <a:pt x="247" y="40"/>
                  </a:lnTo>
                  <a:lnTo>
                    <a:pt x="249" y="38"/>
                  </a:lnTo>
                  <a:lnTo>
                    <a:pt x="249" y="34"/>
                  </a:lnTo>
                  <a:lnTo>
                    <a:pt x="249" y="30"/>
                  </a:lnTo>
                  <a:lnTo>
                    <a:pt x="249" y="28"/>
                  </a:lnTo>
                  <a:lnTo>
                    <a:pt x="249" y="28"/>
                  </a:lnTo>
                  <a:lnTo>
                    <a:pt x="253" y="28"/>
                  </a:lnTo>
                  <a:lnTo>
                    <a:pt x="255" y="28"/>
                  </a:lnTo>
                  <a:lnTo>
                    <a:pt x="259" y="30"/>
                  </a:lnTo>
                  <a:lnTo>
                    <a:pt x="261" y="30"/>
                  </a:lnTo>
                  <a:lnTo>
                    <a:pt x="261" y="30"/>
                  </a:lnTo>
                  <a:lnTo>
                    <a:pt x="261" y="26"/>
                  </a:lnTo>
                  <a:lnTo>
                    <a:pt x="263" y="24"/>
                  </a:lnTo>
                  <a:lnTo>
                    <a:pt x="267" y="14"/>
                  </a:lnTo>
                  <a:lnTo>
                    <a:pt x="267" y="14"/>
                  </a:lnTo>
                  <a:lnTo>
                    <a:pt x="273" y="8"/>
                  </a:lnTo>
                  <a:lnTo>
                    <a:pt x="281" y="2"/>
                  </a:lnTo>
                  <a:lnTo>
                    <a:pt x="281" y="2"/>
                  </a:lnTo>
                  <a:lnTo>
                    <a:pt x="285" y="0"/>
                  </a:lnTo>
                  <a:lnTo>
                    <a:pt x="291" y="2"/>
                  </a:lnTo>
                  <a:lnTo>
                    <a:pt x="291" y="2"/>
                  </a:lnTo>
                  <a:lnTo>
                    <a:pt x="301" y="4"/>
                  </a:lnTo>
                  <a:lnTo>
                    <a:pt x="307" y="10"/>
                  </a:lnTo>
                  <a:lnTo>
                    <a:pt x="307" y="10"/>
                  </a:lnTo>
                  <a:lnTo>
                    <a:pt x="309" y="10"/>
                  </a:lnTo>
                  <a:lnTo>
                    <a:pt x="309" y="10"/>
                  </a:lnTo>
                  <a:lnTo>
                    <a:pt x="311" y="12"/>
                  </a:lnTo>
                  <a:lnTo>
                    <a:pt x="315" y="12"/>
                  </a:lnTo>
                  <a:lnTo>
                    <a:pt x="325" y="10"/>
                  </a:lnTo>
                  <a:lnTo>
                    <a:pt x="325" y="10"/>
                  </a:lnTo>
                  <a:lnTo>
                    <a:pt x="335" y="14"/>
                  </a:lnTo>
                  <a:lnTo>
                    <a:pt x="335" y="14"/>
                  </a:lnTo>
                  <a:lnTo>
                    <a:pt x="347" y="14"/>
                  </a:lnTo>
                  <a:lnTo>
                    <a:pt x="347" y="14"/>
                  </a:lnTo>
                  <a:lnTo>
                    <a:pt x="357" y="12"/>
                  </a:lnTo>
                  <a:lnTo>
                    <a:pt x="363" y="12"/>
                  </a:lnTo>
                  <a:lnTo>
                    <a:pt x="363" y="12"/>
                  </a:lnTo>
                  <a:lnTo>
                    <a:pt x="369" y="14"/>
                  </a:lnTo>
                  <a:lnTo>
                    <a:pt x="373" y="18"/>
                  </a:lnTo>
                  <a:lnTo>
                    <a:pt x="373" y="18"/>
                  </a:lnTo>
                  <a:lnTo>
                    <a:pt x="373" y="26"/>
                  </a:lnTo>
                  <a:lnTo>
                    <a:pt x="369" y="32"/>
                  </a:lnTo>
                  <a:lnTo>
                    <a:pt x="363" y="42"/>
                  </a:lnTo>
                  <a:lnTo>
                    <a:pt x="363" y="42"/>
                  </a:lnTo>
                  <a:lnTo>
                    <a:pt x="357" y="44"/>
                  </a:lnTo>
                  <a:lnTo>
                    <a:pt x="347" y="46"/>
                  </a:lnTo>
                  <a:lnTo>
                    <a:pt x="347" y="46"/>
                  </a:lnTo>
                  <a:lnTo>
                    <a:pt x="343" y="54"/>
                  </a:lnTo>
                  <a:lnTo>
                    <a:pt x="337" y="60"/>
                  </a:lnTo>
                  <a:lnTo>
                    <a:pt x="337" y="60"/>
                  </a:lnTo>
                  <a:lnTo>
                    <a:pt x="327" y="62"/>
                  </a:lnTo>
                  <a:lnTo>
                    <a:pt x="315" y="66"/>
                  </a:lnTo>
                  <a:lnTo>
                    <a:pt x="315" y="66"/>
                  </a:lnTo>
                  <a:lnTo>
                    <a:pt x="309" y="72"/>
                  </a:lnTo>
                  <a:lnTo>
                    <a:pt x="307" y="74"/>
                  </a:lnTo>
                  <a:lnTo>
                    <a:pt x="303" y="74"/>
                  </a:lnTo>
                  <a:lnTo>
                    <a:pt x="303" y="74"/>
                  </a:lnTo>
                  <a:lnTo>
                    <a:pt x="303" y="72"/>
                  </a:lnTo>
                  <a:lnTo>
                    <a:pt x="303" y="72"/>
                  </a:lnTo>
                  <a:lnTo>
                    <a:pt x="299" y="76"/>
                  </a:lnTo>
                  <a:lnTo>
                    <a:pt x="299" y="80"/>
                  </a:lnTo>
                  <a:lnTo>
                    <a:pt x="299" y="80"/>
                  </a:lnTo>
                  <a:lnTo>
                    <a:pt x="301" y="84"/>
                  </a:lnTo>
                  <a:lnTo>
                    <a:pt x="307" y="84"/>
                  </a:lnTo>
                  <a:lnTo>
                    <a:pt x="311" y="84"/>
                  </a:lnTo>
                  <a:lnTo>
                    <a:pt x="313" y="86"/>
                  </a:lnTo>
                  <a:lnTo>
                    <a:pt x="313" y="86"/>
                  </a:lnTo>
                  <a:lnTo>
                    <a:pt x="313" y="88"/>
                  </a:lnTo>
                  <a:lnTo>
                    <a:pt x="309" y="90"/>
                  </a:lnTo>
                  <a:lnTo>
                    <a:pt x="303" y="92"/>
                  </a:lnTo>
                  <a:lnTo>
                    <a:pt x="303" y="92"/>
                  </a:lnTo>
                  <a:lnTo>
                    <a:pt x="297" y="92"/>
                  </a:lnTo>
                  <a:lnTo>
                    <a:pt x="291" y="92"/>
                  </a:lnTo>
                  <a:lnTo>
                    <a:pt x="287" y="94"/>
                  </a:lnTo>
                  <a:lnTo>
                    <a:pt x="287" y="94"/>
                  </a:lnTo>
                  <a:lnTo>
                    <a:pt x="287" y="96"/>
                  </a:lnTo>
                  <a:lnTo>
                    <a:pt x="287" y="98"/>
                  </a:lnTo>
                  <a:lnTo>
                    <a:pt x="287" y="98"/>
                  </a:lnTo>
                  <a:lnTo>
                    <a:pt x="287" y="98"/>
                  </a:lnTo>
                  <a:lnTo>
                    <a:pt x="291" y="98"/>
                  </a:lnTo>
                  <a:lnTo>
                    <a:pt x="295" y="96"/>
                  </a:lnTo>
                  <a:lnTo>
                    <a:pt x="297" y="96"/>
                  </a:lnTo>
                  <a:lnTo>
                    <a:pt x="297" y="96"/>
                  </a:lnTo>
                  <a:lnTo>
                    <a:pt x="295" y="100"/>
                  </a:lnTo>
                  <a:lnTo>
                    <a:pt x="295" y="100"/>
                  </a:lnTo>
                  <a:lnTo>
                    <a:pt x="291" y="102"/>
                  </a:lnTo>
                  <a:lnTo>
                    <a:pt x="289" y="106"/>
                  </a:lnTo>
                  <a:lnTo>
                    <a:pt x="289" y="106"/>
                  </a:lnTo>
                  <a:lnTo>
                    <a:pt x="295" y="112"/>
                  </a:lnTo>
                  <a:lnTo>
                    <a:pt x="295" y="112"/>
                  </a:lnTo>
                  <a:lnTo>
                    <a:pt x="299" y="108"/>
                  </a:lnTo>
                  <a:lnTo>
                    <a:pt x="303" y="106"/>
                  </a:lnTo>
                  <a:lnTo>
                    <a:pt x="303" y="106"/>
                  </a:lnTo>
                  <a:lnTo>
                    <a:pt x="319" y="102"/>
                  </a:lnTo>
                  <a:lnTo>
                    <a:pt x="331" y="102"/>
                  </a:lnTo>
                  <a:lnTo>
                    <a:pt x="339" y="102"/>
                  </a:lnTo>
                  <a:lnTo>
                    <a:pt x="339" y="102"/>
                  </a:lnTo>
                  <a:lnTo>
                    <a:pt x="345" y="104"/>
                  </a:lnTo>
                  <a:lnTo>
                    <a:pt x="349" y="108"/>
                  </a:lnTo>
                  <a:lnTo>
                    <a:pt x="349" y="108"/>
                  </a:lnTo>
                  <a:lnTo>
                    <a:pt x="361" y="108"/>
                  </a:lnTo>
                  <a:lnTo>
                    <a:pt x="361" y="108"/>
                  </a:lnTo>
                  <a:lnTo>
                    <a:pt x="383" y="118"/>
                  </a:lnTo>
                  <a:lnTo>
                    <a:pt x="383" y="118"/>
                  </a:lnTo>
                  <a:lnTo>
                    <a:pt x="394" y="118"/>
                  </a:lnTo>
                  <a:lnTo>
                    <a:pt x="394" y="118"/>
                  </a:lnTo>
                  <a:lnTo>
                    <a:pt x="402" y="120"/>
                  </a:lnTo>
                  <a:lnTo>
                    <a:pt x="408" y="120"/>
                  </a:lnTo>
                  <a:lnTo>
                    <a:pt x="410" y="122"/>
                  </a:lnTo>
                  <a:lnTo>
                    <a:pt x="410" y="122"/>
                  </a:lnTo>
                  <a:lnTo>
                    <a:pt x="412" y="126"/>
                  </a:lnTo>
                  <a:lnTo>
                    <a:pt x="412" y="130"/>
                  </a:lnTo>
                  <a:lnTo>
                    <a:pt x="412" y="130"/>
                  </a:lnTo>
                  <a:lnTo>
                    <a:pt x="410" y="142"/>
                  </a:lnTo>
                  <a:lnTo>
                    <a:pt x="408" y="150"/>
                  </a:lnTo>
                  <a:lnTo>
                    <a:pt x="408" y="150"/>
                  </a:lnTo>
                  <a:lnTo>
                    <a:pt x="402" y="154"/>
                  </a:lnTo>
                  <a:lnTo>
                    <a:pt x="398" y="156"/>
                  </a:lnTo>
                  <a:lnTo>
                    <a:pt x="391" y="162"/>
                  </a:lnTo>
                  <a:lnTo>
                    <a:pt x="391" y="162"/>
                  </a:lnTo>
                  <a:lnTo>
                    <a:pt x="387" y="168"/>
                  </a:lnTo>
                  <a:lnTo>
                    <a:pt x="383" y="178"/>
                  </a:lnTo>
                  <a:lnTo>
                    <a:pt x="383" y="178"/>
                  </a:lnTo>
                  <a:lnTo>
                    <a:pt x="375" y="188"/>
                  </a:lnTo>
                  <a:lnTo>
                    <a:pt x="375" y="188"/>
                  </a:lnTo>
                  <a:lnTo>
                    <a:pt x="371" y="196"/>
                  </a:lnTo>
                  <a:lnTo>
                    <a:pt x="371" y="196"/>
                  </a:lnTo>
                  <a:lnTo>
                    <a:pt x="363" y="206"/>
                  </a:lnTo>
                  <a:lnTo>
                    <a:pt x="355" y="211"/>
                  </a:lnTo>
                  <a:lnTo>
                    <a:pt x="355" y="211"/>
                  </a:lnTo>
                  <a:lnTo>
                    <a:pt x="349" y="219"/>
                  </a:lnTo>
                  <a:lnTo>
                    <a:pt x="349" y="219"/>
                  </a:lnTo>
                  <a:lnTo>
                    <a:pt x="341" y="225"/>
                  </a:lnTo>
                  <a:lnTo>
                    <a:pt x="341" y="225"/>
                  </a:lnTo>
                  <a:lnTo>
                    <a:pt x="335" y="227"/>
                  </a:lnTo>
                  <a:lnTo>
                    <a:pt x="335" y="227"/>
                  </a:lnTo>
                  <a:lnTo>
                    <a:pt x="331" y="227"/>
                  </a:lnTo>
                  <a:lnTo>
                    <a:pt x="329" y="225"/>
                  </a:lnTo>
                  <a:lnTo>
                    <a:pt x="327" y="225"/>
                  </a:lnTo>
                  <a:lnTo>
                    <a:pt x="327" y="225"/>
                  </a:lnTo>
                  <a:lnTo>
                    <a:pt x="327" y="227"/>
                  </a:lnTo>
                  <a:lnTo>
                    <a:pt x="327" y="233"/>
                  </a:lnTo>
                  <a:lnTo>
                    <a:pt x="327" y="233"/>
                  </a:lnTo>
                  <a:lnTo>
                    <a:pt x="331" y="235"/>
                  </a:lnTo>
                  <a:lnTo>
                    <a:pt x="331" y="235"/>
                  </a:lnTo>
                  <a:lnTo>
                    <a:pt x="335" y="243"/>
                  </a:lnTo>
                  <a:lnTo>
                    <a:pt x="337" y="247"/>
                  </a:lnTo>
                  <a:lnTo>
                    <a:pt x="337" y="251"/>
                  </a:lnTo>
                  <a:lnTo>
                    <a:pt x="337" y="251"/>
                  </a:lnTo>
                  <a:lnTo>
                    <a:pt x="333" y="253"/>
                  </a:lnTo>
                  <a:lnTo>
                    <a:pt x="327" y="253"/>
                  </a:lnTo>
                  <a:lnTo>
                    <a:pt x="327" y="253"/>
                  </a:lnTo>
                  <a:lnTo>
                    <a:pt x="315" y="251"/>
                  </a:lnTo>
                  <a:lnTo>
                    <a:pt x="315" y="251"/>
                  </a:lnTo>
                  <a:lnTo>
                    <a:pt x="307" y="253"/>
                  </a:lnTo>
                  <a:lnTo>
                    <a:pt x="307" y="253"/>
                  </a:lnTo>
                  <a:lnTo>
                    <a:pt x="301" y="257"/>
                  </a:lnTo>
                  <a:lnTo>
                    <a:pt x="301" y="257"/>
                  </a:lnTo>
                  <a:lnTo>
                    <a:pt x="297" y="265"/>
                  </a:lnTo>
                  <a:lnTo>
                    <a:pt x="297" y="265"/>
                  </a:lnTo>
                  <a:lnTo>
                    <a:pt x="297" y="267"/>
                  </a:lnTo>
                  <a:lnTo>
                    <a:pt x="297" y="267"/>
                  </a:lnTo>
                  <a:lnTo>
                    <a:pt x="303" y="271"/>
                  </a:lnTo>
                  <a:lnTo>
                    <a:pt x="309" y="275"/>
                  </a:lnTo>
                  <a:lnTo>
                    <a:pt x="309" y="275"/>
                  </a:lnTo>
                  <a:lnTo>
                    <a:pt x="319" y="273"/>
                  </a:lnTo>
                  <a:lnTo>
                    <a:pt x="329" y="271"/>
                  </a:lnTo>
                  <a:lnTo>
                    <a:pt x="329" y="271"/>
                  </a:lnTo>
                  <a:lnTo>
                    <a:pt x="333" y="273"/>
                  </a:lnTo>
                  <a:lnTo>
                    <a:pt x="333" y="273"/>
                  </a:lnTo>
                  <a:lnTo>
                    <a:pt x="345" y="283"/>
                  </a:lnTo>
                  <a:lnTo>
                    <a:pt x="359" y="295"/>
                  </a:lnTo>
                  <a:lnTo>
                    <a:pt x="359" y="295"/>
                  </a:lnTo>
                  <a:lnTo>
                    <a:pt x="361" y="303"/>
                  </a:lnTo>
                  <a:lnTo>
                    <a:pt x="361" y="309"/>
                  </a:lnTo>
                  <a:lnTo>
                    <a:pt x="361" y="309"/>
                  </a:lnTo>
                  <a:lnTo>
                    <a:pt x="369" y="323"/>
                  </a:lnTo>
                  <a:lnTo>
                    <a:pt x="369" y="323"/>
                  </a:lnTo>
                  <a:lnTo>
                    <a:pt x="373" y="327"/>
                  </a:lnTo>
                  <a:lnTo>
                    <a:pt x="375" y="331"/>
                  </a:lnTo>
                  <a:lnTo>
                    <a:pt x="375" y="331"/>
                  </a:lnTo>
                  <a:lnTo>
                    <a:pt x="377" y="339"/>
                  </a:lnTo>
                  <a:lnTo>
                    <a:pt x="375" y="351"/>
                  </a:lnTo>
                  <a:lnTo>
                    <a:pt x="371" y="371"/>
                  </a:lnTo>
                  <a:lnTo>
                    <a:pt x="371" y="371"/>
                  </a:lnTo>
                  <a:lnTo>
                    <a:pt x="371" y="383"/>
                  </a:lnTo>
                  <a:lnTo>
                    <a:pt x="371" y="383"/>
                  </a:lnTo>
                  <a:lnTo>
                    <a:pt x="373" y="397"/>
                  </a:lnTo>
                  <a:lnTo>
                    <a:pt x="373" y="397"/>
                  </a:lnTo>
                  <a:lnTo>
                    <a:pt x="381" y="411"/>
                  </a:lnTo>
                  <a:lnTo>
                    <a:pt x="381" y="411"/>
                  </a:lnTo>
                  <a:lnTo>
                    <a:pt x="381" y="418"/>
                  </a:lnTo>
                  <a:lnTo>
                    <a:pt x="381" y="424"/>
                  </a:lnTo>
                  <a:lnTo>
                    <a:pt x="381" y="424"/>
                  </a:lnTo>
                  <a:lnTo>
                    <a:pt x="383" y="428"/>
                  </a:lnTo>
                  <a:lnTo>
                    <a:pt x="383" y="428"/>
                  </a:lnTo>
                  <a:lnTo>
                    <a:pt x="391" y="432"/>
                  </a:lnTo>
                  <a:lnTo>
                    <a:pt x="396" y="434"/>
                  </a:lnTo>
                  <a:lnTo>
                    <a:pt x="396" y="434"/>
                  </a:lnTo>
                  <a:lnTo>
                    <a:pt x="402" y="436"/>
                  </a:lnTo>
                  <a:lnTo>
                    <a:pt x="408" y="442"/>
                  </a:lnTo>
                  <a:lnTo>
                    <a:pt x="408" y="442"/>
                  </a:lnTo>
                  <a:lnTo>
                    <a:pt x="412" y="450"/>
                  </a:lnTo>
                  <a:lnTo>
                    <a:pt x="414" y="456"/>
                  </a:lnTo>
                  <a:lnTo>
                    <a:pt x="414" y="456"/>
                  </a:lnTo>
                  <a:lnTo>
                    <a:pt x="416" y="470"/>
                  </a:lnTo>
                  <a:lnTo>
                    <a:pt x="416" y="470"/>
                  </a:lnTo>
                  <a:lnTo>
                    <a:pt x="422" y="482"/>
                  </a:lnTo>
                  <a:lnTo>
                    <a:pt x="422" y="482"/>
                  </a:lnTo>
                  <a:lnTo>
                    <a:pt x="422" y="500"/>
                  </a:lnTo>
                  <a:lnTo>
                    <a:pt x="422" y="500"/>
                  </a:lnTo>
                  <a:lnTo>
                    <a:pt x="428" y="514"/>
                  </a:lnTo>
                  <a:lnTo>
                    <a:pt x="428" y="514"/>
                  </a:lnTo>
                  <a:lnTo>
                    <a:pt x="430" y="518"/>
                  </a:lnTo>
                  <a:lnTo>
                    <a:pt x="434" y="522"/>
                  </a:lnTo>
                  <a:lnTo>
                    <a:pt x="434" y="522"/>
                  </a:lnTo>
                  <a:lnTo>
                    <a:pt x="434" y="532"/>
                  </a:lnTo>
                  <a:lnTo>
                    <a:pt x="432" y="540"/>
                  </a:lnTo>
                  <a:lnTo>
                    <a:pt x="432" y="540"/>
                  </a:lnTo>
                  <a:lnTo>
                    <a:pt x="432" y="540"/>
                  </a:lnTo>
                  <a:lnTo>
                    <a:pt x="432" y="540"/>
                  </a:lnTo>
                  <a:lnTo>
                    <a:pt x="426" y="538"/>
                  </a:lnTo>
                  <a:lnTo>
                    <a:pt x="420" y="536"/>
                  </a:lnTo>
                  <a:lnTo>
                    <a:pt x="420" y="536"/>
                  </a:lnTo>
                  <a:lnTo>
                    <a:pt x="416" y="526"/>
                  </a:lnTo>
                  <a:lnTo>
                    <a:pt x="414" y="524"/>
                  </a:lnTo>
                  <a:lnTo>
                    <a:pt x="412" y="522"/>
                  </a:lnTo>
                  <a:lnTo>
                    <a:pt x="412" y="522"/>
                  </a:lnTo>
                  <a:lnTo>
                    <a:pt x="408" y="522"/>
                  </a:lnTo>
                  <a:lnTo>
                    <a:pt x="404" y="522"/>
                  </a:lnTo>
                  <a:lnTo>
                    <a:pt x="404" y="522"/>
                  </a:lnTo>
                  <a:lnTo>
                    <a:pt x="408" y="526"/>
                  </a:lnTo>
                  <a:lnTo>
                    <a:pt x="410" y="534"/>
                  </a:lnTo>
                  <a:lnTo>
                    <a:pt x="418" y="540"/>
                  </a:lnTo>
                  <a:lnTo>
                    <a:pt x="418" y="540"/>
                  </a:lnTo>
                  <a:lnTo>
                    <a:pt x="422" y="544"/>
                  </a:lnTo>
                  <a:lnTo>
                    <a:pt x="422" y="544"/>
                  </a:lnTo>
                  <a:lnTo>
                    <a:pt x="424" y="550"/>
                  </a:lnTo>
                  <a:lnTo>
                    <a:pt x="424" y="550"/>
                  </a:lnTo>
                  <a:lnTo>
                    <a:pt x="428" y="560"/>
                  </a:lnTo>
                  <a:lnTo>
                    <a:pt x="428" y="560"/>
                  </a:lnTo>
                  <a:lnTo>
                    <a:pt x="434" y="566"/>
                  </a:lnTo>
                  <a:lnTo>
                    <a:pt x="438" y="574"/>
                  </a:lnTo>
                  <a:lnTo>
                    <a:pt x="438" y="574"/>
                  </a:lnTo>
                  <a:lnTo>
                    <a:pt x="434" y="584"/>
                  </a:lnTo>
                  <a:lnTo>
                    <a:pt x="434" y="584"/>
                  </a:lnTo>
                  <a:lnTo>
                    <a:pt x="430" y="592"/>
                  </a:lnTo>
                  <a:lnTo>
                    <a:pt x="430" y="592"/>
                  </a:lnTo>
                  <a:lnTo>
                    <a:pt x="422" y="598"/>
                  </a:lnTo>
                  <a:lnTo>
                    <a:pt x="414" y="604"/>
                  </a:lnTo>
                  <a:lnTo>
                    <a:pt x="414" y="604"/>
                  </a:lnTo>
                  <a:lnTo>
                    <a:pt x="410" y="608"/>
                  </a:lnTo>
                  <a:lnTo>
                    <a:pt x="410" y="612"/>
                  </a:lnTo>
                  <a:lnTo>
                    <a:pt x="410" y="614"/>
                  </a:lnTo>
                  <a:lnTo>
                    <a:pt x="410" y="614"/>
                  </a:lnTo>
                  <a:lnTo>
                    <a:pt x="410" y="614"/>
                  </a:lnTo>
                  <a:lnTo>
                    <a:pt x="414" y="618"/>
                  </a:lnTo>
                  <a:lnTo>
                    <a:pt x="414" y="618"/>
                  </a:lnTo>
                  <a:lnTo>
                    <a:pt x="418" y="618"/>
                  </a:lnTo>
                  <a:lnTo>
                    <a:pt x="422" y="620"/>
                  </a:lnTo>
                  <a:lnTo>
                    <a:pt x="422" y="620"/>
                  </a:lnTo>
                  <a:lnTo>
                    <a:pt x="424" y="624"/>
                  </a:lnTo>
                  <a:lnTo>
                    <a:pt x="426" y="626"/>
                  </a:lnTo>
                  <a:lnTo>
                    <a:pt x="426" y="626"/>
                  </a:lnTo>
                  <a:lnTo>
                    <a:pt x="430" y="624"/>
                  </a:lnTo>
                  <a:lnTo>
                    <a:pt x="432" y="620"/>
                  </a:lnTo>
                  <a:lnTo>
                    <a:pt x="438" y="614"/>
                  </a:lnTo>
                  <a:lnTo>
                    <a:pt x="442" y="612"/>
                  </a:lnTo>
                  <a:lnTo>
                    <a:pt x="442" y="612"/>
                  </a:lnTo>
                  <a:lnTo>
                    <a:pt x="452" y="610"/>
                  </a:lnTo>
                  <a:lnTo>
                    <a:pt x="466" y="612"/>
                  </a:lnTo>
                  <a:lnTo>
                    <a:pt x="466" y="612"/>
                  </a:lnTo>
                  <a:lnTo>
                    <a:pt x="480" y="614"/>
                  </a:lnTo>
                  <a:lnTo>
                    <a:pt x="480" y="614"/>
                  </a:lnTo>
                  <a:lnTo>
                    <a:pt x="486" y="620"/>
                  </a:lnTo>
                  <a:lnTo>
                    <a:pt x="486" y="620"/>
                  </a:lnTo>
                  <a:lnTo>
                    <a:pt x="498" y="627"/>
                  </a:lnTo>
                  <a:lnTo>
                    <a:pt x="498" y="627"/>
                  </a:lnTo>
                  <a:lnTo>
                    <a:pt x="502" y="635"/>
                  </a:lnTo>
                  <a:lnTo>
                    <a:pt x="504" y="643"/>
                  </a:lnTo>
                  <a:lnTo>
                    <a:pt x="504" y="643"/>
                  </a:lnTo>
                  <a:lnTo>
                    <a:pt x="504" y="643"/>
                  </a:lnTo>
                  <a:close/>
                </a:path>
              </a:pathLst>
            </a:custGeom>
            <a:solidFill>
              <a:srgbClr val="002060"/>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 name="Google Shape;394;p10"/>
            <p:cNvSpPr/>
            <p:nvPr/>
          </p:nvSpPr>
          <p:spPr>
            <a:xfrm>
              <a:off x="2581" y="2194"/>
              <a:ext cx="24" cy="12"/>
            </a:xfrm>
            <a:custGeom>
              <a:avLst/>
              <a:gdLst/>
              <a:ahLst/>
              <a:cxnLst/>
              <a:rect l="l" t="t" r="r" b="b"/>
              <a:pathLst>
                <a:path w="24" h="12" extrusionOk="0">
                  <a:moveTo>
                    <a:pt x="24" y="6"/>
                  </a:moveTo>
                  <a:lnTo>
                    <a:pt x="24" y="6"/>
                  </a:lnTo>
                  <a:lnTo>
                    <a:pt x="24" y="8"/>
                  </a:lnTo>
                  <a:lnTo>
                    <a:pt x="24" y="8"/>
                  </a:lnTo>
                  <a:lnTo>
                    <a:pt x="22" y="10"/>
                  </a:lnTo>
                  <a:lnTo>
                    <a:pt x="16" y="12"/>
                  </a:lnTo>
                  <a:lnTo>
                    <a:pt x="16" y="12"/>
                  </a:lnTo>
                  <a:lnTo>
                    <a:pt x="10" y="12"/>
                  </a:lnTo>
                  <a:lnTo>
                    <a:pt x="10" y="12"/>
                  </a:lnTo>
                  <a:lnTo>
                    <a:pt x="2" y="8"/>
                  </a:lnTo>
                  <a:lnTo>
                    <a:pt x="2" y="8"/>
                  </a:lnTo>
                  <a:lnTo>
                    <a:pt x="0" y="4"/>
                  </a:lnTo>
                  <a:lnTo>
                    <a:pt x="0" y="4"/>
                  </a:lnTo>
                  <a:lnTo>
                    <a:pt x="2" y="2"/>
                  </a:lnTo>
                  <a:lnTo>
                    <a:pt x="2" y="2"/>
                  </a:lnTo>
                  <a:lnTo>
                    <a:pt x="8" y="0"/>
                  </a:lnTo>
                  <a:lnTo>
                    <a:pt x="8" y="0"/>
                  </a:lnTo>
                  <a:lnTo>
                    <a:pt x="10" y="0"/>
                  </a:lnTo>
                  <a:lnTo>
                    <a:pt x="14" y="0"/>
                  </a:lnTo>
                  <a:lnTo>
                    <a:pt x="14" y="0"/>
                  </a:lnTo>
                  <a:lnTo>
                    <a:pt x="16" y="2"/>
                  </a:lnTo>
                  <a:lnTo>
                    <a:pt x="16" y="2"/>
                  </a:lnTo>
                  <a:lnTo>
                    <a:pt x="18" y="4"/>
                  </a:lnTo>
                  <a:lnTo>
                    <a:pt x="24" y="6"/>
                  </a:lnTo>
                  <a:lnTo>
                    <a:pt x="24" y="6"/>
                  </a:lnTo>
                  <a:lnTo>
                    <a:pt x="24" y="6"/>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10"/>
            <p:cNvSpPr/>
            <p:nvPr/>
          </p:nvSpPr>
          <p:spPr>
            <a:xfrm>
              <a:off x="2087" y="1664"/>
              <a:ext cx="303" cy="331"/>
            </a:xfrm>
            <a:custGeom>
              <a:avLst/>
              <a:gdLst/>
              <a:ahLst/>
              <a:cxnLst/>
              <a:rect l="l" t="t" r="r" b="b"/>
              <a:pathLst>
                <a:path w="303" h="331" extrusionOk="0">
                  <a:moveTo>
                    <a:pt x="225" y="102"/>
                  </a:moveTo>
                  <a:lnTo>
                    <a:pt x="225" y="102"/>
                  </a:lnTo>
                  <a:lnTo>
                    <a:pt x="231" y="106"/>
                  </a:lnTo>
                  <a:lnTo>
                    <a:pt x="235" y="112"/>
                  </a:lnTo>
                  <a:lnTo>
                    <a:pt x="235" y="112"/>
                  </a:lnTo>
                  <a:lnTo>
                    <a:pt x="239" y="112"/>
                  </a:lnTo>
                  <a:lnTo>
                    <a:pt x="243" y="110"/>
                  </a:lnTo>
                  <a:lnTo>
                    <a:pt x="251" y="102"/>
                  </a:lnTo>
                  <a:lnTo>
                    <a:pt x="251" y="102"/>
                  </a:lnTo>
                  <a:lnTo>
                    <a:pt x="255" y="98"/>
                  </a:lnTo>
                  <a:lnTo>
                    <a:pt x="261" y="94"/>
                  </a:lnTo>
                  <a:lnTo>
                    <a:pt x="261" y="94"/>
                  </a:lnTo>
                  <a:lnTo>
                    <a:pt x="269" y="92"/>
                  </a:lnTo>
                  <a:lnTo>
                    <a:pt x="277" y="92"/>
                  </a:lnTo>
                  <a:lnTo>
                    <a:pt x="285" y="92"/>
                  </a:lnTo>
                  <a:lnTo>
                    <a:pt x="295" y="94"/>
                  </a:lnTo>
                  <a:lnTo>
                    <a:pt x="295" y="94"/>
                  </a:lnTo>
                  <a:lnTo>
                    <a:pt x="297" y="98"/>
                  </a:lnTo>
                  <a:lnTo>
                    <a:pt x="299" y="102"/>
                  </a:lnTo>
                  <a:lnTo>
                    <a:pt x="303" y="114"/>
                  </a:lnTo>
                  <a:lnTo>
                    <a:pt x="303" y="114"/>
                  </a:lnTo>
                  <a:lnTo>
                    <a:pt x="303" y="120"/>
                  </a:lnTo>
                  <a:lnTo>
                    <a:pt x="303" y="120"/>
                  </a:lnTo>
                  <a:lnTo>
                    <a:pt x="301" y="128"/>
                  </a:lnTo>
                  <a:lnTo>
                    <a:pt x="299" y="136"/>
                  </a:lnTo>
                  <a:lnTo>
                    <a:pt x="299" y="136"/>
                  </a:lnTo>
                  <a:lnTo>
                    <a:pt x="299" y="141"/>
                  </a:lnTo>
                  <a:lnTo>
                    <a:pt x="299" y="141"/>
                  </a:lnTo>
                  <a:lnTo>
                    <a:pt x="297" y="143"/>
                  </a:lnTo>
                  <a:lnTo>
                    <a:pt x="293" y="143"/>
                  </a:lnTo>
                  <a:lnTo>
                    <a:pt x="293" y="143"/>
                  </a:lnTo>
                  <a:lnTo>
                    <a:pt x="291" y="147"/>
                  </a:lnTo>
                  <a:lnTo>
                    <a:pt x="289" y="151"/>
                  </a:lnTo>
                  <a:lnTo>
                    <a:pt x="289" y="151"/>
                  </a:lnTo>
                  <a:lnTo>
                    <a:pt x="289" y="159"/>
                  </a:lnTo>
                  <a:lnTo>
                    <a:pt x="291" y="169"/>
                  </a:lnTo>
                  <a:lnTo>
                    <a:pt x="293" y="179"/>
                  </a:lnTo>
                  <a:lnTo>
                    <a:pt x="293" y="187"/>
                  </a:lnTo>
                  <a:lnTo>
                    <a:pt x="293" y="187"/>
                  </a:lnTo>
                  <a:lnTo>
                    <a:pt x="291" y="195"/>
                  </a:lnTo>
                  <a:lnTo>
                    <a:pt x="285" y="205"/>
                  </a:lnTo>
                  <a:lnTo>
                    <a:pt x="285" y="205"/>
                  </a:lnTo>
                  <a:lnTo>
                    <a:pt x="281" y="205"/>
                  </a:lnTo>
                  <a:lnTo>
                    <a:pt x="281" y="205"/>
                  </a:lnTo>
                  <a:lnTo>
                    <a:pt x="279" y="209"/>
                  </a:lnTo>
                  <a:lnTo>
                    <a:pt x="279" y="215"/>
                  </a:lnTo>
                  <a:lnTo>
                    <a:pt x="279" y="227"/>
                  </a:lnTo>
                  <a:lnTo>
                    <a:pt x="279" y="227"/>
                  </a:lnTo>
                  <a:lnTo>
                    <a:pt x="277" y="237"/>
                  </a:lnTo>
                  <a:lnTo>
                    <a:pt x="275" y="247"/>
                  </a:lnTo>
                  <a:lnTo>
                    <a:pt x="275" y="247"/>
                  </a:lnTo>
                  <a:lnTo>
                    <a:pt x="269" y="257"/>
                  </a:lnTo>
                  <a:lnTo>
                    <a:pt x="269" y="257"/>
                  </a:lnTo>
                  <a:lnTo>
                    <a:pt x="261" y="267"/>
                  </a:lnTo>
                  <a:lnTo>
                    <a:pt x="261" y="267"/>
                  </a:lnTo>
                  <a:lnTo>
                    <a:pt x="251" y="281"/>
                  </a:lnTo>
                  <a:lnTo>
                    <a:pt x="251" y="281"/>
                  </a:lnTo>
                  <a:lnTo>
                    <a:pt x="245" y="291"/>
                  </a:lnTo>
                  <a:lnTo>
                    <a:pt x="239" y="299"/>
                  </a:lnTo>
                  <a:lnTo>
                    <a:pt x="239" y="299"/>
                  </a:lnTo>
                  <a:lnTo>
                    <a:pt x="239" y="303"/>
                  </a:lnTo>
                  <a:lnTo>
                    <a:pt x="239" y="309"/>
                  </a:lnTo>
                  <a:lnTo>
                    <a:pt x="239" y="309"/>
                  </a:lnTo>
                  <a:lnTo>
                    <a:pt x="237" y="315"/>
                  </a:lnTo>
                  <a:lnTo>
                    <a:pt x="235" y="317"/>
                  </a:lnTo>
                  <a:lnTo>
                    <a:pt x="235" y="317"/>
                  </a:lnTo>
                  <a:lnTo>
                    <a:pt x="231" y="317"/>
                  </a:lnTo>
                  <a:lnTo>
                    <a:pt x="225" y="315"/>
                  </a:lnTo>
                  <a:lnTo>
                    <a:pt x="225" y="315"/>
                  </a:lnTo>
                  <a:lnTo>
                    <a:pt x="219" y="309"/>
                  </a:lnTo>
                  <a:lnTo>
                    <a:pt x="219" y="309"/>
                  </a:lnTo>
                  <a:lnTo>
                    <a:pt x="207" y="305"/>
                  </a:lnTo>
                  <a:lnTo>
                    <a:pt x="207" y="305"/>
                  </a:lnTo>
                  <a:lnTo>
                    <a:pt x="193" y="305"/>
                  </a:lnTo>
                  <a:lnTo>
                    <a:pt x="193" y="305"/>
                  </a:lnTo>
                  <a:lnTo>
                    <a:pt x="180" y="305"/>
                  </a:lnTo>
                  <a:lnTo>
                    <a:pt x="172" y="303"/>
                  </a:lnTo>
                  <a:lnTo>
                    <a:pt x="166" y="303"/>
                  </a:lnTo>
                  <a:lnTo>
                    <a:pt x="166" y="303"/>
                  </a:lnTo>
                  <a:lnTo>
                    <a:pt x="162" y="307"/>
                  </a:lnTo>
                  <a:lnTo>
                    <a:pt x="162" y="307"/>
                  </a:lnTo>
                  <a:lnTo>
                    <a:pt x="158" y="315"/>
                  </a:lnTo>
                  <a:lnTo>
                    <a:pt x="158" y="315"/>
                  </a:lnTo>
                  <a:lnTo>
                    <a:pt x="152" y="319"/>
                  </a:lnTo>
                  <a:lnTo>
                    <a:pt x="152" y="319"/>
                  </a:lnTo>
                  <a:lnTo>
                    <a:pt x="148" y="317"/>
                  </a:lnTo>
                  <a:lnTo>
                    <a:pt x="142" y="315"/>
                  </a:lnTo>
                  <a:lnTo>
                    <a:pt x="142" y="315"/>
                  </a:lnTo>
                  <a:lnTo>
                    <a:pt x="138" y="317"/>
                  </a:lnTo>
                  <a:lnTo>
                    <a:pt x="136" y="321"/>
                  </a:lnTo>
                  <a:lnTo>
                    <a:pt x="136" y="321"/>
                  </a:lnTo>
                  <a:lnTo>
                    <a:pt x="128" y="323"/>
                  </a:lnTo>
                  <a:lnTo>
                    <a:pt x="122" y="323"/>
                  </a:lnTo>
                  <a:lnTo>
                    <a:pt x="122" y="323"/>
                  </a:lnTo>
                  <a:lnTo>
                    <a:pt x="116" y="319"/>
                  </a:lnTo>
                  <a:lnTo>
                    <a:pt x="116" y="319"/>
                  </a:lnTo>
                  <a:lnTo>
                    <a:pt x="116" y="311"/>
                  </a:lnTo>
                  <a:lnTo>
                    <a:pt x="116" y="311"/>
                  </a:lnTo>
                  <a:lnTo>
                    <a:pt x="114" y="311"/>
                  </a:lnTo>
                  <a:lnTo>
                    <a:pt x="112" y="309"/>
                  </a:lnTo>
                  <a:lnTo>
                    <a:pt x="112" y="309"/>
                  </a:lnTo>
                  <a:lnTo>
                    <a:pt x="112" y="315"/>
                  </a:lnTo>
                  <a:lnTo>
                    <a:pt x="112" y="319"/>
                  </a:lnTo>
                  <a:lnTo>
                    <a:pt x="112" y="319"/>
                  </a:lnTo>
                  <a:lnTo>
                    <a:pt x="108" y="325"/>
                  </a:lnTo>
                  <a:lnTo>
                    <a:pt x="108" y="325"/>
                  </a:lnTo>
                  <a:lnTo>
                    <a:pt x="98" y="329"/>
                  </a:lnTo>
                  <a:lnTo>
                    <a:pt x="98" y="329"/>
                  </a:lnTo>
                  <a:lnTo>
                    <a:pt x="80" y="331"/>
                  </a:lnTo>
                  <a:lnTo>
                    <a:pt x="66" y="331"/>
                  </a:lnTo>
                  <a:lnTo>
                    <a:pt x="66" y="331"/>
                  </a:lnTo>
                  <a:lnTo>
                    <a:pt x="58" y="327"/>
                  </a:lnTo>
                  <a:lnTo>
                    <a:pt x="58" y="327"/>
                  </a:lnTo>
                  <a:lnTo>
                    <a:pt x="54" y="329"/>
                  </a:lnTo>
                  <a:lnTo>
                    <a:pt x="48" y="331"/>
                  </a:lnTo>
                  <a:lnTo>
                    <a:pt x="48" y="331"/>
                  </a:lnTo>
                  <a:lnTo>
                    <a:pt x="44" y="329"/>
                  </a:lnTo>
                  <a:lnTo>
                    <a:pt x="44" y="329"/>
                  </a:lnTo>
                  <a:lnTo>
                    <a:pt x="42" y="325"/>
                  </a:lnTo>
                  <a:lnTo>
                    <a:pt x="42" y="325"/>
                  </a:lnTo>
                  <a:lnTo>
                    <a:pt x="32" y="323"/>
                  </a:lnTo>
                  <a:lnTo>
                    <a:pt x="32" y="323"/>
                  </a:lnTo>
                  <a:lnTo>
                    <a:pt x="26" y="325"/>
                  </a:lnTo>
                  <a:lnTo>
                    <a:pt x="22" y="325"/>
                  </a:lnTo>
                  <a:lnTo>
                    <a:pt x="20" y="325"/>
                  </a:lnTo>
                  <a:lnTo>
                    <a:pt x="20" y="325"/>
                  </a:lnTo>
                  <a:lnTo>
                    <a:pt x="22" y="323"/>
                  </a:lnTo>
                  <a:lnTo>
                    <a:pt x="22" y="321"/>
                  </a:lnTo>
                  <a:lnTo>
                    <a:pt x="22" y="321"/>
                  </a:lnTo>
                  <a:lnTo>
                    <a:pt x="22" y="317"/>
                  </a:lnTo>
                  <a:lnTo>
                    <a:pt x="22" y="317"/>
                  </a:lnTo>
                  <a:lnTo>
                    <a:pt x="24" y="317"/>
                  </a:lnTo>
                  <a:lnTo>
                    <a:pt x="28" y="315"/>
                  </a:lnTo>
                  <a:lnTo>
                    <a:pt x="28" y="315"/>
                  </a:lnTo>
                  <a:lnTo>
                    <a:pt x="32" y="317"/>
                  </a:lnTo>
                  <a:lnTo>
                    <a:pt x="36" y="317"/>
                  </a:lnTo>
                  <a:lnTo>
                    <a:pt x="36" y="317"/>
                  </a:lnTo>
                  <a:lnTo>
                    <a:pt x="40" y="315"/>
                  </a:lnTo>
                  <a:lnTo>
                    <a:pt x="42" y="309"/>
                  </a:lnTo>
                  <a:lnTo>
                    <a:pt x="42" y="309"/>
                  </a:lnTo>
                  <a:lnTo>
                    <a:pt x="40" y="307"/>
                  </a:lnTo>
                  <a:lnTo>
                    <a:pt x="40" y="307"/>
                  </a:lnTo>
                  <a:lnTo>
                    <a:pt x="32" y="305"/>
                  </a:lnTo>
                  <a:lnTo>
                    <a:pt x="26" y="305"/>
                  </a:lnTo>
                  <a:lnTo>
                    <a:pt x="16" y="307"/>
                  </a:lnTo>
                  <a:lnTo>
                    <a:pt x="10" y="307"/>
                  </a:lnTo>
                  <a:lnTo>
                    <a:pt x="10" y="307"/>
                  </a:lnTo>
                  <a:lnTo>
                    <a:pt x="8" y="307"/>
                  </a:lnTo>
                  <a:lnTo>
                    <a:pt x="4" y="305"/>
                  </a:lnTo>
                  <a:lnTo>
                    <a:pt x="4" y="305"/>
                  </a:lnTo>
                  <a:lnTo>
                    <a:pt x="8" y="303"/>
                  </a:lnTo>
                  <a:lnTo>
                    <a:pt x="14" y="301"/>
                  </a:lnTo>
                  <a:lnTo>
                    <a:pt x="24" y="299"/>
                  </a:lnTo>
                  <a:lnTo>
                    <a:pt x="24" y="299"/>
                  </a:lnTo>
                  <a:lnTo>
                    <a:pt x="28" y="299"/>
                  </a:lnTo>
                  <a:lnTo>
                    <a:pt x="36" y="297"/>
                  </a:lnTo>
                  <a:lnTo>
                    <a:pt x="36" y="297"/>
                  </a:lnTo>
                  <a:lnTo>
                    <a:pt x="38" y="295"/>
                  </a:lnTo>
                  <a:lnTo>
                    <a:pt x="38" y="291"/>
                  </a:lnTo>
                  <a:lnTo>
                    <a:pt x="38" y="291"/>
                  </a:lnTo>
                  <a:lnTo>
                    <a:pt x="30" y="289"/>
                  </a:lnTo>
                  <a:lnTo>
                    <a:pt x="24" y="289"/>
                  </a:lnTo>
                  <a:lnTo>
                    <a:pt x="16" y="291"/>
                  </a:lnTo>
                  <a:lnTo>
                    <a:pt x="10" y="291"/>
                  </a:lnTo>
                  <a:lnTo>
                    <a:pt x="10" y="291"/>
                  </a:lnTo>
                  <a:lnTo>
                    <a:pt x="8" y="291"/>
                  </a:lnTo>
                  <a:lnTo>
                    <a:pt x="8" y="291"/>
                  </a:lnTo>
                  <a:lnTo>
                    <a:pt x="8" y="287"/>
                  </a:lnTo>
                  <a:lnTo>
                    <a:pt x="8" y="283"/>
                  </a:lnTo>
                  <a:lnTo>
                    <a:pt x="8" y="283"/>
                  </a:lnTo>
                  <a:lnTo>
                    <a:pt x="2" y="281"/>
                  </a:lnTo>
                  <a:lnTo>
                    <a:pt x="0" y="281"/>
                  </a:lnTo>
                  <a:lnTo>
                    <a:pt x="0" y="281"/>
                  </a:lnTo>
                  <a:lnTo>
                    <a:pt x="0" y="277"/>
                  </a:lnTo>
                  <a:lnTo>
                    <a:pt x="2" y="275"/>
                  </a:lnTo>
                  <a:lnTo>
                    <a:pt x="2" y="275"/>
                  </a:lnTo>
                  <a:lnTo>
                    <a:pt x="10" y="271"/>
                  </a:lnTo>
                  <a:lnTo>
                    <a:pt x="16" y="267"/>
                  </a:lnTo>
                  <a:lnTo>
                    <a:pt x="16" y="267"/>
                  </a:lnTo>
                  <a:lnTo>
                    <a:pt x="24" y="267"/>
                  </a:lnTo>
                  <a:lnTo>
                    <a:pt x="28" y="267"/>
                  </a:lnTo>
                  <a:lnTo>
                    <a:pt x="30" y="265"/>
                  </a:lnTo>
                  <a:lnTo>
                    <a:pt x="30" y="265"/>
                  </a:lnTo>
                  <a:lnTo>
                    <a:pt x="32" y="263"/>
                  </a:lnTo>
                  <a:lnTo>
                    <a:pt x="30" y="261"/>
                  </a:lnTo>
                  <a:lnTo>
                    <a:pt x="30" y="261"/>
                  </a:lnTo>
                  <a:lnTo>
                    <a:pt x="28" y="259"/>
                  </a:lnTo>
                  <a:lnTo>
                    <a:pt x="26" y="259"/>
                  </a:lnTo>
                  <a:lnTo>
                    <a:pt x="18" y="259"/>
                  </a:lnTo>
                  <a:lnTo>
                    <a:pt x="10" y="259"/>
                  </a:lnTo>
                  <a:lnTo>
                    <a:pt x="8" y="257"/>
                  </a:lnTo>
                  <a:lnTo>
                    <a:pt x="4" y="253"/>
                  </a:lnTo>
                  <a:lnTo>
                    <a:pt x="4" y="253"/>
                  </a:lnTo>
                  <a:lnTo>
                    <a:pt x="4" y="251"/>
                  </a:lnTo>
                  <a:lnTo>
                    <a:pt x="8" y="249"/>
                  </a:lnTo>
                  <a:lnTo>
                    <a:pt x="12" y="245"/>
                  </a:lnTo>
                  <a:lnTo>
                    <a:pt x="12" y="245"/>
                  </a:lnTo>
                  <a:lnTo>
                    <a:pt x="14" y="243"/>
                  </a:lnTo>
                  <a:lnTo>
                    <a:pt x="18" y="243"/>
                  </a:lnTo>
                  <a:lnTo>
                    <a:pt x="18" y="243"/>
                  </a:lnTo>
                  <a:lnTo>
                    <a:pt x="24" y="245"/>
                  </a:lnTo>
                  <a:lnTo>
                    <a:pt x="24" y="245"/>
                  </a:lnTo>
                  <a:lnTo>
                    <a:pt x="32" y="245"/>
                  </a:lnTo>
                  <a:lnTo>
                    <a:pt x="32" y="245"/>
                  </a:lnTo>
                  <a:lnTo>
                    <a:pt x="38" y="249"/>
                  </a:lnTo>
                  <a:lnTo>
                    <a:pt x="38" y="249"/>
                  </a:lnTo>
                  <a:lnTo>
                    <a:pt x="42" y="247"/>
                  </a:lnTo>
                  <a:lnTo>
                    <a:pt x="42" y="247"/>
                  </a:lnTo>
                  <a:lnTo>
                    <a:pt x="46" y="239"/>
                  </a:lnTo>
                  <a:lnTo>
                    <a:pt x="46" y="239"/>
                  </a:lnTo>
                  <a:lnTo>
                    <a:pt x="52" y="233"/>
                  </a:lnTo>
                  <a:lnTo>
                    <a:pt x="60" y="229"/>
                  </a:lnTo>
                  <a:lnTo>
                    <a:pt x="60" y="229"/>
                  </a:lnTo>
                  <a:lnTo>
                    <a:pt x="70" y="229"/>
                  </a:lnTo>
                  <a:lnTo>
                    <a:pt x="80" y="231"/>
                  </a:lnTo>
                  <a:lnTo>
                    <a:pt x="80" y="231"/>
                  </a:lnTo>
                  <a:lnTo>
                    <a:pt x="100" y="233"/>
                  </a:lnTo>
                  <a:lnTo>
                    <a:pt x="110" y="235"/>
                  </a:lnTo>
                  <a:lnTo>
                    <a:pt x="114" y="233"/>
                  </a:lnTo>
                  <a:lnTo>
                    <a:pt x="116" y="231"/>
                  </a:lnTo>
                  <a:lnTo>
                    <a:pt x="116" y="231"/>
                  </a:lnTo>
                  <a:lnTo>
                    <a:pt x="116" y="229"/>
                  </a:lnTo>
                  <a:lnTo>
                    <a:pt x="116" y="229"/>
                  </a:lnTo>
                  <a:lnTo>
                    <a:pt x="112" y="229"/>
                  </a:lnTo>
                  <a:lnTo>
                    <a:pt x="108" y="227"/>
                  </a:lnTo>
                  <a:lnTo>
                    <a:pt x="108" y="227"/>
                  </a:lnTo>
                  <a:lnTo>
                    <a:pt x="110" y="221"/>
                  </a:lnTo>
                  <a:lnTo>
                    <a:pt x="110" y="217"/>
                  </a:lnTo>
                  <a:lnTo>
                    <a:pt x="112" y="215"/>
                  </a:lnTo>
                  <a:lnTo>
                    <a:pt x="112" y="213"/>
                  </a:lnTo>
                  <a:lnTo>
                    <a:pt x="112" y="213"/>
                  </a:lnTo>
                  <a:lnTo>
                    <a:pt x="110" y="211"/>
                  </a:lnTo>
                  <a:lnTo>
                    <a:pt x="108" y="213"/>
                  </a:lnTo>
                  <a:lnTo>
                    <a:pt x="102" y="217"/>
                  </a:lnTo>
                  <a:lnTo>
                    <a:pt x="96" y="221"/>
                  </a:lnTo>
                  <a:lnTo>
                    <a:pt x="92" y="223"/>
                  </a:lnTo>
                  <a:lnTo>
                    <a:pt x="92" y="223"/>
                  </a:lnTo>
                  <a:lnTo>
                    <a:pt x="82" y="223"/>
                  </a:lnTo>
                  <a:lnTo>
                    <a:pt x="70" y="221"/>
                  </a:lnTo>
                  <a:lnTo>
                    <a:pt x="58" y="219"/>
                  </a:lnTo>
                  <a:lnTo>
                    <a:pt x="56" y="215"/>
                  </a:lnTo>
                  <a:lnTo>
                    <a:pt x="54" y="213"/>
                  </a:lnTo>
                  <a:lnTo>
                    <a:pt x="54" y="213"/>
                  </a:lnTo>
                  <a:lnTo>
                    <a:pt x="54" y="211"/>
                  </a:lnTo>
                  <a:lnTo>
                    <a:pt x="56" y="211"/>
                  </a:lnTo>
                  <a:lnTo>
                    <a:pt x="64" y="209"/>
                  </a:lnTo>
                  <a:lnTo>
                    <a:pt x="72" y="209"/>
                  </a:lnTo>
                  <a:lnTo>
                    <a:pt x="76" y="209"/>
                  </a:lnTo>
                  <a:lnTo>
                    <a:pt x="76" y="209"/>
                  </a:lnTo>
                  <a:lnTo>
                    <a:pt x="84" y="201"/>
                  </a:lnTo>
                  <a:lnTo>
                    <a:pt x="84" y="201"/>
                  </a:lnTo>
                  <a:lnTo>
                    <a:pt x="88" y="191"/>
                  </a:lnTo>
                  <a:lnTo>
                    <a:pt x="92" y="185"/>
                  </a:lnTo>
                  <a:lnTo>
                    <a:pt x="92" y="185"/>
                  </a:lnTo>
                  <a:lnTo>
                    <a:pt x="98" y="181"/>
                  </a:lnTo>
                  <a:lnTo>
                    <a:pt x="102" y="179"/>
                  </a:lnTo>
                  <a:lnTo>
                    <a:pt x="102" y="179"/>
                  </a:lnTo>
                  <a:lnTo>
                    <a:pt x="116" y="179"/>
                  </a:lnTo>
                  <a:lnTo>
                    <a:pt x="116" y="179"/>
                  </a:lnTo>
                  <a:lnTo>
                    <a:pt x="122" y="177"/>
                  </a:lnTo>
                  <a:lnTo>
                    <a:pt x="124" y="175"/>
                  </a:lnTo>
                  <a:lnTo>
                    <a:pt x="124" y="175"/>
                  </a:lnTo>
                  <a:lnTo>
                    <a:pt x="124" y="173"/>
                  </a:lnTo>
                  <a:lnTo>
                    <a:pt x="122" y="169"/>
                  </a:lnTo>
                  <a:lnTo>
                    <a:pt x="122" y="169"/>
                  </a:lnTo>
                  <a:lnTo>
                    <a:pt x="114" y="165"/>
                  </a:lnTo>
                  <a:lnTo>
                    <a:pt x="104" y="163"/>
                  </a:lnTo>
                  <a:lnTo>
                    <a:pt x="96" y="161"/>
                  </a:lnTo>
                  <a:lnTo>
                    <a:pt x="92" y="159"/>
                  </a:lnTo>
                  <a:lnTo>
                    <a:pt x="88" y="157"/>
                  </a:lnTo>
                  <a:lnTo>
                    <a:pt x="88" y="157"/>
                  </a:lnTo>
                  <a:lnTo>
                    <a:pt x="88" y="153"/>
                  </a:lnTo>
                  <a:lnTo>
                    <a:pt x="88" y="149"/>
                  </a:lnTo>
                  <a:lnTo>
                    <a:pt x="88" y="149"/>
                  </a:lnTo>
                  <a:lnTo>
                    <a:pt x="86" y="149"/>
                  </a:lnTo>
                  <a:lnTo>
                    <a:pt x="82" y="147"/>
                  </a:lnTo>
                  <a:lnTo>
                    <a:pt x="78" y="147"/>
                  </a:lnTo>
                  <a:lnTo>
                    <a:pt x="76" y="147"/>
                  </a:lnTo>
                  <a:lnTo>
                    <a:pt x="76" y="147"/>
                  </a:lnTo>
                  <a:lnTo>
                    <a:pt x="78" y="143"/>
                  </a:lnTo>
                  <a:lnTo>
                    <a:pt x="78" y="141"/>
                  </a:lnTo>
                  <a:lnTo>
                    <a:pt x="78" y="141"/>
                  </a:lnTo>
                  <a:lnTo>
                    <a:pt x="74" y="140"/>
                  </a:lnTo>
                  <a:lnTo>
                    <a:pt x="74" y="140"/>
                  </a:lnTo>
                  <a:lnTo>
                    <a:pt x="72" y="134"/>
                  </a:lnTo>
                  <a:lnTo>
                    <a:pt x="70" y="130"/>
                  </a:lnTo>
                  <a:lnTo>
                    <a:pt x="70" y="130"/>
                  </a:lnTo>
                  <a:lnTo>
                    <a:pt x="74" y="122"/>
                  </a:lnTo>
                  <a:lnTo>
                    <a:pt x="74" y="122"/>
                  </a:lnTo>
                  <a:lnTo>
                    <a:pt x="78" y="120"/>
                  </a:lnTo>
                  <a:lnTo>
                    <a:pt x="82" y="120"/>
                  </a:lnTo>
                  <a:lnTo>
                    <a:pt x="82" y="120"/>
                  </a:lnTo>
                  <a:lnTo>
                    <a:pt x="88" y="112"/>
                  </a:lnTo>
                  <a:lnTo>
                    <a:pt x="88" y="112"/>
                  </a:lnTo>
                  <a:lnTo>
                    <a:pt x="100" y="112"/>
                  </a:lnTo>
                  <a:lnTo>
                    <a:pt x="104" y="110"/>
                  </a:lnTo>
                  <a:lnTo>
                    <a:pt x="108" y="106"/>
                  </a:lnTo>
                  <a:lnTo>
                    <a:pt x="108" y="106"/>
                  </a:lnTo>
                  <a:lnTo>
                    <a:pt x="110" y="104"/>
                  </a:lnTo>
                  <a:lnTo>
                    <a:pt x="108" y="100"/>
                  </a:lnTo>
                  <a:lnTo>
                    <a:pt x="108" y="100"/>
                  </a:lnTo>
                  <a:lnTo>
                    <a:pt x="106" y="98"/>
                  </a:lnTo>
                  <a:lnTo>
                    <a:pt x="100" y="96"/>
                  </a:lnTo>
                  <a:lnTo>
                    <a:pt x="94" y="94"/>
                  </a:lnTo>
                  <a:lnTo>
                    <a:pt x="88" y="92"/>
                  </a:lnTo>
                  <a:lnTo>
                    <a:pt x="88" y="92"/>
                  </a:lnTo>
                  <a:lnTo>
                    <a:pt x="84" y="86"/>
                  </a:lnTo>
                  <a:lnTo>
                    <a:pt x="84" y="84"/>
                  </a:lnTo>
                  <a:lnTo>
                    <a:pt x="84" y="82"/>
                  </a:lnTo>
                  <a:lnTo>
                    <a:pt x="84" y="82"/>
                  </a:lnTo>
                  <a:lnTo>
                    <a:pt x="88" y="78"/>
                  </a:lnTo>
                  <a:lnTo>
                    <a:pt x="96" y="82"/>
                  </a:lnTo>
                  <a:lnTo>
                    <a:pt x="96" y="82"/>
                  </a:lnTo>
                  <a:lnTo>
                    <a:pt x="98" y="84"/>
                  </a:lnTo>
                  <a:lnTo>
                    <a:pt x="100" y="86"/>
                  </a:lnTo>
                  <a:lnTo>
                    <a:pt x="100" y="86"/>
                  </a:lnTo>
                  <a:lnTo>
                    <a:pt x="102" y="84"/>
                  </a:lnTo>
                  <a:lnTo>
                    <a:pt x="102" y="78"/>
                  </a:lnTo>
                  <a:lnTo>
                    <a:pt x="102" y="72"/>
                  </a:lnTo>
                  <a:lnTo>
                    <a:pt x="102" y="68"/>
                  </a:lnTo>
                  <a:lnTo>
                    <a:pt x="102" y="68"/>
                  </a:lnTo>
                  <a:lnTo>
                    <a:pt x="106" y="64"/>
                  </a:lnTo>
                  <a:lnTo>
                    <a:pt x="110" y="62"/>
                  </a:lnTo>
                  <a:lnTo>
                    <a:pt x="110" y="62"/>
                  </a:lnTo>
                  <a:lnTo>
                    <a:pt x="114" y="58"/>
                  </a:lnTo>
                  <a:lnTo>
                    <a:pt x="120" y="56"/>
                  </a:lnTo>
                  <a:lnTo>
                    <a:pt x="120" y="56"/>
                  </a:lnTo>
                  <a:lnTo>
                    <a:pt x="126" y="56"/>
                  </a:lnTo>
                  <a:lnTo>
                    <a:pt x="132" y="58"/>
                  </a:lnTo>
                  <a:lnTo>
                    <a:pt x="138" y="62"/>
                  </a:lnTo>
                  <a:lnTo>
                    <a:pt x="142" y="66"/>
                  </a:lnTo>
                  <a:lnTo>
                    <a:pt x="142" y="66"/>
                  </a:lnTo>
                  <a:lnTo>
                    <a:pt x="142" y="68"/>
                  </a:lnTo>
                  <a:lnTo>
                    <a:pt x="144" y="72"/>
                  </a:lnTo>
                  <a:lnTo>
                    <a:pt x="144" y="72"/>
                  </a:lnTo>
                  <a:lnTo>
                    <a:pt x="148" y="74"/>
                  </a:lnTo>
                  <a:lnTo>
                    <a:pt x="154" y="74"/>
                  </a:lnTo>
                  <a:lnTo>
                    <a:pt x="164" y="74"/>
                  </a:lnTo>
                  <a:lnTo>
                    <a:pt x="164" y="74"/>
                  </a:lnTo>
                  <a:lnTo>
                    <a:pt x="170" y="78"/>
                  </a:lnTo>
                  <a:lnTo>
                    <a:pt x="176" y="82"/>
                  </a:lnTo>
                  <a:lnTo>
                    <a:pt x="178" y="82"/>
                  </a:lnTo>
                  <a:lnTo>
                    <a:pt x="178" y="82"/>
                  </a:lnTo>
                  <a:lnTo>
                    <a:pt x="180" y="78"/>
                  </a:lnTo>
                  <a:lnTo>
                    <a:pt x="182" y="74"/>
                  </a:lnTo>
                  <a:lnTo>
                    <a:pt x="182" y="74"/>
                  </a:lnTo>
                  <a:lnTo>
                    <a:pt x="182" y="70"/>
                  </a:lnTo>
                  <a:lnTo>
                    <a:pt x="182" y="70"/>
                  </a:lnTo>
                  <a:lnTo>
                    <a:pt x="186" y="68"/>
                  </a:lnTo>
                  <a:lnTo>
                    <a:pt x="192" y="66"/>
                  </a:lnTo>
                  <a:lnTo>
                    <a:pt x="197" y="66"/>
                  </a:lnTo>
                  <a:lnTo>
                    <a:pt x="205" y="64"/>
                  </a:lnTo>
                  <a:lnTo>
                    <a:pt x="205" y="64"/>
                  </a:lnTo>
                  <a:lnTo>
                    <a:pt x="211" y="56"/>
                  </a:lnTo>
                  <a:lnTo>
                    <a:pt x="211" y="56"/>
                  </a:lnTo>
                  <a:lnTo>
                    <a:pt x="211" y="52"/>
                  </a:lnTo>
                  <a:lnTo>
                    <a:pt x="211" y="52"/>
                  </a:lnTo>
                  <a:lnTo>
                    <a:pt x="207" y="48"/>
                  </a:lnTo>
                  <a:lnTo>
                    <a:pt x="203" y="48"/>
                  </a:lnTo>
                  <a:lnTo>
                    <a:pt x="203" y="48"/>
                  </a:lnTo>
                  <a:lnTo>
                    <a:pt x="195" y="48"/>
                  </a:lnTo>
                  <a:lnTo>
                    <a:pt x="195" y="48"/>
                  </a:lnTo>
                  <a:lnTo>
                    <a:pt x="192" y="44"/>
                  </a:lnTo>
                  <a:lnTo>
                    <a:pt x="192" y="44"/>
                  </a:lnTo>
                  <a:lnTo>
                    <a:pt x="188" y="44"/>
                  </a:lnTo>
                  <a:lnTo>
                    <a:pt x="184" y="42"/>
                  </a:lnTo>
                  <a:lnTo>
                    <a:pt x="184" y="42"/>
                  </a:lnTo>
                  <a:lnTo>
                    <a:pt x="182" y="40"/>
                  </a:lnTo>
                  <a:lnTo>
                    <a:pt x="184" y="36"/>
                  </a:lnTo>
                  <a:lnTo>
                    <a:pt x="184" y="36"/>
                  </a:lnTo>
                  <a:lnTo>
                    <a:pt x="186" y="34"/>
                  </a:lnTo>
                  <a:lnTo>
                    <a:pt x="190" y="34"/>
                  </a:lnTo>
                  <a:lnTo>
                    <a:pt x="195" y="32"/>
                  </a:lnTo>
                  <a:lnTo>
                    <a:pt x="195" y="32"/>
                  </a:lnTo>
                  <a:lnTo>
                    <a:pt x="207" y="26"/>
                  </a:lnTo>
                  <a:lnTo>
                    <a:pt x="207" y="26"/>
                  </a:lnTo>
                  <a:lnTo>
                    <a:pt x="209" y="24"/>
                  </a:lnTo>
                  <a:lnTo>
                    <a:pt x="209" y="24"/>
                  </a:lnTo>
                  <a:lnTo>
                    <a:pt x="207" y="18"/>
                  </a:lnTo>
                  <a:lnTo>
                    <a:pt x="207" y="18"/>
                  </a:lnTo>
                  <a:lnTo>
                    <a:pt x="209" y="12"/>
                  </a:lnTo>
                  <a:lnTo>
                    <a:pt x="213" y="10"/>
                  </a:lnTo>
                  <a:lnTo>
                    <a:pt x="213" y="10"/>
                  </a:lnTo>
                  <a:lnTo>
                    <a:pt x="219" y="8"/>
                  </a:lnTo>
                  <a:lnTo>
                    <a:pt x="219" y="8"/>
                  </a:lnTo>
                  <a:lnTo>
                    <a:pt x="231" y="4"/>
                  </a:lnTo>
                  <a:lnTo>
                    <a:pt x="231" y="4"/>
                  </a:lnTo>
                  <a:lnTo>
                    <a:pt x="237" y="0"/>
                  </a:lnTo>
                  <a:lnTo>
                    <a:pt x="239" y="0"/>
                  </a:lnTo>
                  <a:lnTo>
                    <a:pt x="243" y="0"/>
                  </a:lnTo>
                  <a:lnTo>
                    <a:pt x="243" y="0"/>
                  </a:lnTo>
                  <a:lnTo>
                    <a:pt x="245" y="4"/>
                  </a:lnTo>
                  <a:lnTo>
                    <a:pt x="245" y="4"/>
                  </a:lnTo>
                  <a:lnTo>
                    <a:pt x="249" y="2"/>
                  </a:lnTo>
                  <a:lnTo>
                    <a:pt x="255" y="2"/>
                  </a:lnTo>
                  <a:lnTo>
                    <a:pt x="255" y="2"/>
                  </a:lnTo>
                  <a:lnTo>
                    <a:pt x="261" y="0"/>
                  </a:lnTo>
                  <a:lnTo>
                    <a:pt x="263" y="2"/>
                  </a:lnTo>
                  <a:lnTo>
                    <a:pt x="263" y="2"/>
                  </a:lnTo>
                  <a:lnTo>
                    <a:pt x="263" y="4"/>
                  </a:lnTo>
                  <a:lnTo>
                    <a:pt x="263" y="4"/>
                  </a:lnTo>
                  <a:lnTo>
                    <a:pt x="261" y="14"/>
                  </a:lnTo>
                  <a:lnTo>
                    <a:pt x="257" y="26"/>
                  </a:lnTo>
                  <a:lnTo>
                    <a:pt x="257" y="26"/>
                  </a:lnTo>
                  <a:lnTo>
                    <a:pt x="255" y="30"/>
                  </a:lnTo>
                  <a:lnTo>
                    <a:pt x="255" y="30"/>
                  </a:lnTo>
                  <a:lnTo>
                    <a:pt x="255" y="30"/>
                  </a:lnTo>
                  <a:lnTo>
                    <a:pt x="255" y="30"/>
                  </a:lnTo>
                  <a:lnTo>
                    <a:pt x="251" y="38"/>
                  </a:lnTo>
                  <a:lnTo>
                    <a:pt x="251" y="38"/>
                  </a:lnTo>
                  <a:lnTo>
                    <a:pt x="249" y="40"/>
                  </a:lnTo>
                  <a:lnTo>
                    <a:pt x="249" y="40"/>
                  </a:lnTo>
                  <a:lnTo>
                    <a:pt x="249" y="40"/>
                  </a:lnTo>
                  <a:lnTo>
                    <a:pt x="249" y="40"/>
                  </a:lnTo>
                  <a:lnTo>
                    <a:pt x="249" y="40"/>
                  </a:lnTo>
                  <a:lnTo>
                    <a:pt x="249" y="40"/>
                  </a:lnTo>
                  <a:lnTo>
                    <a:pt x="249" y="40"/>
                  </a:lnTo>
                  <a:lnTo>
                    <a:pt x="249" y="40"/>
                  </a:lnTo>
                  <a:lnTo>
                    <a:pt x="245" y="46"/>
                  </a:lnTo>
                  <a:lnTo>
                    <a:pt x="241" y="48"/>
                  </a:lnTo>
                  <a:lnTo>
                    <a:pt x="241" y="48"/>
                  </a:lnTo>
                  <a:lnTo>
                    <a:pt x="237" y="48"/>
                  </a:lnTo>
                  <a:lnTo>
                    <a:pt x="231" y="46"/>
                  </a:lnTo>
                  <a:lnTo>
                    <a:pt x="231" y="46"/>
                  </a:lnTo>
                  <a:lnTo>
                    <a:pt x="227" y="52"/>
                  </a:lnTo>
                  <a:lnTo>
                    <a:pt x="227" y="54"/>
                  </a:lnTo>
                  <a:lnTo>
                    <a:pt x="225" y="62"/>
                  </a:lnTo>
                  <a:lnTo>
                    <a:pt x="225" y="62"/>
                  </a:lnTo>
                  <a:lnTo>
                    <a:pt x="223" y="62"/>
                  </a:lnTo>
                  <a:lnTo>
                    <a:pt x="217" y="64"/>
                  </a:lnTo>
                  <a:lnTo>
                    <a:pt x="213" y="64"/>
                  </a:lnTo>
                  <a:lnTo>
                    <a:pt x="211" y="66"/>
                  </a:lnTo>
                  <a:lnTo>
                    <a:pt x="211" y="66"/>
                  </a:lnTo>
                  <a:lnTo>
                    <a:pt x="213" y="70"/>
                  </a:lnTo>
                  <a:lnTo>
                    <a:pt x="217" y="74"/>
                  </a:lnTo>
                  <a:lnTo>
                    <a:pt x="221" y="78"/>
                  </a:lnTo>
                  <a:lnTo>
                    <a:pt x="223" y="82"/>
                  </a:lnTo>
                  <a:lnTo>
                    <a:pt x="223" y="82"/>
                  </a:lnTo>
                  <a:lnTo>
                    <a:pt x="225" y="92"/>
                  </a:lnTo>
                  <a:lnTo>
                    <a:pt x="225" y="102"/>
                  </a:lnTo>
                  <a:lnTo>
                    <a:pt x="225" y="102"/>
                  </a:lnTo>
                  <a:lnTo>
                    <a:pt x="225" y="10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10"/>
            <p:cNvSpPr/>
            <p:nvPr/>
          </p:nvSpPr>
          <p:spPr>
            <a:xfrm>
              <a:off x="4002" y="3032"/>
              <a:ext cx="126" cy="121"/>
            </a:xfrm>
            <a:custGeom>
              <a:avLst/>
              <a:gdLst/>
              <a:ahLst/>
              <a:cxnLst/>
              <a:rect l="l" t="t" r="r" b="b"/>
              <a:pathLst>
                <a:path w="126" h="121" extrusionOk="0">
                  <a:moveTo>
                    <a:pt x="120" y="63"/>
                  </a:moveTo>
                  <a:lnTo>
                    <a:pt x="120" y="63"/>
                  </a:lnTo>
                  <a:lnTo>
                    <a:pt x="118" y="59"/>
                  </a:lnTo>
                  <a:lnTo>
                    <a:pt x="116" y="57"/>
                  </a:lnTo>
                  <a:lnTo>
                    <a:pt x="116" y="57"/>
                  </a:lnTo>
                  <a:lnTo>
                    <a:pt x="114" y="51"/>
                  </a:lnTo>
                  <a:lnTo>
                    <a:pt x="112" y="49"/>
                  </a:lnTo>
                  <a:lnTo>
                    <a:pt x="110" y="49"/>
                  </a:lnTo>
                  <a:lnTo>
                    <a:pt x="110" y="49"/>
                  </a:lnTo>
                  <a:lnTo>
                    <a:pt x="106" y="49"/>
                  </a:lnTo>
                  <a:lnTo>
                    <a:pt x="104" y="51"/>
                  </a:lnTo>
                  <a:lnTo>
                    <a:pt x="104" y="51"/>
                  </a:lnTo>
                  <a:lnTo>
                    <a:pt x="100" y="49"/>
                  </a:lnTo>
                  <a:lnTo>
                    <a:pt x="96" y="45"/>
                  </a:lnTo>
                  <a:lnTo>
                    <a:pt x="94" y="39"/>
                  </a:lnTo>
                  <a:lnTo>
                    <a:pt x="94" y="39"/>
                  </a:lnTo>
                  <a:lnTo>
                    <a:pt x="90" y="33"/>
                  </a:lnTo>
                  <a:lnTo>
                    <a:pt x="82" y="29"/>
                  </a:lnTo>
                  <a:lnTo>
                    <a:pt x="82" y="29"/>
                  </a:lnTo>
                  <a:lnTo>
                    <a:pt x="80" y="28"/>
                  </a:lnTo>
                  <a:lnTo>
                    <a:pt x="76" y="24"/>
                  </a:lnTo>
                  <a:lnTo>
                    <a:pt x="76" y="24"/>
                  </a:lnTo>
                  <a:lnTo>
                    <a:pt x="76" y="20"/>
                  </a:lnTo>
                  <a:lnTo>
                    <a:pt x="76" y="18"/>
                  </a:lnTo>
                  <a:lnTo>
                    <a:pt x="76" y="18"/>
                  </a:lnTo>
                  <a:lnTo>
                    <a:pt x="72" y="14"/>
                  </a:lnTo>
                  <a:lnTo>
                    <a:pt x="68" y="14"/>
                  </a:lnTo>
                  <a:lnTo>
                    <a:pt x="64" y="12"/>
                  </a:lnTo>
                  <a:lnTo>
                    <a:pt x="62" y="8"/>
                  </a:lnTo>
                  <a:lnTo>
                    <a:pt x="62" y="8"/>
                  </a:lnTo>
                  <a:lnTo>
                    <a:pt x="60" y="4"/>
                  </a:lnTo>
                  <a:lnTo>
                    <a:pt x="58" y="2"/>
                  </a:lnTo>
                  <a:lnTo>
                    <a:pt x="54" y="0"/>
                  </a:lnTo>
                  <a:lnTo>
                    <a:pt x="54" y="0"/>
                  </a:lnTo>
                  <a:lnTo>
                    <a:pt x="50" y="0"/>
                  </a:lnTo>
                  <a:lnTo>
                    <a:pt x="48" y="2"/>
                  </a:lnTo>
                  <a:lnTo>
                    <a:pt x="46" y="4"/>
                  </a:lnTo>
                  <a:lnTo>
                    <a:pt x="46" y="4"/>
                  </a:lnTo>
                  <a:lnTo>
                    <a:pt x="38" y="2"/>
                  </a:lnTo>
                  <a:lnTo>
                    <a:pt x="36" y="4"/>
                  </a:lnTo>
                  <a:lnTo>
                    <a:pt x="36" y="6"/>
                  </a:lnTo>
                  <a:lnTo>
                    <a:pt x="36" y="6"/>
                  </a:lnTo>
                  <a:lnTo>
                    <a:pt x="36" y="8"/>
                  </a:lnTo>
                  <a:lnTo>
                    <a:pt x="40" y="10"/>
                  </a:lnTo>
                  <a:lnTo>
                    <a:pt x="42" y="12"/>
                  </a:lnTo>
                  <a:lnTo>
                    <a:pt x="42" y="16"/>
                  </a:lnTo>
                  <a:lnTo>
                    <a:pt x="42" y="16"/>
                  </a:lnTo>
                  <a:lnTo>
                    <a:pt x="42" y="24"/>
                  </a:lnTo>
                  <a:lnTo>
                    <a:pt x="38" y="28"/>
                  </a:lnTo>
                  <a:lnTo>
                    <a:pt x="38" y="28"/>
                  </a:lnTo>
                  <a:lnTo>
                    <a:pt x="32" y="29"/>
                  </a:lnTo>
                  <a:lnTo>
                    <a:pt x="28" y="29"/>
                  </a:lnTo>
                  <a:lnTo>
                    <a:pt x="28" y="33"/>
                  </a:lnTo>
                  <a:lnTo>
                    <a:pt x="28" y="33"/>
                  </a:lnTo>
                  <a:lnTo>
                    <a:pt x="30" y="33"/>
                  </a:lnTo>
                  <a:lnTo>
                    <a:pt x="32" y="35"/>
                  </a:lnTo>
                  <a:lnTo>
                    <a:pt x="32" y="37"/>
                  </a:lnTo>
                  <a:lnTo>
                    <a:pt x="30" y="39"/>
                  </a:lnTo>
                  <a:lnTo>
                    <a:pt x="30" y="39"/>
                  </a:lnTo>
                  <a:lnTo>
                    <a:pt x="26" y="39"/>
                  </a:lnTo>
                  <a:lnTo>
                    <a:pt x="20" y="41"/>
                  </a:lnTo>
                  <a:lnTo>
                    <a:pt x="20" y="41"/>
                  </a:lnTo>
                  <a:lnTo>
                    <a:pt x="16" y="43"/>
                  </a:lnTo>
                  <a:lnTo>
                    <a:pt x="12" y="47"/>
                  </a:lnTo>
                  <a:lnTo>
                    <a:pt x="12" y="47"/>
                  </a:lnTo>
                  <a:lnTo>
                    <a:pt x="8" y="47"/>
                  </a:lnTo>
                  <a:lnTo>
                    <a:pt x="6" y="45"/>
                  </a:lnTo>
                  <a:lnTo>
                    <a:pt x="6" y="45"/>
                  </a:lnTo>
                  <a:lnTo>
                    <a:pt x="0" y="45"/>
                  </a:lnTo>
                  <a:lnTo>
                    <a:pt x="0" y="45"/>
                  </a:lnTo>
                  <a:lnTo>
                    <a:pt x="0" y="51"/>
                  </a:lnTo>
                  <a:lnTo>
                    <a:pt x="0" y="51"/>
                  </a:lnTo>
                  <a:lnTo>
                    <a:pt x="4" y="51"/>
                  </a:lnTo>
                  <a:lnTo>
                    <a:pt x="6" y="53"/>
                  </a:lnTo>
                  <a:lnTo>
                    <a:pt x="6" y="59"/>
                  </a:lnTo>
                  <a:lnTo>
                    <a:pt x="6" y="59"/>
                  </a:lnTo>
                  <a:lnTo>
                    <a:pt x="2" y="69"/>
                  </a:lnTo>
                  <a:lnTo>
                    <a:pt x="2" y="69"/>
                  </a:lnTo>
                  <a:lnTo>
                    <a:pt x="4" y="83"/>
                  </a:lnTo>
                  <a:lnTo>
                    <a:pt x="4" y="85"/>
                  </a:lnTo>
                  <a:lnTo>
                    <a:pt x="8" y="93"/>
                  </a:lnTo>
                  <a:lnTo>
                    <a:pt x="14" y="95"/>
                  </a:lnTo>
                  <a:lnTo>
                    <a:pt x="24" y="97"/>
                  </a:lnTo>
                  <a:lnTo>
                    <a:pt x="32" y="107"/>
                  </a:lnTo>
                  <a:lnTo>
                    <a:pt x="36" y="113"/>
                  </a:lnTo>
                  <a:lnTo>
                    <a:pt x="40" y="119"/>
                  </a:lnTo>
                  <a:lnTo>
                    <a:pt x="42" y="121"/>
                  </a:lnTo>
                  <a:lnTo>
                    <a:pt x="50" y="121"/>
                  </a:lnTo>
                  <a:lnTo>
                    <a:pt x="54" y="117"/>
                  </a:lnTo>
                  <a:lnTo>
                    <a:pt x="54" y="111"/>
                  </a:lnTo>
                  <a:lnTo>
                    <a:pt x="54" y="105"/>
                  </a:lnTo>
                  <a:lnTo>
                    <a:pt x="58" y="99"/>
                  </a:lnTo>
                  <a:lnTo>
                    <a:pt x="64" y="97"/>
                  </a:lnTo>
                  <a:lnTo>
                    <a:pt x="76" y="95"/>
                  </a:lnTo>
                  <a:lnTo>
                    <a:pt x="82" y="95"/>
                  </a:lnTo>
                  <a:lnTo>
                    <a:pt x="86" y="99"/>
                  </a:lnTo>
                  <a:lnTo>
                    <a:pt x="90" y="105"/>
                  </a:lnTo>
                  <a:lnTo>
                    <a:pt x="94" y="105"/>
                  </a:lnTo>
                  <a:lnTo>
                    <a:pt x="94" y="105"/>
                  </a:lnTo>
                  <a:lnTo>
                    <a:pt x="94" y="101"/>
                  </a:lnTo>
                  <a:lnTo>
                    <a:pt x="92" y="97"/>
                  </a:lnTo>
                  <a:lnTo>
                    <a:pt x="88" y="91"/>
                  </a:lnTo>
                  <a:lnTo>
                    <a:pt x="88" y="91"/>
                  </a:lnTo>
                  <a:lnTo>
                    <a:pt x="88" y="81"/>
                  </a:lnTo>
                  <a:lnTo>
                    <a:pt x="90" y="77"/>
                  </a:lnTo>
                  <a:lnTo>
                    <a:pt x="94" y="75"/>
                  </a:lnTo>
                  <a:lnTo>
                    <a:pt x="94" y="75"/>
                  </a:lnTo>
                  <a:lnTo>
                    <a:pt x="100" y="73"/>
                  </a:lnTo>
                  <a:lnTo>
                    <a:pt x="102" y="71"/>
                  </a:lnTo>
                  <a:lnTo>
                    <a:pt x="104" y="67"/>
                  </a:lnTo>
                  <a:lnTo>
                    <a:pt x="104" y="67"/>
                  </a:lnTo>
                  <a:lnTo>
                    <a:pt x="108" y="69"/>
                  </a:lnTo>
                  <a:lnTo>
                    <a:pt x="112" y="71"/>
                  </a:lnTo>
                  <a:lnTo>
                    <a:pt x="112" y="71"/>
                  </a:lnTo>
                  <a:lnTo>
                    <a:pt x="116" y="73"/>
                  </a:lnTo>
                  <a:lnTo>
                    <a:pt x="118" y="73"/>
                  </a:lnTo>
                  <a:lnTo>
                    <a:pt x="118" y="73"/>
                  </a:lnTo>
                  <a:lnTo>
                    <a:pt x="122" y="73"/>
                  </a:lnTo>
                  <a:lnTo>
                    <a:pt x="124" y="73"/>
                  </a:lnTo>
                  <a:lnTo>
                    <a:pt x="126" y="71"/>
                  </a:lnTo>
                  <a:lnTo>
                    <a:pt x="126" y="71"/>
                  </a:lnTo>
                  <a:lnTo>
                    <a:pt x="126" y="69"/>
                  </a:lnTo>
                  <a:lnTo>
                    <a:pt x="124" y="67"/>
                  </a:lnTo>
                  <a:lnTo>
                    <a:pt x="120" y="63"/>
                  </a:lnTo>
                  <a:lnTo>
                    <a:pt x="120" y="63"/>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 name="Google Shape;397;p10"/>
            <p:cNvSpPr/>
            <p:nvPr/>
          </p:nvSpPr>
          <p:spPr>
            <a:xfrm>
              <a:off x="4004" y="3099"/>
              <a:ext cx="0" cy="2"/>
            </a:xfrm>
            <a:custGeom>
              <a:avLst/>
              <a:gdLst/>
              <a:ahLst/>
              <a:cxnLst/>
              <a:rect l="l" t="t" r="r" b="b"/>
              <a:pathLst>
                <a:path w="120000" h="2" extrusionOk="0">
                  <a:moveTo>
                    <a:pt x="0" y="2"/>
                  </a:moveTo>
                  <a:lnTo>
                    <a:pt x="0" y="2"/>
                  </a:lnTo>
                  <a:lnTo>
                    <a:pt x="0" y="2"/>
                  </a:lnTo>
                  <a:lnTo>
                    <a:pt x="0" y="2"/>
                  </a:lnTo>
                  <a:lnTo>
                    <a:pt x="0" y="0"/>
                  </a:lnTo>
                  <a:lnTo>
                    <a:pt x="0" y="2"/>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10"/>
            <p:cNvSpPr/>
            <p:nvPr/>
          </p:nvSpPr>
          <p:spPr>
            <a:xfrm>
              <a:off x="3883" y="2735"/>
              <a:ext cx="316" cy="402"/>
            </a:xfrm>
            <a:custGeom>
              <a:avLst/>
              <a:gdLst/>
              <a:ahLst/>
              <a:cxnLst/>
              <a:rect l="l" t="t" r="r" b="b"/>
              <a:pathLst>
                <a:path w="316" h="402" extrusionOk="0">
                  <a:moveTo>
                    <a:pt x="314" y="295"/>
                  </a:moveTo>
                  <a:lnTo>
                    <a:pt x="306" y="291"/>
                  </a:lnTo>
                  <a:lnTo>
                    <a:pt x="295" y="279"/>
                  </a:lnTo>
                  <a:lnTo>
                    <a:pt x="289" y="271"/>
                  </a:lnTo>
                  <a:lnTo>
                    <a:pt x="281" y="263"/>
                  </a:lnTo>
                  <a:lnTo>
                    <a:pt x="277" y="247"/>
                  </a:lnTo>
                  <a:lnTo>
                    <a:pt x="275" y="235"/>
                  </a:lnTo>
                  <a:lnTo>
                    <a:pt x="275" y="219"/>
                  </a:lnTo>
                  <a:lnTo>
                    <a:pt x="275" y="211"/>
                  </a:lnTo>
                  <a:lnTo>
                    <a:pt x="277" y="205"/>
                  </a:lnTo>
                  <a:lnTo>
                    <a:pt x="281" y="201"/>
                  </a:lnTo>
                  <a:lnTo>
                    <a:pt x="287" y="199"/>
                  </a:lnTo>
                  <a:lnTo>
                    <a:pt x="299" y="191"/>
                  </a:lnTo>
                  <a:lnTo>
                    <a:pt x="293" y="191"/>
                  </a:lnTo>
                  <a:lnTo>
                    <a:pt x="287" y="191"/>
                  </a:lnTo>
                  <a:lnTo>
                    <a:pt x="277" y="181"/>
                  </a:lnTo>
                  <a:lnTo>
                    <a:pt x="273" y="175"/>
                  </a:lnTo>
                  <a:lnTo>
                    <a:pt x="273" y="171"/>
                  </a:lnTo>
                  <a:lnTo>
                    <a:pt x="275" y="167"/>
                  </a:lnTo>
                  <a:lnTo>
                    <a:pt x="279" y="163"/>
                  </a:lnTo>
                  <a:lnTo>
                    <a:pt x="285" y="157"/>
                  </a:lnTo>
                  <a:lnTo>
                    <a:pt x="287" y="155"/>
                  </a:lnTo>
                  <a:lnTo>
                    <a:pt x="285" y="151"/>
                  </a:lnTo>
                  <a:lnTo>
                    <a:pt x="281" y="147"/>
                  </a:lnTo>
                  <a:lnTo>
                    <a:pt x="277" y="143"/>
                  </a:lnTo>
                  <a:lnTo>
                    <a:pt x="275" y="141"/>
                  </a:lnTo>
                  <a:lnTo>
                    <a:pt x="271" y="143"/>
                  </a:lnTo>
                  <a:lnTo>
                    <a:pt x="267" y="147"/>
                  </a:lnTo>
                  <a:lnTo>
                    <a:pt x="265" y="151"/>
                  </a:lnTo>
                  <a:lnTo>
                    <a:pt x="261" y="153"/>
                  </a:lnTo>
                  <a:lnTo>
                    <a:pt x="251" y="153"/>
                  </a:lnTo>
                  <a:lnTo>
                    <a:pt x="241" y="151"/>
                  </a:lnTo>
                  <a:lnTo>
                    <a:pt x="221" y="145"/>
                  </a:lnTo>
                  <a:lnTo>
                    <a:pt x="211" y="139"/>
                  </a:lnTo>
                  <a:lnTo>
                    <a:pt x="205" y="135"/>
                  </a:lnTo>
                  <a:lnTo>
                    <a:pt x="201" y="129"/>
                  </a:lnTo>
                  <a:lnTo>
                    <a:pt x="201" y="125"/>
                  </a:lnTo>
                  <a:lnTo>
                    <a:pt x="199" y="121"/>
                  </a:lnTo>
                  <a:lnTo>
                    <a:pt x="199" y="112"/>
                  </a:lnTo>
                  <a:lnTo>
                    <a:pt x="195" y="106"/>
                  </a:lnTo>
                  <a:lnTo>
                    <a:pt x="193" y="98"/>
                  </a:lnTo>
                  <a:lnTo>
                    <a:pt x="187" y="94"/>
                  </a:lnTo>
                  <a:lnTo>
                    <a:pt x="183" y="92"/>
                  </a:lnTo>
                  <a:lnTo>
                    <a:pt x="175" y="92"/>
                  </a:lnTo>
                  <a:lnTo>
                    <a:pt x="169" y="90"/>
                  </a:lnTo>
                  <a:lnTo>
                    <a:pt x="161" y="84"/>
                  </a:lnTo>
                  <a:lnTo>
                    <a:pt x="155" y="74"/>
                  </a:lnTo>
                  <a:lnTo>
                    <a:pt x="151" y="62"/>
                  </a:lnTo>
                  <a:lnTo>
                    <a:pt x="149" y="50"/>
                  </a:lnTo>
                  <a:lnTo>
                    <a:pt x="141" y="36"/>
                  </a:lnTo>
                  <a:lnTo>
                    <a:pt x="131" y="28"/>
                  </a:lnTo>
                  <a:lnTo>
                    <a:pt x="125" y="22"/>
                  </a:lnTo>
                  <a:lnTo>
                    <a:pt x="115" y="18"/>
                  </a:lnTo>
                  <a:lnTo>
                    <a:pt x="105" y="12"/>
                  </a:lnTo>
                  <a:lnTo>
                    <a:pt x="101" y="12"/>
                  </a:lnTo>
                  <a:lnTo>
                    <a:pt x="99" y="10"/>
                  </a:lnTo>
                  <a:lnTo>
                    <a:pt x="99" y="8"/>
                  </a:lnTo>
                  <a:lnTo>
                    <a:pt x="95" y="4"/>
                  </a:lnTo>
                  <a:lnTo>
                    <a:pt x="93" y="0"/>
                  </a:lnTo>
                  <a:lnTo>
                    <a:pt x="89" y="0"/>
                  </a:lnTo>
                  <a:lnTo>
                    <a:pt x="86" y="2"/>
                  </a:lnTo>
                  <a:lnTo>
                    <a:pt x="78" y="6"/>
                  </a:lnTo>
                  <a:lnTo>
                    <a:pt x="70" y="8"/>
                  </a:lnTo>
                  <a:lnTo>
                    <a:pt x="62" y="8"/>
                  </a:lnTo>
                  <a:lnTo>
                    <a:pt x="52" y="16"/>
                  </a:lnTo>
                  <a:lnTo>
                    <a:pt x="42" y="24"/>
                  </a:lnTo>
                  <a:lnTo>
                    <a:pt x="34" y="24"/>
                  </a:lnTo>
                  <a:lnTo>
                    <a:pt x="24" y="26"/>
                  </a:lnTo>
                  <a:lnTo>
                    <a:pt x="20" y="28"/>
                  </a:lnTo>
                  <a:lnTo>
                    <a:pt x="16" y="32"/>
                  </a:lnTo>
                  <a:lnTo>
                    <a:pt x="8" y="34"/>
                  </a:lnTo>
                  <a:lnTo>
                    <a:pt x="0" y="34"/>
                  </a:lnTo>
                  <a:lnTo>
                    <a:pt x="0" y="36"/>
                  </a:lnTo>
                  <a:lnTo>
                    <a:pt x="4" y="38"/>
                  </a:lnTo>
                  <a:lnTo>
                    <a:pt x="10" y="42"/>
                  </a:lnTo>
                  <a:lnTo>
                    <a:pt x="10" y="48"/>
                  </a:lnTo>
                  <a:lnTo>
                    <a:pt x="8" y="52"/>
                  </a:lnTo>
                  <a:lnTo>
                    <a:pt x="12" y="54"/>
                  </a:lnTo>
                  <a:lnTo>
                    <a:pt x="12" y="58"/>
                  </a:lnTo>
                  <a:lnTo>
                    <a:pt x="8" y="64"/>
                  </a:lnTo>
                  <a:lnTo>
                    <a:pt x="10" y="66"/>
                  </a:lnTo>
                  <a:lnTo>
                    <a:pt x="12" y="68"/>
                  </a:lnTo>
                  <a:lnTo>
                    <a:pt x="16" y="66"/>
                  </a:lnTo>
                  <a:lnTo>
                    <a:pt x="18" y="66"/>
                  </a:lnTo>
                  <a:lnTo>
                    <a:pt x="22" y="68"/>
                  </a:lnTo>
                  <a:lnTo>
                    <a:pt x="22" y="70"/>
                  </a:lnTo>
                  <a:lnTo>
                    <a:pt x="20" y="74"/>
                  </a:lnTo>
                  <a:lnTo>
                    <a:pt x="18" y="74"/>
                  </a:lnTo>
                  <a:lnTo>
                    <a:pt x="16" y="78"/>
                  </a:lnTo>
                  <a:lnTo>
                    <a:pt x="18" y="80"/>
                  </a:lnTo>
                  <a:lnTo>
                    <a:pt x="18" y="82"/>
                  </a:lnTo>
                  <a:lnTo>
                    <a:pt x="16" y="86"/>
                  </a:lnTo>
                  <a:lnTo>
                    <a:pt x="18" y="88"/>
                  </a:lnTo>
                  <a:lnTo>
                    <a:pt x="24" y="86"/>
                  </a:lnTo>
                  <a:lnTo>
                    <a:pt x="28" y="90"/>
                  </a:lnTo>
                  <a:lnTo>
                    <a:pt x="32" y="92"/>
                  </a:lnTo>
                  <a:lnTo>
                    <a:pt x="36" y="92"/>
                  </a:lnTo>
                  <a:lnTo>
                    <a:pt x="42" y="94"/>
                  </a:lnTo>
                  <a:lnTo>
                    <a:pt x="46" y="92"/>
                  </a:lnTo>
                  <a:lnTo>
                    <a:pt x="50" y="94"/>
                  </a:lnTo>
                  <a:lnTo>
                    <a:pt x="50" y="96"/>
                  </a:lnTo>
                  <a:lnTo>
                    <a:pt x="46" y="100"/>
                  </a:lnTo>
                  <a:lnTo>
                    <a:pt x="40" y="98"/>
                  </a:lnTo>
                  <a:lnTo>
                    <a:pt x="36" y="98"/>
                  </a:lnTo>
                  <a:lnTo>
                    <a:pt x="34" y="98"/>
                  </a:lnTo>
                  <a:lnTo>
                    <a:pt x="32" y="106"/>
                  </a:lnTo>
                  <a:lnTo>
                    <a:pt x="30" y="110"/>
                  </a:lnTo>
                  <a:lnTo>
                    <a:pt x="30" y="116"/>
                  </a:lnTo>
                  <a:lnTo>
                    <a:pt x="32" y="121"/>
                  </a:lnTo>
                  <a:lnTo>
                    <a:pt x="34" y="123"/>
                  </a:lnTo>
                  <a:lnTo>
                    <a:pt x="34" y="125"/>
                  </a:lnTo>
                  <a:lnTo>
                    <a:pt x="34" y="127"/>
                  </a:lnTo>
                  <a:lnTo>
                    <a:pt x="36" y="129"/>
                  </a:lnTo>
                  <a:lnTo>
                    <a:pt x="40" y="129"/>
                  </a:lnTo>
                  <a:lnTo>
                    <a:pt x="44" y="127"/>
                  </a:lnTo>
                  <a:lnTo>
                    <a:pt x="48" y="129"/>
                  </a:lnTo>
                  <a:lnTo>
                    <a:pt x="52" y="131"/>
                  </a:lnTo>
                  <a:lnTo>
                    <a:pt x="50" y="139"/>
                  </a:lnTo>
                  <a:lnTo>
                    <a:pt x="50" y="143"/>
                  </a:lnTo>
                  <a:lnTo>
                    <a:pt x="48" y="149"/>
                  </a:lnTo>
                  <a:lnTo>
                    <a:pt x="44" y="153"/>
                  </a:lnTo>
                  <a:lnTo>
                    <a:pt x="42" y="159"/>
                  </a:lnTo>
                  <a:lnTo>
                    <a:pt x="40" y="169"/>
                  </a:lnTo>
                  <a:lnTo>
                    <a:pt x="36" y="169"/>
                  </a:lnTo>
                  <a:lnTo>
                    <a:pt x="36" y="173"/>
                  </a:lnTo>
                  <a:lnTo>
                    <a:pt x="38" y="175"/>
                  </a:lnTo>
                  <a:lnTo>
                    <a:pt x="36" y="179"/>
                  </a:lnTo>
                  <a:lnTo>
                    <a:pt x="34" y="183"/>
                  </a:lnTo>
                  <a:lnTo>
                    <a:pt x="36" y="187"/>
                  </a:lnTo>
                  <a:lnTo>
                    <a:pt x="38" y="191"/>
                  </a:lnTo>
                  <a:lnTo>
                    <a:pt x="42" y="191"/>
                  </a:lnTo>
                  <a:lnTo>
                    <a:pt x="46" y="195"/>
                  </a:lnTo>
                  <a:lnTo>
                    <a:pt x="50" y="195"/>
                  </a:lnTo>
                  <a:lnTo>
                    <a:pt x="52" y="197"/>
                  </a:lnTo>
                  <a:lnTo>
                    <a:pt x="56" y="203"/>
                  </a:lnTo>
                  <a:lnTo>
                    <a:pt x="58" y="205"/>
                  </a:lnTo>
                  <a:lnTo>
                    <a:pt x="60" y="207"/>
                  </a:lnTo>
                  <a:lnTo>
                    <a:pt x="64" y="205"/>
                  </a:lnTo>
                  <a:lnTo>
                    <a:pt x="66" y="207"/>
                  </a:lnTo>
                  <a:lnTo>
                    <a:pt x="66" y="211"/>
                  </a:lnTo>
                  <a:lnTo>
                    <a:pt x="70" y="213"/>
                  </a:lnTo>
                  <a:lnTo>
                    <a:pt x="74" y="213"/>
                  </a:lnTo>
                  <a:lnTo>
                    <a:pt x="74" y="217"/>
                  </a:lnTo>
                  <a:lnTo>
                    <a:pt x="72" y="221"/>
                  </a:lnTo>
                  <a:lnTo>
                    <a:pt x="70" y="225"/>
                  </a:lnTo>
                  <a:lnTo>
                    <a:pt x="64" y="227"/>
                  </a:lnTo>
                  <a:lnTo>
                    <a:pt x="60" y="227"/>
                  </a:lnTo>
                  <a:lnTo>
                    <a:pt x="52" y="221"/>
                  </a:lnTo>
                  <a:lnTo>
                    <a:pt x="48" y="221"/>
                  </a:lnTo>
                  <a:lnTo>
                    <a:pt x="46" y="225"/>
                  </a:lnTo>
                  <a:lnTo>
                    <a:pt x="48" y="227"/>
                  </a:lnTo>
                  <a:lnTo>
                    <a:pt x="58" y="235"/>
                  </a:lnTo>
                  <a:lnTo>
                    <a:pt x="66" y="247"/>
                  </a:lnTo>
                  <a:lnTo>
                    <a:pt x="70" y="247"/>
                  </a:lnTo>
                  <a:lnTo>
                    <a:pt x="70" y="253"/>
                  </a:lnTo>
                  <a:lnTo>
                    <a:pt x="70" y="259"/>
                  </a:lnTo>
                  <a:lnTo>
                    <a:pt x="68" y="263"/>
                  </a:lnTo>
                  <a:lnTo>
                    <a:pt x="64" y="265"/>
                  </a:lnTo>
                  <a:lnTo>
                    <a:pt x="62" y="261"/>
                  </a:lnTo>
                  <a:lnTo>
                    <a:pt x="58" y="261"/>
                  </a:lnTo>
                  <a:lnTo>
                    <a:pt x="56" y="265"/>
                  </a:lnTo>
                  <a:lnTo>
                    <a:pt x="56" y="267"/>
                  </a:lnTo>
                  <a:lnTo>
                    <a:pt x="48" y="271"/>
                  </a:lnTo>
                  <a:lnTo>
                    <a:pt x="42" y="271"/>
                  </a:lnTo>
                  <a:lnTo>
                    <a:pt x="42" y="273"/>
                  </a:lnTo>
                  <a:lnTo>
                    <a:pt x="42" y="273"/>
                  </a:lnTo>
                  <a:lnTo>
                    <a:pt x="46" y="279"/>
                  </a:lnTo>
                  <a:lnTo>
                    <a:pt x="46" y="279"/>
                  </a:lnTo>
                  <a:lnTo>
                    <a:pt x="58" y="291"/>
                  </a:lnTo>
                  <a:lnTo>
                    <a:pt x="70" y="301"/>
                  </a:lnTo>
                  <a:lnTo>
                    <a:pt x="70" y="301"/>
                  </a:lnTo>
                  <a:lnTo>
                    <a:pt x="78" y="303"/>
                  </a:lnTo>
                  <a:lnTo>
                    <a:pt x="86" y="305"/>
                  </a:lnTo>
                  <a:lnTo>
                    <a:pt x="86" y="305"/>
                  </a:lnTo>
                  <a:lnTo>
                    <a:pt x="89" y="311"/>
                  </a:lnTo>
                  <a:lnTo>
                    <a:pt x="95" y="315"/>
                  </a:lnTo>
                  <a:lnTo>
                    <a:pt x="95" y="315"/>
                  </a:lnTo>
                  <a:lnTo>
                    <a:pt x="101" y="319"/>
                  </a:lnTo>
                  <a:lnTo>
                    <a:pt x="109" y="321"/>
                  </a:lnTo>
                  <a:lnTo>
                    <a:pt x="123" y="326"/>
                  </a:lnTo>
                  <a:lnTo>
                    <a:pt x="123" y="326"/>
                  </a:lnTo>
                  <a:lnTo>
                    <a:pt x="131" y="330"/>
                  </a:lnTo>
                  <a:lnTo>
                    <a:pt x="141" y="336"/>
                  </a:lnTo>
                  <a:lnTo>
                    <a:pt x="141" y="336"/>
                  </a:lnTo>
                  <a:lnTo>
                    <a:pt x="145" y="338"/>
                  </a:lnTo>
                  <a:lnTo>
                    <a:pt x="149" y="336"/>
                  </a:lnTo>
                  <a:lnTo>
                    <a:pt x="149" y="336"/>
                  </a:lnTo>
                  <a:lnTo>
                    <a:pt x="151" y="334"/>
                  </a:lnTo>
                  <a:lnTo>
                    <a:pt x="151" y="332"/>
                  </a:lnTo>
                  <a:lnTo>
                    <a:pt x="149" y="330"/>
                  </a:lnTo>
                  <a:lnTo>
                    <a:pt x="147" y="330"/>
                  </a:lnTo>
                  <a:lnTo>
                    <a:pt x="147" y="330"/>
                  </a:lnTo>
                  <a:lnTo>
                    <a:pt x="147" y="326"/>
                  </a:lnTo>
                  <a:lnTo>
                    <a:pt x="151" y="326"/>
                  </a:lnTo>
                  <a:lnTo>
                    <a:pt x="157" y="325"/>
                  </a:lnTo>
                  <a:lnTo>
                    <a:pt x="157" y="325"/>
                  </a:lnTo>
                  <a:lnTo>
                    <a:pt x="161" y="321"/>
                  </a:lnTo>
                  <a:lnTo>
                    <a:pt x="161" y="313"/>
                  </a:lnTo>
                  <a:lnTo>
                    <a:pt x="161" y="313"/>
                  </a:lnTo>
                  <a:lnTo>
                    <a:pt x="161" y="309"/>
                  </a:lnTo>
                  <a:lnTo>
                    <a:pt x="159" y="307"/>
                  </a:lnTo>
                  <a:lnTo>
                    <a:pt x="155" y="305"/>
                  </a:lnTo>
                  <a:lnTo>
                    <a:pt x="155" y="303"/>
                  </a:lnTo>
                  <a:lnTo>
                    <a:pt x="155" y="303"/>
                  </a:lnTo>
                  <a:lnTo>
                    <a:pt x="155" y="301"/>
                  </a:lnTo>
                  <a:lnTo>
                    <a:pt x="157" y="299"/>
                  </a:lnTo>
                  <a:lnTo>
                    <a:pt x="165" y="301"/>
                  </a:lnTo>
                  <a:lnTo>
                    <a:pt x="165" y="301"/>
                  </a:lnTo>
                  <a:lnTo>
                    <a:pt x="167" y="299"/>
                  </a:lnTo>
                  <a:lnTo>
                    <a:pt x="169" y="297"/>
                  </a:lnTo>
                  <a:lnTo>
                    <a:pt x="173" y="297"/>
                  </a:lnTo>
                  <a:lnTo>
                    <a:pt x="173" y="297"/>
                  </a:lnTo>
                  <a:lnTo>
                    <a:pt x="177" y="299"/>
                  </a:lnTo>
                  <a:lnTo>
                    <a:pt x="179" y="301"/>
                  </a:lnTo>
                  <a:lnTo>
                    <a:pt x="181" y="305"/>
                  </a:lnTo>
                  <a:lnTo>
                    <a:pt x="181" y="305"/>
                  </a:lnTo>
                  <a:lnTo>
                    <a:pt x="183" y="309"/>
                  </a:lnTo>
                  <a:lnTo>
                    <a:pt x="187" y="311"/>
                  </a:lnTo>
                  <a:lnTo>
                    <a:pt x="191" y="311"/>
                  </a:lnTo>
                  <a:lnTo>
                    <a:pt x="195" y="315"/>
                  </a:lnTo>
                  <a:lnTo>
                    <a:pt x="195" y="315"/>
                  </a:lnTo>
                  <a:lnTo>
                    <a:pt x="195" y="317"/>
                  </a:lnTo>
                  <a:lnTo>
                    <a:pt x="195" y="321"/>
                  </a:lnTo>
                  <a:lnTo>
                    <a:pt x="195" y="321"/>
                  </a:lnTo>
                  <a:lnTo>
                    <a:pt x="199" y="325"/>
                  </a:lnTo>
                  <a:lnTo>
                    <a:pt x="201" y="326"/>
                  </a:lnTo>
                  <a:lnTo>
                    <a:pt x="201" y="326"/>
                  </a:lnTo>
                  <a:lnTo>
                    <a:pt x="209" y="330"/>
                  </a:lnTo>
                  <a:lnTo>
                    <a:pt x="213" y="336"/>
                  </a:lnTo>
                  <a:lnTo>
                    <a:pt x="213" y="336"/>
                  </a:lnTo>
                  <a:lnTo>
                    <a:pt x="215" y="342"/>
                  </a:lnTo>
                  <a:lnTo>
                    <a:pt x="219" y="346"/>
                  </a:lnTo>
                  <a:lnTo>
                    <a:pt x="223" y="348"/>
                  </a:lnTo>
                  <a:lnTo>
                    <a:pt x="223" y="348"/>
                  </a:lnTo>
                  <a:lnTo>
                    <a:pt x="225" y="346"/>
                  </a:lnTo>
                  <a:lnTo>
                    <a:pt x="229" y="346"/>
                  </a:lnTo>
                  <a:lnTo>
                    <a:pt x="229" y="346"/>
                  </a:lnTo>
                  <a:lnTo>
                    <a:pt x="231" y="346"/>
                  </a:lnTo>
                  <a:lnTo>
                    <a:pt x="233" y="348"/>
                  </a:lnTo>
                  <a:lnTo>
                    <a:pt x="235" y="354"/>
                  </a:lnTo>
                  <a:lnTo>
                    <a:pt x="235" y="354"/>
                  </a:lnTo>
                  <a:lnTo>
                    <a:pt x="237" y="356"/>
                  </a:lnTo>
                  <a:lnTo>
                    <a:pt x="239" y="360"/>
                  </a:lnTo>
                  <a:lnTo>
                    <a:pt x="239" y="360"/>
                  </a:lnTo>
                  <a:lnTo>
                    <a:pt x="243" y="364"/>
                  </a:lnTo>
                  <a:lnTo>
                    <a:pt x="245" y="366"/>
                  </a:lnTo>
                  <a:lnTo>
                    <a:pt x="245" y="368"/>
                  </a:lnTo>
                  <a:lnTo>
                    <a:pt x="245" y="368"/>
                  </a:lnTo>
                  <a:lnTo>
                    <a:pt x="243" y="370"/>
                  </a:lnTo>
                  <a:lnTo>
                    <a:pt x="241" y="370"/>
                  </a:lnTo>
                  <a:lnTo>
                    <a:pt x="237" y="370"/>
                  </a:lnTo>
                  <a:lnTo>
                    <a:pt x="237" y="370"/>
                  </a:lnTo>
                  <a:lnTo>
                    <a:pt x="235" y="370"/>
                  </a:lnTo>
                  <a:lnTo>
                    <a:pt x="231" y="368"/>
                  </a:lnTo>
                  <a:lnTo>
                    <a:pt x="231" y="368"/>
                  </a:lnTo>
                  <a:lnTo>
                    <a:pt x="227" y="366"/>
                  </a:lnTo>
                  <a:lnTo>
                    <a:pt x="223" y="364"/>
                  </a:lnTo>
                  <a:lnTo>
                    <a:pt x="223" y="364"/>
                  </a:lnTo>
                  <a:lnTo>
                    <a:pt x="221" y="368"/>
                  </a:lnTo>
                  <a:lnTo>
                    <a:pt x="219" y="370"/>
                  </a:lnTo>
                  <a:lnTo>
                    <a:pt x="213" y="372"/>
                  </a:lnTo>
                  <a:lnTo>
                    <a:pt x="213" y="372"/>
                  </a:lnTo>
                  <a:lnTo>
                    <a:pt x="209" y="374"/>
                  </a:lnTo>
                  <a:lnTo>
                    <a:pt x="207" y="378"/>
                  </a:lnTo>
                  <a:lnTo>
                    <a:pt x="207" y="388"/>
                  </a:lnTo>
                  <a:lnTo>
                    <a:pt x="207" y="388"/>
                  </a:lnTo>
                  <a:lnTo>
                    <a:pt x="211" y="394"/>
                  </a:lnTo>
                  <a:lnTo>
                    <a:pt x="213" y="398"/>
                  </a:lnTo>
                  <a:lnTo>
                    <a:pt x="213" y="402"/>
                  </a:lnTo>
                  <a:lnTo>
                    <a:pt x="213" y="402"/>
                  </a:lnTo>
                  <a:lnTo>
                    <a:pt x="213" y="398"/>
                  </a:lnTo>
                  <a:lnTo>
                    <a:pt x="213" y="394"/>
                  </a:lnTo>
                  <a:lnTo>
                    <a:pt x="217" y="390"/>
                  </a:lnTo>
                  <a:lnTo>
                    <a:pt x="221" y="388"/>
                  </a:lnTo>
                  <a:lnTo>
                    <a:pt x="229" y="388"/>
                  </a:lnTo>
                  <a:lnTo>
                    <a:pt x="233" y="390"/>
                  </a:lnTo>
                  <a:lnTo>
                    <a:pt x="239" y="390"/>
                  </a:lnTo>
                  <a:lnTo>
                    <a:pt x="245" y="390"/>
                  </a:lnTo>
                  <a:lnTo>
                    <a:pt x="247" y="388"/>
                  </a:lnTo>
                  <a:lnTo>
                    <a:pt x="249" y="384"/>
                  </a:lnTo>
                  <a:lnTo>
                    <a:pt x="253" y="384"/>
                  </a:lnTo>
                  <a:lnTo>
                    <a:pt x="259" y="384"/>
                  </a:lnTo>
                  <a:lnTo>
                    <a:pt x="269" y="386"/>
                  </a:lnTo>
                  <a:lnTo>
                    <a:pt x="275" y="384"/>
                  </a:lnTo>
                  <a:lnTo>
                    <a:pt x="285" y="384"/>
                  </a:lnTo>
                  <a:lnTo>
                    <a:pt x="293" y="386"/>
                  </a:lnTo>
                  <a:lnTo>
                    <a:pt x="291" y="380"/>
                  </a:lnTo>
                  <a:lnTo>
                    <a:pt x="289" y="370"/>
                  </a:lnTo>
                  <a:lnTo>
                    <a:pt x="291" y="354"/>
                  </a:lnTo>
                  <a:lnTo>
                    <a:pt x="295" y="334"/>
                  </a:lnTo>
                  <a:lnTo>
                    <a:pt x="302" y="319"/>
                  </a:lnTo>
                  <a:lnTo>
                    <a:pt x="312" y="309"/>
                  </a:lnTo>
                  <a:lnTo>
                    <a:pt x="316" y="305"/>
                  </a:lnTo>
                  <a:lnTo>
                    <a:pt x="316" y="301"/>
                  </a:lnTo>
                  <a:lnTo>
                    <a:pt x="314" y="295"/>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 name="Google Shape;399;p10"/>
            <p:cNvSpPr/>
            <p:nvPr/>
          </p:nvSpPr>
          <p:spPr>
            <a:xfrm>
              <a:off x="3875" y="3004"/>
              <a:ext cx="149" cy="175"/>
            </a:xfrm>
            <a:custGeom>
              <a:avLst/>
              <a:gdLst/>
              <a:ahLst/>
              <a:cxnLst/>
              <a:rect l="l" t="t" r="r" b="b"/>
              <a:pathLst>
                <a:path w="149" h="175" extrusionOk="0">
                  <a:moveTo>
                    <a:pt x="129" y="109"/>
                  </a:moveTo>
                  <a:lnTo>
                    <a:pt x="131" y="111"/>
                  </a:lnTo>
                  <a:lnTo>
                    <a:pt x="131" y="111"/>
                  </a:lnTo>
                  <a:lnTo>
                    <a:pt x="129" y="97"/>
                  </a:lnTo>
                  <a:lnTo>
                    <a:pt x="129" y="97"/>
                  </a:lnTo>
                  <a:lnTo>
                    <a:pt x="129" y="97"/>
                  </a:lnTo>
                  <a:lnTo>
                    <a:pt x="129" y="95"/>
                  </a:lnTo>
                  <a:lnTo>
                    <a:pt x="129" y="95"/>
                  </a:lnTo>
                  <a:lnTo>
                    <a:pt x="129" y="97"/>
                  </a:lnTo>
                  <a:lnTo>
                    <a:pt x="129" y="97"/>
                  </a:lnTo>
                  <a:lnTo>
                    <a:pt x="133" y="87"/>
                  </a:lnTo>
                  <a:lnTo>
                    <a:pt x="133" y="87"/>
                  </a:lnTo>
                  <a:lnTo>
                    <a:pt x="133" y="81"/>
                  </a:lnTo>
                  <a:lnTo>
                    <a:pt x="131" y="79"/>
                  </a:lnTo>
                  <a:lnTo>
                    <a:pt x="127" y="79"/>
                  </a:lnTo>
                  <a:lnTo>
                    <a:pt x="127" y="79"/>
                  </a:lnTo>
                  <a:lnTo>
                    <a:pt x="127" y="73"/>
                  </a:lnTo>
                  <a:lnTo>
                    <a:pt x="127" y="73"/>
                  </a:lnTo>
                  <a:lnTo>
                    <a:pt x="133" y="73"/>
                  </a:lnTo>
                  <a:lnTo>
                    <a:pt x="133" y="73"/>
                  </a:lnTo>
                  <a:lnTo>
                    <a:pt x="135" y="75"/>
                  </a:lnTo>
                  <a:lnTo>
                    <a:pt x="139" y="75"/>
                  </a:lnTo>
                  <a:lnTo>
                    <a:pt x="139" y="75"/>
                  </a:lnTo>
                  <a:lnTo>
                    <a:pt x="143" y="71"/>
                  </a:lnTo>
                  <a:lnTo>
                    <a:pt x="147" y="69"/>
                  </a:lnTo>
                  <a:lnTo>
                    <a:pt x="147" y="69"/>
                  </a:lnTo>
                  <a:lnTo>
                    <a:pt x="149" y="67"/>
                  </a:lnTo>
                  <a:lnTo>
                    <a:pt x="149" y="67"/>
                  </a:lnTo>
                  <a:lnTo>
                    <a:pt x="139" y="61"/>
                  </a:lnTo>
                  <a:lnTo>
                    <a:pt x="131" y="57"/>
                  </a:lnTo>
                  <a:lnTo>
                    <a:pt x="131" y="57"/>
                  </a:lnTo>
                  <a:lnTo>
                    <a:pt x="117" y="52"/>
                  </a:lnTo>
                  <a:lnTo>
                    <a:pt x="109" y="50"/>
                  </a:lnTo>
                  <a:lnTo>
                    <a:pt x="103" y="46"/>
                  </a:lnTo>
                  <a:lnTo>
                    <a:pt x="103" y="46"/>
                  </a:lnTo>
                  <a:lnTo>
                    <a:pt x="97" y="42"/>
                  </a:lnTo>
                  <a:lnTo>
                    <a:pt x="94" y="36"/>
                  </a:lnTo>
                  <a:lnTo>
                    <a:pt x="94" y="36"/>
                  </a:lnTo>
                  <a:lnTo>
                    <a:pt x="86" y="34"/>
                  </a:lnTo>
                  <a:lnTo>
                    <a:pt x="78" y="32"/>
                  </a:lnTo>
                  <a:lnTo>
                    <a:pt x="78" y="32"/>
                  </a:lnTo>
                  <a:lnTo>
                    <a:pt x="66" y="22"/>
                  </a:lnTo>
                  <a:lnTo>
                    <a:pt x="54" y="10"/>
                  </a:lnTo>
                  <a:lnTo>
                    <a:pt x="54" y="10"/>
                  </a:lnTo>
                  <a:lnTo>
                    <a:pt x="50" y="4"/>
                  </a:lnTo>
                  <a:lnTo>
                    <a:pt x="48" y="4"/>
                  </a:lnTo>
                  <a:lnTo>
                    <a:pt x="44" y="4"/>
                  </a:lnTo>
                  <a:lnTo>
                    <a:pt x="44" y="0"/>
                  </a:lnTo>
                  <a:lnTo>
                    <a:pt x="40" y="0"/>
                  </a:lnTo>
                  <a:lnTo>
                    <a:pt x="36" y="6"/>
                  </a:lnTo>
                  <a:lnTo>
                    <a:pt x="38" y="8"/>
                  </a:lnTo>
                  <a:lnTo>
                    <a:pt x="42" y="10"/>
                  </a:lnTo>
                  <a:lnTo>
                    <a:pt x="44" y="18"/>
                  </a:lnTo>
                  <a:lnTo>
                    <a:pt x="46" y="22"/>
                  </a:lnTo>
                  <a:lnTo>
                    <a:pt x="46" y="30"/>
                  </a:lnTo>
                  <a:lnTo>
                    <a:pt x="44" y="32"/>
                  </a:lnTo>
                  <a:lnTo>
                    <a:pt x="42" y="32"/>
                  </a:lnTo>
                  <a:lnTo>
                    <a:pt x="40" y="30"/>
                  </a:lnTo>
                  <a:lnTo>
                    <a:pt x="38" y="22"/>
                  </a:lnTo>
                  <a:lnTo>
                    <a:pt x="36" y="22"/>
                  </a:lnTo>
                  <a:lnTo>
                    <a:pt x="28" y="22"/>
                  </a:lnTo>
                  <a:lnTo>
                    <a:pt x="22" y="26"/>
                  </a:lnTo>
                  <a:lnTo>
                    <a:pt x="18" y="32"/>
                  </a:lnTo>
                  <a:lnTo>
                    <a:pt x="16" y="38"/>
                  </a:lnTo>
                  <a:lnTo>
                    <a:pt x="14" y="40"/>
                  </a:lnTo>
                  <a:lnTo>
                    <a:pt x="14" y="48"/>
                  </a:lnTo>
                  <a:lnTo>
                    <a:pt x="14" y="52"/>
                  </a:lnTo>
                  <a:lnTo>
                    <a:pt x="12" y="56"/>
                  </a:lnTo>
                  <a:lnTo>
                    <a:pt x="4" y="56"/>
                  </a:lnTo>
                  <a:lnTo>
                    <a:pt x="2" y="59"/>
                  </a:lnTo>
                  <a:lnTo>
                    <a:pt x="2" y="65"/>
                  </a:lnTo>
                  <a:lnTo>
                    <a:pt x="2" y="71"/>
                  </a:lnTo>
                  <a:lnTo>
                    <a:pt x="0" y="71"/>
                  </a:lnTo>
                  <a:lnTo>
                    <a:pt x="0" y="77"/>
                  </a:lnTo>
                  <a:lnTo>
                    <a:pt x="4" y="83"/>
                  </a:lnTo>
                  <a:lnTo>
                    <a:pt x="10" y="87"/>
                  </a:lnTo>
                  <a:lnTo>
                    <a:pt x="10" y="93"/>
                  </a:lnTo>
                  <a:lnTo>
                    <a:pt x="2" y="105"/>
                  </a:lnTo>
                  <a:lnTo>
                    <a:pt x="0" y="109"/>
                  </a:lnTo>
                  <a:lnTo>
                    <a:pt x="2" y="115"/>
                  </a:lnTo>
                  <a:lnTo>
                    <a:pt x="8" y="119"/>
                  </a:lnTo>
                  <a:lnTo>
                    <a:pt x="14" y="123"/>
                  </a:lnTo>
                  <a:lnTo>
                    <a:pt x="24" y="129"/>
                  </a:lnTo>
                  <a:lnTo>
                    <a:pt x="42" y="143"/>
                  </a:lnTo>
                  <a:lnTo>
                    <a:pt x="48" y="147"/>
                  </a:lnTo>
                  <a:lnTo>
                    <a:pt x="54" y="151"/>
                  </a:lnTo>
                  <a:lnTo>
                    <a:pt x="58" y="159"/>
                  </a:lnTo>
                  <a:lnTo>
                    <a:pt x="64" y="169"/>
                  </a:lnTo>
                  <a:lnTo>
                    <a:pt x="68" y="173"/>
                  </a:lnTo>
                  <a:lnTo>
                    <a:pt x="72" y="175"/>
                  </a:lnTo>
                  <a:lnTo>
                    <a:pt x="72" y="171"/>
                  </a:lnTo>
                  <a:lnTo>
                    <a:pt x="74" y="165"/>
                  </a:lnTo>
                  <a:lnTo>
                    <a:pt x="76" y="157"/>
                  </a:lnTo>
                  <a:lnTo>
                    <a:pt x="78" y="153"/>
                  </a:lnTo>
                  <a:lnTo>
                    <a:pt x="76" y="145"/>
                  </a:lnTo>
                  <a:lnTo>
                    <a:pt x="74" y="139"/>
                  </a:lnTo>
                  <a:lnTo>
                    <a:pt x="76" y="127"/>
                  </a:lnTo>
                  <a:lnTo>
                    <a:pt x="78" y="117"/>
                  </a:lnTo>
                  <a:lnTo>
                    <a:pt x="82" y="113"/>
                  </a:lnTo>
                  <a:lnTo>
                    <a:pt x="88" y="109"/>
                  </a:lnTo>
                  <a:lnTo>
                    <a:pt x="92" y="101"/>
                  </a:lnTo>
                  <a:lnTo>
                    <a:pt x="94" y="97"/>
                  </a:lnTo>
                  <a:lnTo>
                    <a:pt x="97" y="95"/>
                  </a:lnTo>
                  <a:lnTo>
                    <a:pt x="99" y="95"/>
                  </a:lnTo>
                  <a:lnTo>
                    <a:pt x="101" y="99"/>
                  </a:lnTo>
                  <a:lnTo>
                    <a:pt x="107" y="105"/>
                  </a:lnTo>
                  <a:lnTo>
                    <a:pt x="115" y="105"/>
                  </a:lnTo>
                  <a:lnTo>
                    <a:pt x="123" y="105"/>
                  </a:lnTo>
                  <a:lnTo>
                    <a:pt x="127" y="107"/>
                  </a:lnTo>
                  <a:lnTo>
                    <a:pt x="129" y="109"/>
                  </a:lnTo>
                  <a:close/>
                </a:path>
              </a:pathLst>
            </a:custGeom>
            <a:solidFill>
              <a:srgbClr val="D9D9D9"/>
            </a:solidFill>
            <a:ln w="9525" cap="flat" cmpd="sng">
              <a:solidFill>
                <a:srgbClr val="F2F2F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0" name="Google Shape;400;p10"/>
          <p:cNvGrpSpPr/>
          <p:nvPr/>
        </p:nvGrpSpPr>
        <p:grpSpPr>
          <a:xfrm>
            <a:off x="806550" y="3970969"/>
            <a:ext cx="4055458" cy="1934342"/>
            <a:chOff x="806550" y="3970969"/>
            <a:chExt cx="4055458" cy="1934342"/>
          </a:xfrm>
        </p:grpSpPr>
        <p:sp>
          <p:nvSpPr>
            <p:cNvPr id="401" name="Google Shape;401;p10"/>
            <p:cNvSpPr txBox="1"/>
            <p:nvPr/>
          </p:nvSpPr>
          <p:spPr>
            <a:xfrm>
              <a:off x="2843249" y="4951843"/>
              <a:ext cx="20025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02060"/>
                  </a:solidFill>
                  <a:latin typeface="Arial"/>
                  <a:ea typeface="Arial"/>
                  <a:cs typeface="Arial"/>
                  <a:sym typeface="Arial"/>
                </a:rPr>
                <a:t>+ 5 GW</a:t>
              </a:r>
              <a:endParaRPr sz="1400" b="0" i="0" u="none" strike="noStrike" cap="none">
                <a:solidFill>
                  <a:srgbClr val="00206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002060"/>
                  </a:solidFill>
                  <a:latin typeface="Arial"/>
                  <a:ea typeface="Arial"/>
                  <a:cs typeface="Arial"/>
                  <a:sym typeface="Arial"/>
                </a:rPr>
                <a:t>Current Energy Portfolio</a:t>
              </a:r>
              <a:endParaRPr sz="1400" b="0" i="0" u="none" strike="noStrike" cap="none">
                <a:solidFill>
                  <a:srgbClr val="002060"/>
                </a:solidFill>
                <a:latin typeface="Arial"/>
                <a:ea typeface="Arial"/>
                <a:cs typeface="Arial"/>
                <a:sym typeface="Arial"/>
              </a:endParaRPr>
            </a:p>
          </p:txBody>
        </p:sp>
        <p:sp>
          <p:nvSpPr>
            <p:cNvPr id="402" name="Google Shape;402;p10"/>
            <p:cNvSpPr txBox="1"/>
            <p:nvPr/>
          </p:nvSpPr>
          <p:spPr>
            <a:xfrm>
              <a:off x="2843249" y="5428311"/>
              <a:ext cx="930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002060"/>
                  </a:solidFill>
                  <a:latin typeface="Arial"/>
                  <a:ea typeface="Arial"/>
                  <a:cs typeface="Arial"/>
                  <a:sym typeface="Arial"/>
                </a:rPr>
                <a:t>In Operation</a:t>
              </a:r>
              <a:endParaRPr sz="1400" b="0" i="0" u="none" strike="noStrike" cap="none">
                <a:solidFill>
                  <a:srgbClr val="00206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02060"/>
                  </a:solidFill>
                  <a:latin typeface="Arial"/>
                  <a:ea typeface="Arial"/>
                  <a:cs typeface="Arial"/>
                  <a:sym typeface="Arial"/>
                </a:rPr>
                <a:t>0.8 GW</a:t>
              </a:r>
              <a:endParaRPr sz="1400" b="0" i="0" u="none" strike="noStrike" cap="none">
                <a:solidFill>
                  <a:srgbClr val="002060"/>
                </a:solidFill>
                <a:latin typeface="Arial"/>
                <a:ea typeface="Arial"/>
                <a:cs typeface="Arial"/>
                <a:sym typeface="Arial"/>
              </a:endParaRPr>
            </a:p>
          </p:txBody>
        </p:sp>
        <p:sp>
          <p:nvSpPr>
            <p:cNvPr id="403" name="Google Shape;403;p10"/>
            <p:cNvSpPr txBox="1"/>
            <p:nvPr/>
          </p:nvSpPr>
          <p:spPr>
            <a:xfrm>
              <a:off x="3789808" y="5428311"/>
              <a:ext cx="1072200" cy="461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2060"/>
                  </a:solidFill>
                  <a:latin typeface="Arial"/>
                  <a:ea typeface="Arial"/>
                  <a:cs typeface="Arial"/>
                  <a:sym typeface="Arial"/>
                </a:rPr>
                <a:t>In Development</a:t>
              </a:r>
              <a:endParaRPr sz="1400" b="0" i="0" u="none" strike="noStrike" cap="none">
                <a:solidFill>
                  <a:srgbClr val="00206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02060"/>
                  </a:solidFill>
                  <a:latin typeface="Arial"/>
                  <a:ea typeface="Arial"/>
                  <a:cs typeface="Arial"/>
                  <a:sym typeface="Arial"/>
                </a:rPr>
                <a:t>4.9 GW</a:t>
              </a:r>
              <a:endParaRPr sz="1400" b="0" i="0" u="none" strike="noStrike" cap="none">
                <a:solidFill>
                  <a:srgbClr val="002060"/>
                </a:solidFill>
                <a:latin typeface="Arial"/>
                <a:ea typeface="Arial"/>
                <a:cs typeface="Arial"/>
                <a:sym typeface="Arial"/>
              </a:endParaRPr>
            </a:p>
          </p:txBody>
        </p:sp>
        <p:cxnSp>
          <p:nvCxnSpPr>
            <p:cNvPr id="404" name="Google Shape;404;p10"/>
            <p:cNvCxnSpPr/>
            <p:nvPr/>
          </p:nvCxnSpPr>
          <p:spPr>
            <a:xfrm>
              <a:off x="2843249" y="5423286"/>
              <a:ext cx="1944000" cy="0"/>
            </a:xfrm>
            <a:prstGeom prst="straightConnector1">
              <a:avLst/>
            </a:prstGeom>
            <a:noFill/>
            <a:ln w="9525" cap="flat" cmpd="sng">
              <a:solidFill>
                <a:srgbClr val="002060"/>
              </a:solidFill>
              <a:prstDash val="solid"/>
              <a:round/>
              <a:headEnd type="none" w="sm" len="sm"/>
              <a:tailEnd type="none" w="sm" len="sm"/>
            </a:ln>
          </p:spPr>
        </p:cxnSp>
        <p:sp>
          <p:nvSpPr>
            <p:cNvPr id="405" name="Google Shape;405;p10"/>
            <p:cNvSpPr txBox="1"/>
            <p:nvPr/>
          </p:nvSpPr>
          <p:spPr>
            <a:xfrm>
              <a:off x="815460" y="5115509"/>
              <a:ext cx="2002500" cy="615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02060"/>
                  </a:solidFill>
                  <a:latin typeface="Arial"/>
                  <a:ea typeface="Arial"/>
                  <a:cs typeface="Arial"/>
                  <a:sym typeface="Arial"/>
                </a:rPr>
                <a:t>11GW</a:t>
              </a:r>
              <a:endParaRPr sz="1400" b="0" i="0" u="none" strike="noStrike" cap="none">
                <a:solidFill>
                  <a:srgbClr val="00206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002060"/>
                  </a:solidFill>
                  <a:latin typeface="Arial"/>
                  <a:ea typeface="Arial"/>
                  <a:cs typeface="Arial"/>
                  <a:sym typeface="Arial"/>
                </a:rPr>
                <a:t>In our historic portfolio of operating and development energy assets</a:t>
              </a:r>
              <a:endParaRPr sz="1400" b="0" i="0" u="none" strike="noStrike" cap="none">
                <a:solidFill>
                  <a:srgbClr val="002060"/>
                </a:solidFill>
                <a:latin typeface="Arial"/>
                <a:ea typeface="Arial"/>
                <a:cs typeface="Arial"/>
                <a:sym typeface="Arial"/>
              </a:endParaRPr>
            </a:p>
          </p:txBody>
        </p:sp>
        <p:cxnSp>
          <p:nvCxnSpPr>
            <p:cNvPr id="406" name="Google Shape;406;p10"/>
            <p:cNvCxnSpPr/>
            <p:nvPr/>
          </p:nvCxnSpPr>
          <p:spPr>
            <a:xfrm>
              <a:off x="815460" y="4951843"/>
              <a:ext cx="3960000" cy="0"/>
            </a:xfrm>
            <a:prstGeom prst="straightConnector1">
              <a:avLst/>
            </a:prstGeom>
            <a:noFill/>
            <a:ln w="9525" cap="flat" cmpd="sng">
              <a:solidFill>
                <a:srgbClr val="002060"/>
              </a:solidFill>
              <a:prstDash val="solid"/>
              <a:round/>
              <a:headEnd type="none" w="sm" len="sm"/>
              <a:tailEnd type="none" w="sm" len="sm"/>
            </a:ln>
          </p:spPr>
        </p:cxnSp>
        <p:sp>
          <p:nvSpPr>
            <p:cNvPr id="407" name="Google Shape;407;p10"/>
            <p:cNvSpPr/>
            <p:nvPr/>
          </p:nvSpPr>
          <p:spPr>
            <a:xfrm>
              <a:off x="1430114" y="4009833"/>
              <a:ext cx="307198" cy="309384"/>
            </a:xfrm>
            <a:custGeom>
              <a:avLst/>
              <a:gdLst/>
              <a:ahLst/>
              <a:cxnLst/>
              <a:rect l="l" t="t" r="r" b="b"/>
              <a:pathLst>
                <a:path w="437293" h="437292" extrusionOk="0">
                  <a:moveTo>
                    <a:pt x="435959" y="198120"/>
                  </a:moveTo>
                  <a:cubicBezTo>
                    <a:pt x="434340" y="195453"/>
                    <a:pt x="431578" y="193834"/>
                    <a:pt x="428435" y="193834"/>
                  </a:cubicBezTo>
                  <a:lnTo>
                    <a:pt x="254699" y="193834"/>
                  </a:lnTo>
                  <a:cubicBezTo>
                    <a:pt x="255461" y="190405"/>
                    <a:pt x="256032" y="186881"/>
                    <a:pt x="256318" y="183356"/>
                  </a:cubicBezTo>
                  <a:lnTo>
                    <a:pt x="340709" y="183356"/>
                  </a:lnTo>
                  <a:cubicBezTo>
                    <a:pt x="345567" y="183356"/>
                    <a:pt x="349472" y="179451"/>
                    <a:pt x="349472" y="174593"/>
                  </a:cubicBezTo>
                  <a:cubicBezTo>
                    <a:pt x="349472" y="169736"/>
                    <a:pt x="345567" y="165830"/>
                    <a:pt x="340709" y="165830"/>
                  </a:cubicBezTo>
                  <a:lnTo>
                    <a:pt x="256032" y="165830"/>
                  </a:lnTo>
                  <a:cubicBezTo>
                    <a:pt x="254127" y="149924"/>
                    <a:pt x="247650" y="135446"/>
                    <a:pt x="238030" y="123635"/>
                  </a:cubicBezTo>
                  <a:lnTo>
                    <a:pt x="298228" y="63437"/>
                  </a:lnTo>
                  <a:cubicBezTo>
                    <a:pt x="299942" y="61722"/>
                    <a:pt x="300800" y="59531"/>
                    <a:pt x="300800" y="57245"/>
                  </a:cubicBezTo>
                  <a:cubicBezTo>
                    <a:pt x="300800" y="54959"/>
                    <a:pt x="299942" y="52769"/>
                    <a:pt x="298228" y="51054"/>
                  </a:cubicBezTo>
                  <a:cubicBezTo>
                    <a:pt x="294799" y="47625"/>
                    <a:pt x="289274" y="47625"/>
                    <a:pt x="285845" y="51054"/>
                  </a:cubicBezTo>
                  <a:lnTo>
                    <a:pt x="225552" y="111347"/>
                  </a:lnTo>
                  <a:cubicBezTo>
                    <a:pt x="213741" y="101822"/>
                    <a:pt x="199263" y="95536"/>
                    <a:pt x="183452" y="93631"/>
                  </a:cubicBezTo>
                  <a:lnTo>
                    <a:pt x="183452" y="8763"/>
                  </a:lnTo>
                  <a:cubicBezTo>
                    <a:pt x="183452" y="3905"/>
                    <a:pt x="179546" y="0"/>
                    <a:pt x="174689" y="0"/>
                  </a:cubicBezTo>
                  <a:cubicBezTo>
                    <a:pt x="169831" y="0"/>
                    <a:pt x="165926" y="3905"/>
                    <a:pt x="165926" y="8763"/>
                  </a:cubicBezTo>
                  <a:lnTo>
                    <a:pt x="165926" y="93536"/>
                  </a:lnTo>
                  <a:cubicBezTo>
                    <a:pt x="149828" y="95060"/>
                    <a:pt x="135065" y="101251"/>
                    <a:pt x="122968" y="110585"/>
                  </a:cubicBezTo>
                  <a:lnTo>
                    <a:pt x="63532" y="51149"/>
                  </a:lnTo>
                  <a:cubicBezTo>
                    <a:pt x="60103" y="47720"/>
                    <a:pt x="54578" y="47720"/>
                    <a:pt x="51149" y="51149"/>
                  </a:cubicBezTo>
                  <a:cubicBezTo>
                    <a:pt x="49435" y="52864"/>
                    <a:pt x="48578" y="55055"/>
                    <a:pt x="48578" y="57341"/>
                  </a:cubicBezTo>
                  <a:cubicBezTo>
                    <a:pt x="48578" y="59627"/>
                    <a:pt x="49435" y="61817"/>
                    <a:pt x="51149" y="63532"/>
                  </a:cubicBezTo>
                  <a:lnTo>
                    <a:pt x="110395" y="122777"/>
                  </a:lnTo>
                  <a:cubicBezTo>
                    <a:pt x="100298" y="134779"/>
                    <a:pt x="93536" y="149638"/>
                    <a:pt x="91535" y="166021"/>
                  </a:cubicBezTo>
                  <a:lnTo>
                    <a:pt x="8763" y="166021"/>
                  </a:lnTo>
                  <a:cubicBezTo>
                    <a:pt x="3905" y="166021"/>
                    <a:pt x="0" y="169926"/>
                    <a:pt x="0" y="174784"/>
                  </a:cubicBezTo>
                  <a:cubicBezTo>
                    <a:pt x="0" y="179642"/>
                    <a:pt x="3905" y="183547"/>
                    <a:pt x="8763" y="183547"/>
                  </a:cubicBezTo>
                  <a:lnTo>
                    <a:pt x="91250" y="183547"/>
                  </a:lnTo>
                  <a:cubicBezTo>
                    <a:pt x="92678" y="200597"/>
                    <a:pt x="98965" y="216027"/>
                    <a:pt x="108776" y="228410"/>
                  </a:cubicBezTo>
                  <a:lnTo>
                    <a:pt x="51149" y="286036"/>
                  </a:lnTo>
                  <a:cubicBezTo>
                    <a:pt x="49435" y="287750"/>
                    <a:pt x="48578" y="289941"/>
                    <a:pt x="48578" y="292227"/>
                  </a:cubicBezTo>
                  <a:cubicBezTo>
                    <a:pt x="48578" y="294513"/>
                    <a:pt x="49435" y="296704"/>
                    <a:pt x="51149" y="298418"/>
                  </a:cubicBezTo>
                  <a:cubicBezTo>
                    <a:pt x="52864" y="300133"/>
                    <a:pt x="55055" y="300990"/>
                    <a:pt x="57341" y="300990"/>
                  </a:cubicBezTo>
                  <a:cubicBezTo>
                    <a:pt x="59627" y="300990"/>
                    <a:pt x="61817" y="300133"/>
                    <a:pt x="63532" y="298418"/>
                  </a:cubicBezTo>
                  <a:lnTo>
                    <a:pt x="121063" y="240887"/>
                  </a:lnTo>
                  <a:cubicBezTo>
                    <a:pt x="131636" y="249460"/>
                    <a:pt x="144590" y="255270"/>
                    <a:pt x="158782" y="257556"/>
                  </a:cubicBezTo>
                  <a:lnTo>
                    <a:pt x="69247" y="424434"/>
                  </a:lnTo>
                  <a:cubicBezTo>
                    <a:pt x="67818" y="427101"/>
                    <a:pt x="67818" y="430435"/>
                    <a:pt x="69437" y="433007"/>
                  </a:cubicBezTo>
                  <a:cubicBezTo>
                    <a:pt x="71057" y="435578"/>
                    <a:pt x="73819" y="437293"/>
                    <a:pt x="76962" y="437293"/>
                  </a:cubicBezTo>
                  <a:lnTo>
                    <a:pt x="307467" y="437293"/>
                  </a:lnTo>
                  <a:cubicBezTo>
                    <a:pt x="310705" y="437293"/>
                    <a:pt x="313658" y="435483"/>
                    <a:pt x="315182" y="432721"/>
                  </a:cubicBezTo>
                  <a:lnTo>
                    <a:pt x="436245" y="207074"/>
                  </a:lnTo>
                  <a:cubicBezTo>
                    <a:pt x="437674" y="204407"/>
                    <a:pt x="437674" y="201073"/>
                    <a:pt x="436055" y="198501"/>
                  </a:cubicBezTo>
                  <a:close/>
                  <a:moveTo>
                    <a:pt x="338328" y="211360"/>
                  </a:moveTo>
                  <a:lnTo>
                    <a:pt x="311087" y="262128"/>
                  </a:lnTo>
                  <a:lnTo>
                    <a:pt x="248984" y="262128"/>
                  </a:lnTo>
                  <a:lnTo>
                    <a:pt x="276225" y="211360"/>
                  </a:lnTo>
                  <a:lnTo>
                    <a:pt x="338328" y="211360"/>
                  </a:lnTo>
                  <a:close/>
                  <a:moveTo>
                    <a:pt x="343091" y="343281"/>
                  </a:moveTo>
                  <a:lnTo>
                    <a:pt x="287369" y="343281"/>
                  </a:lnTo>
                  <a:lnTo>
                    <a:pt x="321469" y="279654"/>
                  </a:lnTo>
                  <a:lnTo>
                    <a:pt x="377190" y="279654"/>
                  </a:lnTo>
                  <a:lnTo>
                    <a:pt x="343091" y="343281"/>
                  </a:lnTo>
                  <a:close/>
                  <a:moveTo>
                    <a:pt x="267557" y="343281"/>
                  </a:moveTo>
                  <a:lnTo>
                    <a:pt x="205454" y="343281"/>
                  </a:lnTo>
                  <a:lnTo>
                    <a:pt x="239554" y="279654"/>
                  </a:lnTo>
                  <a:lnTo>
                    <a:pt x="301657" y="279654"/>
                  </a:lnTo>
                  <a:lnTo>
                    <a:pt x="267557" y="343281"/>
                  </a:lnTo>
                  <a:close/>
                  <a:moveTo>
                    <a:pt x="203168" y="211360"/>
                  </a:moveTo>
                  <a:lnTo>
                    <a:pt x="256318" y="211360"/>
                  </a:lnTo>
                  <a:lnTo>
                    <a:pt x="229076" y="262128"/>
                  </a:lnTo>
                  <a:lnTo>
                    <a:pt x="175927" y="262128"/>
                  </a:lnTo>
                  <a:lnTo>
                    <a:pt x="203168" y="211360"/>
                  </a:lnTo>
                  <a:close/>
                  <a:moveTo>
                    <a:pt x="166497" y="279654"/>
                  </a:moveTo>
                  <a:lnTo>
                    <a:pt x="219647" y="279654"/>
                  </a:lnTo>
                  <a:lnTo>
                    <a:pt x="185547" y="343281"/>
                  </a:lnTo>
                  <a:lnTo>
                    <a:pt x="132398" y="343281"/>
                  </a:lnTo>
                  <a:lnTo>
                    <a:pt x="166497" y="279654"/>
                  </a:lnTo>
                  <a:close/>
                  <a:moveTo>
                    <a:pt x="108204" y="176022"/>
                  </a:moveTo>
                  <a:cubicBezTo>
                    <a:pt x="108204" y="139922"/>
                    <a:pt x="137541" y="110585"/>
                    <a:pt x="173641" y="110585"/>
                  </a:cubicBezTo>
                  <a:cubicBezTo>
                    <a:pt x="209741" y="110585"/>
                    <a:pt x="239078" y="139922"/>
                    <a:pt x="239078" y="176022"/>
                  </a:cubicBezTo>
                  <a:cubicBezTo>
                    <a:pt x="239078" y="182118"/>
                    <a:pt x="238125" y="188119"/>
                    <a:pt x="236506" y="193834"/>
                  </a:cubicBezTo>
                  <a:lnTo>
                    <a:pt x="197930" y="193834"/>
                  </a:lnTo>
                  <a:cubicBezTo>
                    <a:pt x="194691" y="193834"/>
                    <a:pt x="191738" y="195644"/>
                    <a:pt x="190214" y="198406"/>
                  </a:cubicBezTo>
                  <a:lnTo>
                    <a:pt x="167545" y="240602"/>
                  </a:lnTo>
                  <a:cubicBezTo>
                    <a:pt x="134017" y="238506"/>
                    <a:pt x="108204" y="210884"/>
                    <a:pt x="108204" y="175927"/>
                  </a:cubicBezTo>
                  <a:close/>
                  <a:moveTo>
                    <a:pt x="122968" y="360712"/>
                  </a:moveTo>
                  <a:lnTo>
                    <a:pt x="176117" y="360712"/>
                  </a:lnTo>
                  <a:lnTo>
                    <a:pt x="144590" y="419481"/>
                  </a:lnTo>
                  <a:lnTo>
                    <a:pt x="91440" y="419481"/>
                  </a:lnTo>
                  <a:lnTo>
                    <a:pt x="122968" y="360712"/>
                  </a:lnTo>
                  <a:close/>
                  <a:moveTo>
                    <a:pt x="164402" y="419481"/>
                  </a:moveTo>
                  <a:lnTo>
                    <a:pt x="195929" y="360712"/>
                  </a:lnTo>
                  <a:lnTo>
                    <a:pt x="258032" y="360712"/>
                  </a:lnTo>
                  <a:lnTo>
                    <a:pt x="226505" y="419481"/>
                  </a:lnTo>
                  <a:lnTo>
                    <a:pt x="164402" y="419481"/>
                  </a:lnTo>
                  <a:close/>
                  <a:moveTo>
                    <a:pt x="302038" y="419481"/>
                  </a:moveTo>
                  <a:lnTo>
                    <a:pt x="246317" y="419481"/>
                  </a:lnTo>
                  <a:lnTo>
                    <a:pt x="277844" y="360712"/>
                  </a:lnTo>
                  <a:lnTo>
                    <a:pt x="333566" y="360712"/>
                  </a:lnTo>
                  <a:lnTo>
                    <a:pt x="302038" y="419481"/>
                  </a:lnTo>
                  <a:close/>
                  <a:moveTo>
                    <a:pt x="386429" y="262128"/>
                  </a:moveTo>
                  <a:lnTo>
                    <a:pt x="330708" y="262128"/>
                  </a:lnTo>
                  <a:lnTo>
                    <a:pt x="357950" y="211360"/>
                  </a:lnTo>
                  <a:lnTo>
                    <a:pt x="413671" y="211360"/>
                  </a:lnTo>
                  <a:lnTo>
                    <a:pt x="386429" y="262128"/>
                  </a:ln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 name="Google Shape;408;p10"/>
            <p:cNvSpPr txBox="1"/>
            <p:nvPr/>
          </p:nvSpPr>
          <p:spPr>
            <a:xfrm>
              <a:off x="1365447" y="4494029"/>
              <a:ext cx="436500" cy="200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US" sz="700" b="0" i="0" u="none" strike="noStrike" cap="none">
                  <a:solidFill>
                    <a:srgbClr val="002060"/>
                  </a:solidFill>
                  <a:latin typeface="Arial"/>
                  <a:ea typeface="Arial"/>
                  <a:cs typeface="Arial"/>
                  <a:sym typeface="Arial"/>
                </a:rPr>
                <a:t>Solar </a:t>
              </a:r>
              <a:endParaRPr sz="1400" b="0" i="0" u="none" strike="noStrike" cap="none">
                <a:solidFill>
                  <a:srgbClr val="002060"/>
                </a:solidFill>
                <a:latin typeface="Arial"/>
                <a:ea typeface="Arial"/>
                <a:cs typeface="Arial"/>
                <a:sym typeface="Arial"/>
              </a:endParaRPr>
            </a:p>
          </p:txBody>
        </p:sp>
        <p:sp>
          <p:nvSpPr>
            <p:cNvPr id="409" name="Google Shape;409;p10"/>
            <p:cNvSpPr/>
            <p:nvPr/>
          </p:nvSpPr>
          <p:spPr>
            <a:xfrm>
              <a:off x="1965652" y="3977804"/>
              <a:ext cx="307239" cy="437197"/>
            </a:xfrm>
            <a:custGeom>
              <a:avLst/>
              <a:gdLst/>
              <a:ahLst/>
              <a:cxnLst/>
              <a:rect l="l" t="t" r="r" b="b"/>
              <a:pathLst>
                <a:path w="307239" h="437197" extrusionOk="0">
                  <a:moveTo>
                    <a:pt x="302588" y="221171"/>
                  </a:moveTo>
                  <a:lnTo>
                    <a:pt x="193527" y="160115"/>
                  </a:lnTo>
                  <a:cubicBezTo>
                    <a:pt x="193908" y="157925"/>
                    <a:pt x="194194" y="155734"/>
                    <a:pt x="194194" y="153543"/>
                  </a:cubicBezTo>
                  <a:cubicBezTo>
                    <a:pt x="194194" y="135827"/>
                    <a:pt x="181811" y="120968"/>
                    <a:pt x="165238" y="116967"/>
                  </a:cubicBezTo>
                  <a:lnTo>
                    <a:pt x="165238" y="8763"/>
                  </a:lnTo>
                  <a:cubicBezTo>
                    <a:pt x="165238" y="3905"/>
                    <a:pt x="161332" y="0"/>
                    <a:pt x="156475" y="0"/>
                  </a:cubicBezTo>
                  <a:cubicBezTo>
                    <a:pt x="151617" y="0"/>
                    <a:pt x="147712" y="3905"/>
                    <a:pt x="147712" y="8763"/>
                  </a:cubicBezTo>
                  <a:lnTo>
                    <a:pt x="147712" y="116872"/>
                  </a:lnTo>
                  <a:cubicBezTo>
                    <a:pt x="131138" y="120872"/>
                    <a:pt x="118756" y="135636"/>
                    <a:pt x="118756" y="153448"/>
                  </a:cubicBezTo>
                  <a:cubicBezTo>
                    <a:pt x="118756" y="157448"/>
                    <a:pt x="119518" y="161163"/>
                    <a:pt x="120661" y="164783"/>
                  </a:cubicBezTo>
                  <a:cubicBezTo>
                    <a:pt x="120280" y="164878"/>
                    <a:pt x="119804" y="164878"/>
                    <a:pt x="119422" y="165068"/>
                  </a:cubicBezTo>
                  <a:lnTo>
                    <a:pt x="4932" y="220885"/>
                  </a:lnTo>
                  <a:cubicBezTo>
                    <a:pt x="550" y="222980"/>
                    <a:pt x="-1259" y="228219"/>
                    <a:pt x="931" y="232601"/>
                  </a:cubicBezTo>
                  <a:cubicBezTo>
                    <a:pt x="2455" y="235744"/>
                    <a:pt x="5599" y="237554"/>
                    <a:pt x="8837" y="237554"/>
                  </a:cubicBezTo>
                  <a:cubicBezTo>
                    <a:pt x="10075" y="237554"/>
                    <a:pt x="11409" y="237268"/>
                    <a:pt x="12647" y="236696"/>
                  </a:cubicBezTo>
                  <a:lnTo>
                    <a:pt x="127138" y="180880"/>
                  </a:lnTo>
                  <a:cubicBezTo>
                    <a:pt x="127900" y="180499"/>
                    <a:pt x="128567" y="179927"/>
                    <a:pt x="129138" y="179356"/>
                  </a:cubicBezTo>
                  <a:cubicBezTo>
                    <a:pt x="134091" y="184595"/>
                    <a:pt x="140568" y="188405"/>
                    <a:pt x="147807" y="190119"/>
                  </a:cubicBezTo>
                  <a:cubicBezTo>
                    <a:pt x="147807" y="190310"/>
                    <a:pt x="147807" y="190405"/>
                    <a:pt x="147807" y="190500"/>
                  </a:cubicBezTo>
                  <a:lnTo>
                    <a:pt x="147807" y="419672"/>
                  </a:lnTo>
                  <a:lnTo>
                    <a:pt x="107326" y="419672"/>
                  </a:lnTo>
                  <a:cubicBezTo>
                    <a:pt x="102468" y="419672"/>
                    <a:pt x="98563" y="423577"/>
                    <a:pt x="98563" y="428435"/>
                  </a:cubicBezTo>
                  <a:cubicBezTo>
                    <a:pt x="98563" y="433292"/>
                    <a:pt x="102468" y="437198"/>
                    <a:pt x="107326" y="437198"/>
                  </a:cubicBezTo>
                  <a:lnTo>
                    <a:pt x="205814" y="437198"/>
                  </a:lnTo>
                  <a:cubicBezTo>
                    <a:pt x="210672" y="437198"/>
                    <a:pt x="214577" y="433292"/>
                    <a:pt x="214577" y="428435"/>
                  </a:cubicBezTo>
                  <a:cubicBezTo>
                    <a:pt x="214577" y="423577"/>
                    <a:pt x="210672" y="419672"/>
                    <a:pt x="205814" y="419672"/>
                  </a:cubicBezTo>
                  <a:lnTo>
                    <a:pt x="165333" y="419672"/>
                  </a:lnTo>
                  <a:lnTo>
                    <a:pt x="165333" y="190500"/>
                  </a:lnTo>
                  <a:cubicBezTo>
                    <a:pt x="165333" y="190500"/>
                    <a:pt x="165333" y="190214"/>
                    <a:pt x="165333" y="190119"/>
                  </a:cubicBezTo>
                  <a:cubicBezTo>
                    <a:pt x="174001" y="188119"/>
                    <a:pt x="181430" y="183071"/>
                    <a:pt x="186574" y="176213"/>
                  </a:cubicBezTo>
                  <a:lnTo>
                    <a:pt x="294206" y="236506"/>
                  </a:lnTo>
                  <a:cubicBezTo>
                    <a:pt x="295540" y="237268"/>
                    <a:pt x="297064" y="237649"/>
                    <a:pt x="298492" y="237649"/>
                  </a:cubicBezTo>
                  <a:cubicBezTo>
                    <a:pt x="301540" y="237649"/>
                    <a:pt x="304493" y="236030"/>
                    <a:pt x="306112" y="233172"/>
                  </a:cubicBezTo>
                  <a:cubicBezTo>
                    <a:pt x="308494" y="228981"/>
                    <a:pt x="306970" y="223647"/>
                    <a:pt x="302779" y="221266"/>
                  </a:cubicBezTo>
                  <a:close/>
                  <a:moveTo>
                    <a:pt x="156475" y="173736"/>
                  </a:moveTo>
                  <a:cubicBezTo>
                    <a:pt x="145330" y="173736"/>
                    <a:pt x="136282" y="164687"/>
                    <a:pt x="136282" y="153543"/>
                  </a:cubicBezTo>
                  <a:cubicBezTo>
                    <a:pt x="136282" y="142399"/>
                    <a:pt x="145330" y="133350"/>
                    <a:pt x="156475" y="133350"/>
                  </a:cubicBezTo>
                  <a:cubicBezTo>
                    <a:pt x="167619" y="133350"/>
                    <a:pt x="176668" y="142399"/>
                    <a:pt x="176668" y="153543"/>
                  </a:cubicBezTo>
                  <a:cubicBezTo>
                    <a:pt x="176668" y="164687"/>
                    <a:pt x="167619" y="173736"/>
                    <a:pt x="156475" y="173736"/>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10"/>
            <p:cNvSpPr txBox="1"/>
            <p:nvPr/>
          </p:nvSpPr>
          <p:spPr>
            <a:xfrm>
              <a:off x="1900984" y="4526057"/>
              <a:ext cx="436500" cy="200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US" sz="700" b="0" i="0" u="none" strike="noStrike" cap="none">
                  <a:solidFill>
                    <a:srgbClr val="002060"/>
                  </a:solidFill>
                  <a:latin typeface="Arial"/>
                  <a:ea typeface="Arial"/>
                  <a:cs typeface="Arial"/>
                  <a:sym typeface="Arial"/>
                </a:rPr>
                <a:t>Wind</a:t>
              </a:r>
              <a:endParaRPr sz="1400" b="0" i="0" u="none" strike="noStrike" cap="none">
                <a:solidFill>
                  <a:srgbClr val="002060"/>
                </a:solidFill>
                <a:latin typeface="Arial"/>
                <a:ea typeface="Arial"/>
                <a:cs typeface="Arial"/>
                <a:sym typeface="Arial"/>
              </a:endParaRPr>
            </a:p>
          </p:txBody>
        </p:sp>
        <p:sp>
          <p:nvSpPr>
            <p:cNvPr id="411" name="Google Shape;411;p10"/>
            <p:cNvSpPr/>
            <p:nvPr/>
          </p:nvSpPr>
          <p:spPr>
            <a:xfrm>
              <a:off x="3345191" y="3970969"/>
              <a:ext cx="230019" cy="356316"/>
            </a:xfrm>
            <a:custGeom>
              <a:avLst/>
              <a:gdLst/>
              <a:ahLst/>
              <a:cxnLst/>
              <a:rect l="l" t="t" r="r" b="b"/>
              <a:pathLst>
                <a:path w="296799" h="437197" extrusionOk="0">
                  <a:moveTo>
                    <a:pt x="296799" y="236411"/>
                  </a:moveTo>
                  <a:cubicBezTo>
                    <a:pt x="296799" y="206216"/>
                    <a:pt x="287750" y="177165"/>
                    <a:pt x="270796" y="152400"/>
                  </a:cubicBezTo>
                  <a:cubicBezTo>
                    <a:pt x="270415" y="151829"/>
                    <a:pt x="269938" y="151257"/>
                    <a:pt x="269462" y="150876"/>
                  </a:cubicBezTo>
                  <a:cubicBezTo>
                    <a:pt x="269177" y="149924"/>
                    <a:pt x="268700" y="148971"/>
                    <a:pt x="268034" y="148209"/>
                  </a:cubicBezTo>
                  <a:lnTo>
                    <a:pt x="155924" y="3429"/>
                  </a:lnTo>
                  <a:cubicBezTo>
                    <a:pt x="154305" y="1334"/>
                    <a:pt x="151733" y="0"/>
                    <a:pt x="149066" y="0"/>
                  </a:cubicBezTo>
                  <a:lnTo>
                    <a:pt x="149066" y="0"/>
                  </a:lnTo>
                  <a:cubicBezTo>
                    <a:pt x="146399" y="0"/>
                    <a:pt x="143828" y="1238"/>
                    <a:pt x="142208" y="3334"/>
                  </a:cubicBezTo>
                  <a:lnTo>
                    <a:pt x="30194" y="146590"/>
                  </a:lnTo>
                  <a:cubicBezTo>
                    <a:pt x="30194" y="146590"/>
                    <a:pt x="29718" y="147161"/>
                    <a:pt x="29528" y="147542"/>
                  </a:cubicBezTo>
                  <a:lnTo>
                    <a:pt x="13430" y="174784"/>
                  </a:lnTo>
                  <a:cubicBezTo>
                    <a:pt x="13430" y="174784"/>
                    <a:pt x="13145" y="175355"/>
                    <a:pt x="12954" y="175641"/>
                  </a:cubicBezTo>
                  <a:cubicBezTo>
                    <a:pt x="4382" y="194786"/>
                    <a:pt x="0" y="215265"/>
                    <a:pt x="0" y="236411"/>
                  </a:cubicBezTo>
                  <a:cubicBezTo>
                    <a:pt x="0" y="315278"/>
                    <a:pt x="61913" y="379762"/>
                    <a:pt x="139637" y="384334"/>
                  </a:cubicBezTo>
                  <a:lnTo>
                    <a:pt x="139637" y="428435"/>
                  </a:lnTo>
                  <a:cubicBezTo>
                    <a:pt x="139637" y="433292"/>
                    <a:pt x="143542" y="437198"/>
                    <a:pt x="148400" y="437198"/>
                  </a:cubicBezTo>
                  <a:cubicBezTo>
                    <a:pt x="153257" y="437198"/>
                    <a:pt x="157163" y="433292"/>
                    <a:pt x="157163" y="428435"/>
                  </a:cubicBezTo>
                  <a:lnTo>
                    <a:pt x="157163" y="384334"/>
                  </a:lnTo>
                  <a:cubicBezTo>
                    <a:pt x="234887" y="379762"/>
                    <a:pt x="296799" y="315278"/>
                    <a:pt x="296799" y="236411"/>
                  </a:cubicBezTo>
                  <a:close/>
                  <a:moveTo>
                    <a:pt x="157163" y="366903"/>
                  </a:moveTo>
                  <a:lnTo>
                    <a:pt x="157163" y="334899"/>
                  </a:lnTo>
                  <a:lnTo>
                    <a:pt x="239554" y="252508"/>
                  </a:lnTo>
                  <a:cubicBezTo>
                    <a:pt x="242983" y="249079"/>
                    <a:pt x="242983" y="243554"/>
                    <a:pt x="239554" y="240125"/>
                  </a:cubicBezTo>
                  <a:cubicBezTo>
                    <a:pt x="236125" y="236696"/>
                    <a:pt x="230600" y="236696"/>
                    <a:pt x="227171" y="240125"/>
                  </a:cubicBezTo>
                  <a:lnTo>
                    <a:pt x="157163" y="310134"/>
                  </a:lnTo>
                  <a:lnTo>
                    <a:pt x="157163" y="261747"/>
                  </a:lnTo>
                  <a:lnTo>
                    <a:pt x="198787" y="220123"/>
                  </a:lnTo>
                  <a:cubicBezTo>
                    <a:pt x="202216" y="216694"/>
                    <a:pt x="202216" y="211169"/>
                    <a:pt x="198787" y="207740"/>
                  </a:cubicBezTo>
                  <a:cubicBezTo>
                    <a:pt x="195358" y="204311"/>
                    <a:pt x="189833" y="204311"/>
                    <a:pt x="186404" y="207740"/>
                  </a:cubicBezTo>
                  <a:lnTo>
                    <a:pt x="157163" y="236982"/>
                  </a:lnTo>
                  <a:lnTo>
                    <a:pt x="157163" y="180023"/>
                  </a:lnTo>
                  <a:cubicBezTo>
                    <a:pt x="157163" y="175165"/>
                    <a:pt x="153257" y="171260"/>
                    <a:pt x="148400" y="171260"/>
                  </a:cubicBezTo>
                  <a:cubicBezTo>
                    <a:pt x="143542" y="171260"/>
                    <a:pt x="139637" y="175165"/>
                    <a:pt x="139637" y="180023"/>
                  </a:cubicBezTo>
                  <a:lnTo>
                    <a:pt x="139637" y="236982"/>
                  </a:lnTo>
                  <a:lnTo>
                    <a:pt x="110395" y="207740"/>
                  </a:lnTo>
                  <a:cubicBezTo>
                    <a:pt x="106966" y="204311"/>
                    <a:pt x="101441" y="204311"/>
                    <a:pt x="98012" y="207740"/>
                  </a:cubicBezTo>
                  <a:cubicBezTo>
                    <a:pt x="94583" y="211169"/>
                    <a:pt x="94583" y="216694"/>
                    <a:pt x="98012" y="220123"/>
                  </a:cubicBezTo>
                  <a:lnTo>
                    <a:pt x="139637" y="261747"/>
                  </a:lnTo>
                  <a:lnTo>
                    <a:pt x="139637" y="310134"/>
                  </a:lnTo>
                  <a:lnTo>
                    <a:pt x="69628" y="240125"/>
                  </a:lnTo>
                  <a:cubicBezTo>
                    <a:pt x="66199" y="236696"/>
                    <a:pt x="60674" y="236696"/>
                    <a:pt x="57245" y="240125"/>
                  </a:cubicBezTo>
                  <a:cubicBezTo>
                    <a:pt x="53816" y="243554"/>
                    <a:pt x="53816" y="249079"/>
                    <a:pt x="57245" y="252508"/>
                  </a:cubicBezTo>
                  <a:lnTo>
                    <a:pt x="139637" y="334899"/>
                  </a:lnTo>
                  <a:lnTo>
                    <a:pt x="139637" y="366903"/>
                  </a:lnTo>
                  <a:cubicBezTo>
                    <a:pt x="71533" y="362331"/>
                    <a:pt x="17431" y="305657"/>
                    <a:pt x="17431" y="236411"/>
                  </a:cubicBezTo>
                  <a:cubicBezTo>
                    <a:pt x="17431" y="217932"/>
                    <a:pt x="21241" y="200025"/>
                    <a:pt x="28670" y="183261"/>
                  </a:cubicBezTo>
                  <a:lnTo>
                    <a:pt x="44196" y="156972"/>
                  </a:lnTo>
                  <a:lnTo>
                    <a:pt x="148971" y="22955"/>
                  </a:lnTo>
                  <a:lnTo>
                    <a:pt x="254127" y="158782"/>
                  </a:lnTo>
                  <a:cubicBezTo>
                    <a:pt x="254127" y="158782"/>
                    <a:pt x="254794" y="159639"/>
                    <a:pt x="255175" y="159925"/>
                  </a:cubicBezTo>
                  <a:cubicBezTo>
                    <a:pt x="255461" y="160687"/>
                    <a:pt x="255841" y="161544"/>
                    <a:pt x="256318" y="162211"/>
                  </a:cubicBezTo>
                  <a:cubicBezTo>
                    <a:pt x="271367" y="184023"/>
                    <a:pt x="279273" y="209645"/>
                    <a:pt x="279273" y="236315"/>
                  </a:cubicBezTo>
                  <a:cubicBezTo>
                    <a:pt x="279273" y="305562"/>
                    <a:pt x="225171" y="362236"/>
                    <a:pt x="157067" y="366808"/>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10"/>
            <p:cNvSpPr txBox="1"/>
            <p:nvPr/>
          </p:nvSpPr>
          <p:spPr>
            <a:xfrm>
              <a:off x="3085371" y="4425170"/>
              <a:ext cx="7494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US" sz="700" b="0" i="0" u="none" strike="noStrike" cap="none">
                  <a:solidFill>
                    <a:srgbClr val="002060"/>
                  </a:solidFill>
                  <a:latin typeface="Arial"/>
                  <a:ea typeface="Arial"/>
                  <a:cs typeface="Arial"/>
                  <a:sym typeface="Arial"/>
                </a:rPr>
                <a:t>Renewable Natural Gas</a:t>
              </a:r>
              <a:endParaRPr sz="1400" b="0" i="0" u="none" strike="noStrike" cap="none">
                <a:solidFill>
                  <a:srgbClr val="002060"/>
                </a:solidFill>
                <a:latin typeface="Arial"/>
                <a:ea typeface="Arial"/>
                <a:cs typeface="Arial"/>
                <a:sym typeface="Arial"/>
              </a:endParaRPr>
            </a:p>
          </p:txBody>
        </p:sp>
        <p:grpSp>
          <p:nvGrpSpPr>
            <p:cNvPr id="413" name="Google Shape;413;p10"/>
            <p:cNvGrpSpPr/>
            <p:nvPr/>
          </p:nvGrpSpPr>
          <p:grpSpPr>
            <a:xfrm>
              <a:off x="2543447" y="4023696"/>
              <a:ext cx="335549" cy="253911"/>
              <a:chOff x="2469204" y="5978414"/>
              <a:chExt cx="335549" cy="253911"/>
            </a:xfrm>
          </p:grpSpPr>
          <p:sp>
            <p:nvSpPr>
              <p:cNvPr id="414" name="Google Shape;414;p10"/>
              <p:cNvSpPr/>
              <p:nvPr/>
            </p:nvSpPr>
            <p:spPr>
              <a:xfrm>
                <a:off x="2469204" y="5978414"/>
                <a:ext cx="335549" cy="253911"/>
              </a:xfrm>
              <a:custGeom>
                <a:avLst/>
                <a:gdLst/>
                <a:ahLst/>
                <a:cxnLst/>
                <a:rect l="l" t="t" r="r" b="b"/>
                <a:pathLst>
                  <a:path w="437197" h="329755" extrusionOk="0">
                    <a:moveTo>
                      <a:pt x="428435" y="54102"/>
                    </a:moveTo>
                    <a:lnTo>
                      <a:pt x="377190" y="54102"/>
                    </a:lnTo>
                    <a:lnTo>
                      <a:pt x="377190" y="8763"/>
                    </a:lnTo>
                    <a:cubicBezTo>
                      <a:pt x="377190" y="3905"/>
                      <a:pt x="373285" y="0"/>
                      <a:pt x="368427" y="0"/>
                    </a:cubicBezTo>
                    <a:lnTo>
                      <a:pt x="278511" y="0"/>
                    </a:lnTo>
                    <a:cubicBezTo>
                      <a:pt x="273653" y="0"/>
                      <a:pt x="269748" y="3905"/>
                      <a:pt x="269748" y="8763"/>
                    </a:cubicBezTo>
                    <a:lnTo>
                      <a:pt x="269748" y="54102"/>
                    </a:lnTo>
                    <a:lnTo>
                      <a:pt x="167354" y="54102"/>
                    </a:lnTo>
                    <a:lnTo>
                      <a:pt x="167354" y="8763"/>
                    </a:lnTo>
                    <a:cubicBezTo>
                      <a:pt x="167354" y="3905"/>
                      <a:pt x="163449" y="0"/>
                      <a:pt x="158591" y="0"/>
                    </a:cubicBezTo>
                    <a:lnTo>
                      <a:pt x="68675" y="0"/>
                    </a:lnTo>
                    <a:cubicBezTo>
                      <a:pt x="63818" y="0"/>
                      <a:pt x="59912" y="3905"/>
                      <a:pt x="59912" y="8763"/>
                    </a:cubicBezTo>
                    <a:lnTo>
                      <a:pt x="59912" y="54102"/>
                    </a:lnTo>
                    <a:lnTo>
                      <a:pt x="8763" y="54102"/>
                    </a:lnTo>
                    <a:cubicBezTo>
                      <a:pt x="3905" y="54102"/>
                      <a:pt x="0" y="58007"/>
                      <a:pt x="0" y="62865"/>
                    </a:cubicBezTo>
                    <a:lnTo>
                      <a:pt x="0" y="320993"/>
                    </a:lnTo>
                    <a:cubicBezTo>
                      <a:pt x="0" y="325850"/>
                      <a:pt x="3905" y="329756"/>
                      <a:pt x="8763" y="329756"/>
                    </a:cubicBezTo>
                    <a:lnTo>
                      <a:pt x="428435" y="329756"/>
                    </a:lnTo>
                    <a:cubicBezTo>
                      <a:pt x="433292" y="329756"/>
                      <a:pt x="437198" y="325850"/>
                      <a:pt x="437198" y="320993"/>
                    </a:cubicBezTo>
                    <a:lnTo>
                      <a:pt x="437198" y="62865"/>
                    </a:lnTo>
                    <a:cubicBezTo>
                      <a:pt x="437198" y="58007"/>
                      <a:pt x="433292" y="54102"/>
                      <a:pt x="428435" y="54102"/>
                    </a:cubicBezTo>
                    <a:close/>
                    <a:moveTo>
                      <a:pt x="287274" y="17431"/>
                    </a:moveTo>
                    <a:lnTo>
                      <a:pt x="359759" y="17431"/>
                    </a:lnTo>
                    <a:lnTo>
                      <a:pt x="359759" y="54102"/>
                    </a:lnTo>
                    <a:lnTo>
                      <a:pt x="287274" y="54102"/>
                    </a:lnTo>
                    <a:lnTo>
                      <a:pt x="287274" y="17431"/>
                    </a:lnTo>
                    <a:close/>
                    <a:moveTo>
                      <a:pt x="77438" y="17431"/>
                    </a:moveTo>
                    <a:lnTo>
                      <a:pt x="149828" y="17431"/>
                    </a:lnTo>
                    <a:lnTo>
                      <a:pt x="149828" y="54102"/>
                    </a:lnTo>
                    <a:lnTo>
                      <a:pt x="77438" y="54102"/>
                    </a:lnTo>
                    <a:lnTo>
                      <a:pt x="77438" y="17431"/>
                    </a:lnTo>
                    <a:close/>
                    <a:moveTo>
                      <a:pt x="419672" y="312230"/>
                    </a:moveTo>
                    <a:lnTo>
                      <a:pt x="17526" y="312230"/>
                    </a:lnTo>
                    <a:lnTo>
                      <a:pt x="17526" y="71628"/>
                    </a:lnTo>
                    <a:lnTo>
                      <a:pt x="419672" y="71628"/>
                    </a:lnTo>
                    <a:lnTo>
                      <a:pt x="419672" y="312325"/>
                    </a:ln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10"/>
              <p:cNvSpPr/>
              <p:nvPr/>
            </p:nvSpPr>
            <p:spPr>
              <a:xfrm>
                <a:off x="2506028" y="6116146"/>
                <a:ext cx="99275" cy="13495"/>
              </a:xfrm>
              <a:custGeom>
                <a:avLst/>
                <a:gdLst/>
                <a:ahLst/>
                <a:cxnLst/>
                <a:rect l="l" t="t" r="r" b="b"/>
                <a:pathLst>
                  <a:path w="129349" h="17526" extrusionOk="0">
                    <a:moveTo>
                      <a:pt x="120491" y="0"/>
                    </a:moveTo>
                    <a:lnTo>
                      <a:pt x="8763" y="0"/>
                    </a:lnTo>
                    <a:cubicBezTo>
                      <a:pt x="3905" y="0"/>
                      <a:pt x="0" y="3905"/>
                      <a:pt x="0" y="8763"/>
                    </a:cubicBezTo>
                    <a:cubicBezTo>
                      <a:pt x="0" y="13621"/>
                      <a:pt x="3905" y="17526"/>
                      <a:pt x="8763" y="17526"/>
                    </a:cubicBezTo>
                    <a:lnTo>
                      <a:pt x="120587" y="17526"/>
                    </a:lnTo>
                    <a:cubicBezTo>
                      <a:pt x="125444" y="17526"/>
                      <a:pt x="129350" y="13621"/>
                      <a:pt x="129350" y="8763"/>
                    </a:cubicBezTo>
                    <a:cubicBezTo>
                      <a:pt x="129350" y="3905"/>
                      <a:pt x="125444" y="0"/>
                      <a:pt x="120587" y="0"/>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10"/>
              <p:cNvSpPr/>
              <p:nvPr/>
            </p:nvSpPr>
            <p:spPr>
              <a:xfrm>
                <a:off x="2668994" y="6073141"/>
                <a:ext cx="99275" cy="99599"/>
              </a:xfrm>
              <a:custGeom>
                <a:avLst/>
                <a:gdLst/>
                <a:ahLst/>
                <a:cxnLst/>
                <a:rect l="l" t="t" r="r" b="b"/>
                <a:pathLst>
                  <a:path w="129349" h="129349" extrusionOk="0">
                    <a:moveTo>
                      <a:pt x="73438" y="8763"/>
                    </a:moveTo>
                    <a:cubicBezTo>
                      <a:pt x="73438" y="3905"/>
                      <a:pt x="69532" y="0"/>
                      <a:pt x="64675" y="0"/>
                    </a:cubicBezTo>
                    <a:cubicBezTo>
                      <a:pt x="59817" y="0"/>
                      <a:pt x="55912" y="3905"/>
                      <a:pt x="55912" y="8763"/>
                    </a:cubicBezTo>
                    <a:lnTo>
                      <a:pt x="55912" y="55912"/>
                    </a:lnTo>
                    <a:lnTo>
                      <a:pt x="8763" y="55912"/>
                    </a:lnTo>
                    <a:cubicBezTo>
                      <a:pt x="3905" y="55912"/>
                      <a:pt x="0" y="59817"/>
                      <a:pt x="0" y="64675"/>
                    </a:cubicBezTo>
                    <a:cubicBezTo>
                      <a:pt x="0" y="69532"/>
                      <a:pt x="3905" y="73438"/>
                      <a:pt x="8763" y="73438"/>
                    </a:cubicBezTo>
                    <a:lnTo>
                      <a:pt x="55912" y="73438"/>
                    </a:lnTo>
                    <a:lnTo>
                      <a:pt x="55912" y="120586"/>
                    </a:lnTo>
                    <a:cubicBezTo>
                      <a:pt x="55912" y="125444"/>
                      <a:pt x="59817" y="129350"/>
                      <a:pt x="64675" y="129350"/>
                    </a:cubicBezTo>
                    <a:cubicBezTo>
                      <a:pt x="69532" y="129350"/>
                      <a:pt x="73438" y="125444"/>
                      <a:pt x="73438" y="120586"/>
                    </a:cubicBezTo>
                    <a:lnTo>
                      <a:pt x="73438" y="73438"/>
                    </a:lnTo>
                    <a:lnTo>
                      <a:pt x="120587" y="73438"/>
                    </a:lnTo>
                    <a:cubicBezTo>
                      <a:pt x="125444" y="73438"/>
                      <a:pt x="129349" y="69532"/>
                      <a:pt x="129349" y="64675"/>
                    </a:cubicBezTo>
                    <a:cubicBezTo>
                      <a:pt x="129349" y="59817"/>
                      <a:pt x="125444" y="55912"/>
                      <a:pt x="120587" y="55912"/>
                    </a:cubicBezTo>
                    <a:lnTo>
                      <a:pt x="73438" y="55912"/>
                    </a:lnTo>
                    <a:lnTo>
                      <a:pt x="73438" y="8763"/>
                    </a:ln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17" name="Google Shape;417;p10"/>
            <p:cNvSpPr txBox="1"/>
            <p:nvPr/>
          </p:nvSpPr>
          <p:spPr>
            <a:xfrm>
              <a:off x="2436521" y="4480166"/>
              <a:ext cx="549900" cy="200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US" sz="700" b="0" i="0" u="none" strike="noStrike" cap="none">
                  <a:solidFill>
                    <a:srgbClr val="002060"/>
                  </a:solidFill>
                  <a:latin typeface="Arial"/>
                  <a:ea typeface="Arial"/>
                  <a:cs typeface="Arial"/>
                  <a:sym typeface="Arial"/>
                </a:rPr>
                <a:t>Batteries</a:t>
              </a:r>
              <a:endParaRPr sz="1400" b="0" i="0" u="none" strike="noStrike" cap="none">
                <a:solidFill>
                  <a:srgbClr val="002060"/>
                </a:solidFill>
                <a:latin typeface="Arial"/>
                <a:ea typeface="Arial"/>
                <a:cs typeface="Arial"/>
                <a:sym typeface="Arial"/>
              </a:endParaRPr>
            </a:p>
          </p:txBody>
        </p:sp>
        <p:grpSp>
          <p:nvGrpSpPr>
            <p:cNvPr id="418" name="Google Shape;418;p10"/>
            <p:cNvGrpSpPr/>
            <p:nvPr/>
          </p:nvGrpSpPr>
          <p:grpSpPr>
            <a:xfrm>
              <a:off x="3963524" y="4010242"/>
              <a:ext cx="371485" cy="307916"/>
              <a:chOff x="2526329" y="3597127"/>
              <a:chExt cx="437350" cy="339376"/>
            </a:xfrm>
          </p:grpSpPr>
          <p:sp>
            <p:nvSpPr>
              <p:cNvPr id="419" name="Google Shape;419;p10"/>
              <p:cNvSpPr/>
              <p:nvPr/>
            </p:nvSpPr>
            <p:spPr>
              <a:xfrm>
                <a:off x="2526329" y="3597127"/>
                <a:ext cx="437311" cy="59436"/>
              </a:xfrm>
              <a:custGeom>
                <a:avLst/>
                <a:gdLst/>
                <a:ahLst/>
                <a:cxnLst/>
                <a:rect l="l" t="t" r="r" b="b"/>
                <a:pathLst>
                  <a:path w="437311" h="59436" extrusionOk="0">
                    <a:moveTo>
                      <a:pt x="323526" y="21812"/>
                    </a:moveTo>
                    <a:lnTo>
                      <a:pt x="343052" y="43148"/>
                    </a:lnTo>
                    <a:cubicBezTo>
                      <a:pt x="352958" y="53912"/>
                      <a:pt x="366484" y="59436"/>
                      <a:pt x="380200" y="59436"/>
                    </a:cubicBezTo>
                    <a:cubicBezTo>
                      <a:pt x="391344" y="59436"/>
                      <a:pt x="402584" y="55721"/>
                      <a:pt x="411823" y="48101"/>
                    </a:cubicBezTo>
                    <a:lnTo>
                      <a:pt x="434111" y="29908"/>
                    </a:lnTo>
                    <a:cubicBezTo>
                      <a:pt x="437826" y="26861"/>
                      <a:pt x="438398" y="21336"/>
                      <a:pt x="435350" y="17621"/>
                    </a:cubicBezTo>
                    <a:cubicBezTo>
                      <a:pt x="432302" y="13907"/>
                      <a:pt x="426777" y="13335"/>
                      <a:pt x="423062" y="16383"/>
                    </a:cubicBezTo>
                    <a:lnTo>
                      <a:pt x="400774" y="34576"/>
                    </a:lnTo>
                    <a:cubicBezTo>
                      <a:pt x="387153" y="45720"/>
                      <a:pt x="367913" y="44291"/>
                      <a:pt x="356006" y="31242"/>
                    </a:cubicBezTo>
                    <a:lnTo>
                      <a:pt x="330003" y="2858"/>
                    </a:lnTo>
                    <a:cubicBezTo>
                      <a:pt x="328384" y="1048"/>
                      <a:pt x="326003" y="0"/>
                      <a:pt x="323526" y="0"/>
                    </a:cubicBezTo>
                    <a:lnTo>
                      <a:pt x="323526" y="0"/>
                    </a:lnTo>
                    <a:cubicBezTo>
                      <a:pt x="321050" y="0"/>
                      <a:pt x="318764" y="1048"/>
                      <a:pt x="317049" y="2858"/>
                    </a:cubicBezTo>
                    <a:lnTo>
                      <a:pt x="295237" y="26765"/>
                    </a:lnTo>
                    <a:cubicBezTo>
                      <a:pt x="288855" y="33719"/>
                      <a:pt x="280283" y="37529"/>
                      <a:pt x="271043" y="37529"/>
                    </a:cubicBezTo>
                    <a:cubicBezTo>
                      <a:pt x="261804" y="37529"/>
                      <a:pt x="253232" y="33719"/>
                      <a:pt x="246850" y="26765"/>
                    </a:cubicBezTo>
                    <a:lnTo>
                      <a:pt x="225038" y="2953"/>
                    </a:lnTo>
                    <a:cubicBezTo>
                      <a:pt x="223418" y="1143"/>
                      <a:pt x="221037" y="95"/>
                      <a:pt x="218561" y="95"/>
                    </a:cubicBezTo>
                    <a:cubicBezTo>
                      <a:pt x="216084" y="95"/>
                      <a:pt x="213798" y="1143"/>
                      <a:pt x="212084" y="2953"/>
                    </a:cubicBezTo>
                    <a:lnTo>
                      <a:pt x="190271" y="26765"/>
                    </a:lnTo>
                    <a:cubicBezTo>
                      <a:pt x="183890" y="33719"/>
                      <a:pt x="175317" y="37529"/>
                      <a:pt x="166078" y="37529"/>
                    </a:cubicBezTo>
                    <a:cubicBezTo>
                      <a:pt x="156839" y="37529"/>
                      <a:pt x="148266" y="33719"/>
                      <a:pt x="141884" y="26765"/>
                    </a:cubicBezTo>
                    <a:lnTo>
                      <a:pt x="120072" y="2953"/>
                    </a:lnTo>
                    <a:cubicBezTo>
                      <a:pt x="116738" y="-667"/>
                      <a:pt x="110452" y="-667"/>
                      <a:pt x="107118" y="2953"/>
                    </a:cubicBezTo>
                    <a:lnTo>
                      <a:pt x="81210" y="31242"/>
                    </a:lnTo>
                    <a:cubicBezTo>
                      <a:pt x="69494" y="44101"/>
                      <a:pt x="49778" y="45530"/>
                      <a:pt x="36347" y="34576"/>
                    </a:cubicBezTo>
                    <a:lnTo>
                      <a:pt x="14249" y="16383"/>
                    </a:lnTo>
                    <a:cubicBezTo>
                      <a:pt x="10535" y="13335"/>
                      <a:pt x="5010" y="13907"/>
                      <a:pt x="1962" y="17621"/>
                    </a:cubicBezTo>
                    <a:cubicBezTo>
                      <a:pt x="-1086" y="21336"/>
                      <a:pt x="-514" y="26861"/>
                      <a:pt x="3200" y="29908"/>
                    </a:cubicBezTo>
                    <a:lnTo>
                      <a:pt x="25298" y="48101"/>
                    </a:lnTo>
                    <a:cubicBezTo>
                      <a:pt x="45872" y="64961"/>
                      <a:pt x="76162" y="62770"/>
                      <a:pt x="94164" y="43053"/>
                    </a:cubicBezTo>
                    <a:lnTo>
                      <a:pt x="113595" y="21812"/>
                    </a:lnTo>
                    <a:lnTo>
                      <a:pt x="128930" y="38576"/>
                    </a:lnTo>
                    <a:cubicBezTo>
                      <a:pt x="138455" y="49054"/>
                      <a:pt x="151981" y="55055"/>
                      <a:pt x="165983" y="55055"/>
                    </a:cubicBezTo>
                    <a:cubicBezTo>
                      <a:pt x="179984" y="55055"/>
                      <a:pt x="193510" y="49054"/>
                      <a:pt x="203035" y="38576"/>
                    </a:cubicBezTo>
                    <a:lnTo>
                      <a:pt x="218370" y="21812"/>
                    </a:lnTo>
                    <a:lnTo>
                      <a:pt x="233705" y="38576"/>
                    </a:lnTo>
                    <a:cubicBezTo>
                      <a:pt x="243230" y="49054"/>
                      <a:pt x="256756" y="55055"/>
                      <a:pt x="270758" y="55055"/>
                    </a:cubicBezTo>
                    <a:lnTo>
                      <a:pt x="270758" y="55055"/>
                    </a:lnTo>
                    <a:cubicBezTo>
                      <a:pt x="284759" y="55055"/>
                      <a:pt x="298285" y="49054"/>
                      <a:pt x="307810" y="38576"/>
                    </a:cubicBezTo>
                    <a:lnTo>
                      <a:pt x="323145" y="21717"/>
                    </a:ln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10"/>
              <p:cNvSpPr/>
              <p:nvPr/>
            </p:nvSpPr>
            <p:spPr>
              <a:xfrm>
                <a:off x="2610492" y="3695099"/>
                <a:ext cx="73343" cy="31472"/>
              </a:xfrm>
              <a:custGeom>
                <a:avLst/>
                <a:gdLst/>
                <a:ahLst/>
                <a:cxnLst/>
                <a:rect l="l" t="t" r="r" b="b"/>
                <a:pathLst>
                  <a:path w="73343" h="31472" extrusionOk="0">
                    <a:moveTo>
                      <a:pt x="57913" y="3183"/>
                    </a:moveTo>
                    <a:cubicBezTo>
                      <a:pt x="46292" y="17185"/>
                      <a:pt x="26956" y="17185"/>
                      <a:pt x="15431" y="3183"/>
                    </a:cubicBezTo>
                    <a:cubicBezTo>
                      <a:pt x="12383" y="-531"/>
                      <a:pt x="6859" y="-1103"/>
                      <a:pt x="3144" y="2040"/>
                    </a:cubicBezTo>
                    <a:cubicBezTo>
                      <a:pt x="-571" y="5088"/>
                      <a:pt x="-1047" y="10613"/>
                      <a:pt x="2001" y="14328"/>
                    </a:cubicBezTo>
                    <a:cubicBezTo>
                      <a:pt x="11145" y="25377"/>
                      <a:pt x="23527" y="31473"/>
                      <a:pt x="36672" y="31473"/>
                    </a:cubicBezTo>
                    <a:lnTo>
                      <a:pt x="36672" y="31473"/>
                    </a:lnTo>
                    <a:cubicBezTo>
                      <a:pt x="49912" y="31473"/>
                      <a:pt x="62199" y="25377"/>
                      <a:pt x="71343" y="14328"/>
                    </a:cubicBezTo>
                    <a:cubicBezTo>
                      <a:pt x="74391" y="10613"/>
                      <a:pt x="73915" y="5088"/>
                      <a:pt x="70200" y="2040"/>
                    </a:cubicBezTo>
                    <a:cubicBezTo>
                      <a:pt x="66485" y="-1008"/>
                      <a:pt x="60961" y="-531"/>
                      <a:pt x="57913" y="3183"/>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10"/>
              <p:cNvSpPr/>
              <p:nvPr/>
            </p:nvSpPr>
            <p:spPr>
              <a:xfrm>
                <a:off x="2526576" y="3765147"/>
                <a:ext cx="73343" cy="31433"/>
              </a:xfrm>
              <a:custGeom>
                <a:avLst/>
                <a:gdLst/>
                <a:ahLst/>
                <a:cxnLst/>
                <a:rect l="l" t="t" r="r" b="b"/>
                <a:pathLst>
                  <a:path w="73343" h="31433" extrusionOk="0">
                    <a:moveTo>
                      <a:pt x="57913" y="3144"/>
                    </a:moveTo>
                    <a:cubicBezTo>
                      <a:pt x="46292" y="17146"/>
                      <a:pt x="26956" y="17146"/>
                      <a:pt x="15431" y="3144"/>
                    </a:cubicBezTo>
                    <a:cubicBezTo>
                      <a:pt x="12383" y="-571"/>
                      <a:pt x="6859" y="-1047"/>
                      <a:pt x="3144" y="2001"/>
                    </a:cubicBezTo>
                    <a:cubicBezTo>
                      <a:pt x="-571" y="5049"/>
                      <a:pt x="-1047" y="10573"/>
                      <a:pt x="2001" y="14288"/>
                    </a:cubicBezTo>
                    <a:cubicBezTo>
                      <a:pt x="11145" y="25337"/>
                      <a:pt x="23527" y="31433"/>
                      <a:pt x="36672" y="31433"/>
                    </a:cubicBezTo>
                    <a:lnTo>
                      <a:pt x="36672" y="31433"/>
                    </a:lnTo>
                    <a:cubicBezTo>
                      <a:pt x="49912" y="31433"/>
                      <a:pt x="62199" y="25337"/>
                      <a:pt x="71343" y="14288"/>
                    </a:cubicBezTo>
                    <a:cubicBezTo>
                      <a:pt x="74391" y="10573"/>
                      <a:pt x="73915" y="5049"/>
                      <a:pt x="70200" y="2001"/>
                    </a:cubicBezTo>
                    <a:cubicBezTo>
                      <a:pt x="66485" y="-1047"/>
                      <a:pt x="60961" y="-571"/>
                      <a:pt x="57913" y="3144"/>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10"/>
              <p:cNvSpPr/>
              <p:nvPr/>
            </p:nvSpPr>
            <p:spPr>
              <a:xfrm>
                <a:off x="2806326" y="3695139"/>
                <a:ext cx="73343" cy="31433"/>
              </a:xfrm>
              <a:custGeom>
                <a:avLst/>
                <a:gdLst/>
                <a:ahLst/>
                <a:cxnLst/>
                <a:rect l="l" t="t" r="r" b="b"/>
                <a:pathLst>
                  <a:path w="73343" h="31433" extrusionOk="0">
                    <a:moveTo>
                      <a:pt x="57913" y="3144"/>
                    </a:moveTo>
                    <a:cubicBezTo>
                      <a:pt x="46387" y="17146"/>
                      <a:pt x="26956" y="17146"/>
                      <a:pt x="15431" y="3144"/>
                    </a:cubicBezTo>
                    <a:cubicBezTo>
                      <a:pt x="12383" y="-571"/>
                      <a:pt x="6859" y="-1047"/>
                      <a:pt x="3144" y="2001"/>
                    </a:cubicBezTo>
                    <a:cubicBezTo>
                      <a:pt x="-571" y="5049"/>
                      <a:pt x="-1047" y="10573"/>
                      <a:pt x="2001" y="14288"/>
                    </a:cubicBezTo>
                    <a:cubicBezTo>
                      <a:pt x="11145" y="25337"/>
                      <a:pt x="23527" y="31433"/>
                      <a:pt x="36672" y="31433"/>
                    </a:cubicBezTo>
                    <a:cubicBezTo>
                      <a:pt x="49816" y="31433"/>
                      <a:pt x="62199" y="25337"/>
                      <a:pt x="71343" y="14288"/>
                    </a:cubicBezTo>
                    <a:cubicBezTo>
                      <a:pt x="74391" y="10573"/>
                      <a:pt x="73915" y="5049"/>
                      <a:pt x="70200" y="2001"/>
                    </a:cubicBezTo>
                    <a:cubicBezTo>
                      <a:pt x="66485" y="-1047"/>
                      <a:pt x="60961" y="-571"/>
                      <a:pt x="57913" y="3144"/>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10"/>
              <p:cNvSpPr/>
              <p:nvPr/>
            </p:nvSpPr>
            <p:spPr>
              <a:xfrm>
                <a:off x="2610492" y="3835021"/>
                <a:ext cx="73343" cy="31472"/>
              </a:xfrm>
              <a:custGeom>
                <a:avLst/>
                <a:gdLst/>
                <a:ahLst/>
                <a:cxnLst/>
                <a:rect l="l" t="t" r="r" b="b"/>
                <a:pathLst>
                  <a:path w="73343" h="31472" extrusionOk="0">
                    <a:moveTo>
                      <a:pt x="57913" y="3183"/>
                    </a:moveTo>
                    <a:cubicBezTo>
                      <a:pt x="46292" y="17185"/>
                      <a:pt x="26956" y="17185"/>
                      <a:pt x="15431" y="3183"/>
                    </a:cubicBezTo>
                    <a:cubicBezTo>
                      <a:pt x="12383" y="-531"/>
                      <a:pt x="6859" y="-1103"/>
                      <a:pt x="3144" y="2040"/>
                    </a:cubicBezTo>
                    <a:cubicBezTo>
                      <a:pt x="-571" y="5088"/>
                      <a:pt x="-1047" y="10613"/>
                      <a:pt x="2001" y="14328"/>
                    </a:cubicBezTo>
                    <a:cubicBezTo>
                      <a:pt x="11145" y="25377"/>
                      <a:pt x="23527" y="31473"/>
                      <a:pt x="36672" y="31473"/>
                    </a:cubicBezTo>
                    <a:lnTo>
                      <a:pt x="36672" y="31473"/>
                    </a:lnTo>
                    <a:cubicBezTo>
                      <a:pt x="49912" y="31473"/>
                      <a:pt x="62199" y="25377"/>
                      <a:pt x="71343" y="14328"/>
                    </a:cubicBezTo>
                    <a:cubicBezTo>
                      <a:pt x="74391" y="10613"/>
                      <a:pt x="73915" y="5088"/>
                      <a:pt x="70200" y="2040"/>
                    </a:cubicBezTo>
                    <a:cubicBezTo>
                      <a:pt x="66485" y="-1008"/>
                      <a:pt x="60961" y="-531"/>
                      <a:pt x="57913" y="3183"/>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10"/>
              <p:cNvSpPr/>
              <p:nvPr/>
            </p:nvSpPr>
            <p:spPr>
              <a:xfrm>
                <a:off x="2806326" y="3835061"/>
                <a:ext cx="73343" cy="31433"/>
              </a:xfrm>
              <a:custGeom>
                <a:avLst/>
                <a:gdLst/>
                <a:ahLst/>
                <a:cxnLst/>
                <a:rect l="l" t="t" r="r" b="b"/>
                <a:pathLst>
                  <a:path w="73343" h="31433" extrusionOk="0">
                    <a:moveTo>
                      <a:pt x="57913" y="3144"/>
                    </a:moveTo>
                    <a:cubicBezTo>
                      <a:pt x="46387" y="17050"/>
                      <a:pt x="26956" y="17146"/>
                      <a:pt x="15431" y="3144"/>
                    </a:cubicBezTo>
                    <a:cubicBezTo>
                      <a:pt x="12383" y="-571"/>
                      <a:pt x="6859" y="-1047"/>
                      <a:pt x="3144" y="2001"/>
                    </a:cubicBezTo>
                    <a:cubicBezTo>
                      <a:pt x="-571" y="5049"/>
                      <a:pt x="-1047" y="10573"/>
                      <a:pt x="2001" y="14288"/>
                    </a:cubicBezTo>
                    <a:cubicBezTo>
                      <a:pt x="11145" y="25337"/>
                      <a:pt x="23527" y="31433"/>
                      <a:pt x="36672" y="31433"/>
                    </a:cubicBezTo>
                    <a:cubicBezTo>
                      <a:pt x="49816" y="31433"/>
                      <a:pt x="62199" y="25337"/>
                      <a:pt x="71343" y="14288"/>
                    </a:cubicBezTo>
                    <a:cubicBezTo>
                      <a:pt x="74391" y="10573"/>
                      <a:pt x="73915" y="5049"/>
                      <a:pt x="70200" y="2001"/>
                    </a:cubicBezTo>
                    <a:cubicBezTo>
                      <a:pt x="66485" y="-1047"/>
                      <a:pt x="60961" y="-571"/>
                      <a:pt x="57913" y="3144"/>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10"/>
              <p:cNvSpPr/>
              <p:nvPr/>
            </p:nvSpPr>
            <p:spPr>
              <a:xfrm>
                <a:off x="2890336" y="3765147"/>
                <a:ext cx="73343" cy="31433"/>
              </a:xfrm>
              <a:custGeom>
                <a:avLst/>
                <a:gdLst/>
                <a:ahLst/>
                <a:cxnLst/>
                <a:rect l="l" t="t" r="r" b="b"/>
                <a:pathLst>
                  <a:path w="73343" h="31433" extrusionOk="0">
                    <a:moveTo>
                      <a:pt x="57913" y="3144"/>
                    </a:moveTo>
                    <a:cubicBezTo>
                      <a:pt x="46292" y="17146"/>
                      <a:pt x="26956" y="17146"/>
                      <a:pt x="15431" y="3144"/>
                    </a:cubicBezTo>
                    <a:cubicBezTo>
                      <a:pt x="12383" y="-571"/>
                      <a:pt x="6859" y="-1047"/>
                      <a:pt x="3144" y="2001"/>
                    </a:cubicBezTo>
                    <a:cubicBezTo>
                      <a:pt x="-571" y="5049"/>
                      <a:pt x="-1047" y="10573"/>
                      <a:pt x="2001" y="14288"/>
                    </a:cubicBezTo>
                    <a:cubicBezTo>
                      <a:pt x="11145" y="25337"/>
                      <a:pt x="23527" y="31433"/>
                      <a:pt x="36672" y="31433"/>
                    </a:cubicBezTo>
                    <a:lnTo>
                      <a:pt x="36672" y="31433"/>
                    </a:lnTo>
                    <a:cubicBezTo>
                      <a:pt x="49912" y="31433"/>
                      <a:pt x="62199" y="25337"/>
                      <a:pt x="71343" y="14288"/>
                    </a:cubicBezTo>
                    <a:cubicBezTo>
                      <a:pt x="74391" y="10573"/>
                      <a:pt x="73915" y="5049"/>
                      <a:pt x="70200" y="2001"/>
                    </a:cubicBezTo>
                    <a:cubicBezTo>
                      <a:pt x="66485" y="-1047"/>
                      <a:pt x="60961" y="-571"/>
                      <a:pt x="57913" y="3144"/>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10"/>
              <p:cNvSpPr/>
              <p:nvPr/>
            </p:nvSpPr>
            <p:spPr>
              <a:xfrm>
                <a:off x="2708409" y="3765147"/>
                <a:ext cx="73343" cy="31433"/>
              </a:xfrm>
              <a:custGeom>
                <a:avLst/>
                <a:gdLst/>
                <a:ahLst/>
                <a:cxnLst/>
                <a:rect l="l" t="t" r="r" b="b"/>
                <a:pathLst>
                  <a:path w="73343" h="31433" extrusionOk="0">
                    <a:moveTo>
                      <a:pt x="57913" y="3144"/>
                    </a:moveTo>
                    <a:cubicBezTo>
                      <a:pt x="46292" y="17146"/>
                      <a:pt x="26956" y="17146"/>
                      <a:pt x="15431" y="3144"/>
                    </a:cubicBezTo>
                    <a:cubicBezTo>
                      <a:pt x="12383" y="-571"/>
                      <a:pt x="6859" y="-1047"/>
                      <a:pt x="3144" y="2001"/>
                    </a:cubicBezTo>
                    <a:cubicBezTo>
                      <a:pt x="-571" y="5049"/>
                      <a:pt x="-1047" y="10573"/>
                      <a:pt x="2001" y="14288"/>
                    </a:cubicBezTo>
                    <a:cubicBezTo>
                      <a:pt x="11145" y="25337"/>
                      <a:pt x="23527" y="31433"/>
                      <a:pt x="36672" y="31433"/>
                    </a:cubicBezTo>
                    <a:lnTo>
                      <a:pt x="36672" y="31433"/>
                    </a:lnTo>
                    <a:cubicBezTo>
                      <a:pt x="49912" y="31433"/>
                      <a:pt x="62199" y="25337"/>
                      <a:pt x="71343" y="14288"/>
                    </a:cubicBezTo>
                    <a:cubicBezTo>
                      <a:pt x="74391" y="10573"/>
                      <a:pt x="73915" y="5049"/>
                      <a:pt x="70200" y="2001"/>
                    </a:cubicBezTo>
                    <a:cubicBezTo>
                      <a:pt x="66485" y="-1047"/>
                      <a:pt x="60961" y="-571"/>
                      <a:pt x="57913" y="3144"/>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10"/>
              <p:cNvSpPr/>
              <p:nvPr/>
            </p:nvSpPr>
            <p:spPr>
              <a:xfrm>
                <a:off x="2526576" y="3905070"/>
                <a:ext cx="73343" cy="31433"/>
              </a:xfrm>
              <a:custGeom>
                <a:avLst/>
                <a:gdLst/>
                <a:ahLst/>
                <a:cxnLst/>
                <a:rect l="l" t="t" r="r" b="b"/>
                <a:pathLst>
                  <a:path w="73343" h="31433" extrusionOk="0">
                    <a:moveTo>
                      <a:pt x="57913" y="3144"/>
                    </a:moveTo>
                    <a:cubicBezTo>
                      <a:pt x="46292" y="17146"/>
                      <a:pt x="26956" y="17146"/>
                      <a:pt x="15431" y="3144"/>
                    </a:cubicBezTo>
                    <a:cubicBezTo>
                      <a:pt x="12383" y="-571"/>
                      <a:pt x="6859" y="-1047"/>
                      <a:pt x="3144" y="2001"/>
                    </a:cubicBezTo>
                    <a:cubicBezTo>
                      <a:pt x="-571" y="5049"/>
                      <a:pt x="-1047" y="10573"/>
                      <a:pt x="2001" y="14288"/>
                    </a:cubicBezTo>
                    <a:cubicBezTo>
                      <a:pt x="11145" y="25337"/>
                      <a:pt x="23527" y="31433"/>
                      <a:pt x="36672" y="31433"/>
                    </a:cubicBezTo>
                    <a:lnTo>
                      <a:pt x="36672" y="31433"/>
                    </a:lnTo>
                    <a:cubicBezTo>
                      <a:pt x="49912" y="31433"/>
                      <a:pt x="62199" y="25337"/>
                      <a:pt x="71343" y="14288"/>
                    </a:cubicBezTo>
                    <a:cubicBezTo>
                      <a:pt x="74391" y="10573"/>
                      <a:pt x="73915" y="5049"/>
                      <a:pt x="70200" y="2001"/>
                    </a:cubicBezTo>
                    <a:cubicBezTo>
                      <a:pt x="66485" y="-1047"/>
                      <a:pt x="60961" y="-571"/>
                      <a:pt x="57913" y="3144"/>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10"/>
              <p:cNvSpPr/>
              <p:nvPr/>
            </p:nvSpPr>
            <p:spPr>
              <a:xfrm>
                <a:off x="2890336" y="3905070"/>
                <a:ext cx="73343" cy="31433"/>
              </a:xfrm>
              <a:custGeom>
                <a:avLst/>
                <a:gdLst/>
                <a:ahLst/>
                <a:cxnLst/>
                <a:rect l="l" t="t" r="r" b="b"/>
                <a:pathLst>
                  <a:path w="73343" h="31433" extrusionOk="0">
                    <a:moveTo>
                      <a:pt x="57913" y="3144"/>
                    </a:moveTo>
                    <a:cubicBezTo>
                      <a:pt x="46292" y="17146"/>
                      <a:pt x="26956" y="17146"/>
                      <a:pt x="15431" y="3144"/>
                    </a:cubicBezTo>
                    <a:cubicBezTo>
                      <a:pt x="12383" y="-571"/>
                      <a:pt x="6859" y="-1047"/>
                      <a:pt x="3144" y="2001"/>
                    </a:cubicBezTo>
                    <a:cubicBezTo>
                      <a:pt x="-571" y="5049"/>
                      <a:pt x="-1047" y="10573"/>
                      <a:pt x="2001" y="14288"/>
                    </a:cubicBezTo>
                    <a:cubicBezTo>
                      <a:pt x="11145" y="25337"/>
                      <a:pt x="23527" y="31433"/>
                      <a:pt x="36672" y="31433"/>
                    </a:cubicBezTo>
                    <a:lnTo>
                      <a:pt x="36672" y="31433"/>
                    </a:lnTo>
                    <a:cubicBezTo>
                      <a:pt x="49912" y="31433"/>
                      <a:pt x="62199" y="25337"/>
                      <a:pt x="71343" y="14288"/>
                    </a:cubicBezTo>
                    <a:cubicBezTo>
                      <a:pt x="74391" y="10573"/>
                      <a:pt x="73915" y="5049"/>
                      <a:pt x="70200" y="2001"/>
                    </a:cubicBezTo>
                    <a:cubicBezTo>
                      <a:pt x="66485" y="-1047"/>
                      <a:pt x="60961" y="-571"/>
                      <a:pt x="57913" y="3144"/>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10"/>
              <p:cNvSpPr/>
              <p:nvPr/>
            </p:nvSpPr>
            <p:spPr>
              <a:xfrm>
                <a:off x="2708409" y="3905070"/>
                <a:ext cx="73343" cy="31433"/>
              </a:xfrm>
              <a:custGeom>
                <a:avLst/>
                <a:gdLst/>
                <a:ahLst/>
                <a:cxnLst/>
                <a:rect l="l" t="t" r="r" b="b"/>
                <a:pathLst>
                  <a:path w="73343" h="31433" extrusionOk="0">
                    <a:moveTo>
                      <a:pt x="57913" y="3144"/>
                    </a:moveTo>
                    <a:cubicBezTo>
                      <a:pt x="46292" y="17146"/>
                      <a:pt x="26956" y="17146"/>
                      <a:pt x="15431" y="3144"/>
                    </a:cubicBezTo>
                    <a:cubicBezTo>
                      <a:pt x="12383" y="-571"/>
                      <a:pt x="6859" y="-1047"/>
                      <a:pt x="3144" y="2001"/>
                    </a:cubicBezTo>
                    <a:cubicBezTo>
                      <a:pt x="-571" y="5049"/>
                      <a:pt x="-1047" y="10573"/>
                      <a:pt x="2001" y="14288"/>
                    </a:cubicBezTo>
                    <a:cubicBezTo>
                      <a:pt x="11145" y="25337"/>
                      <a:pt x="23527" y="31433"/>
                      <a:pt x="36672" y="31433"/>
                    </a:cubicBezTo>
                    <a:lnTo>
                      <a:pt x="36672" y="31433"/>
                    </a:lnTo>
                    <a:cubicBezTo>
                      <a:pt x="49912" y="31433"/>
                      <a:pt x="62199" y="25337"/>
                      <a:pt x="71343" y="14288"/>
                    </a:cubicBezTo>
                    <a:cubicBezTo>
                      <a:pt x="74391" y="10573"/>
                      <a:pt x="73915" y="5049"/>
                      <a:pt x="70200" y="2001"/>
                    </a:cubicBezTo>
                    <a:cubicBezTo>
                      <a:pt x="66485" y="-1047"/>
                      <a:pt x="60961" y="-571"/>
                      <a:pt x="57913" y="3144"/>
                    </a:cubicBezTo>
                    <a:close/>
                  </a:path>
                </a:pathLst>
              </a:custGeom>
              <a:solidFill>
                <a:srgbClr val="253BC8"/>
              </a:solidFill>
              <a:ln w="9525"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0" name="Google Shape;430;p10"/>
            <p:cNvSpPr txBox="1"/>
            <p:nvPr/>
          </p:nvSpPr>
          <p:spPr>
            <a:xfrm>
              <a:off x="3933720" y="4493734"/>
              <a:ext cx="431400" cy="200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US" sz="700" b="0" i="0" u="none" strike="noStrike" cap="none">
                  <a:solidFill>
                    <a:srgbClr val="002060"/>
                  </a:solidFill>
                  <a:latin typeface="Arial"/>
                  <a:ea typeface="Arial"/>
                  <a:cs typeface="Arial"/>
                  <a:sym typeface="Arial"/>
                </a:rPr>
                <a:t>Hydro</a:t>
              </a:r>
              <a:endParaRPr sz="1400" b="0" i="0" u="none" strike="noStrike" cap="none">
                <a:solidFill>
                  <a:srgbClr val="002060"/>
                </a:solidFill>
                <a:latin typeface="Arial"/>
                <a:ea typeface="Arial"/>
                <a:cs typeface="Arial"/>
                <a:sym typeface="Arial"/>
              </a:endParaRPr>
            </a:p>
          </p:txBody>
        </p:sp>
        <p:cxnSp>
          <p:nvCxnSpPr>
            <p:cNvPr id="431" name="Google Shape;431;p10"/>
            <p:cNvCxnSpPr/>
            <p:nvPr/>
          </p:nvCxnSpPr>
          <p:spPr>
            <a:xfrm>
              <a:off x="806550" y="5889976"/>
              <a:ext cx="3960000" cy="0"/>
            </a:xfrm>
            <a:prstGeom prst="straightConnector1">
              <a:avLst/>
            </a:prstGeom>
            <a:noFill/>
            <a:ln w="9525" cap="flat" cmpd="sng">
              <a:solidFill>
                <a:srgbClr val="002060"/>
              </a:solidFill>
              <a:prstDash val="solid"/>
              <a:round/>
              <a:headEnd type="none" w="sm" len="sm"/>
              <a:tailEnd type="none" w="sm" len="sm"/>
            </a:ln>
          </p:spPr>
        </p:cxnSp>
      </p:grpSp>
      <p:pic>
        <p:nvPicPr>
          <p:cNvPr id="432" name="Google Shape;432;p10"/>
          <p:cNvPicPr preferRelativeResize="0"/>
          <p:nvPr/>
        </p:nvPicPr>
        <p:blipFill rotWithShape="1">
          <a:blip r:embed="rId4">
            <a:alphaModFix/>
          </a:blip>
          <a:srcRect t="30313" b="31983"/>
          <a:stretch/>
        </p:blipFill>
        <p:spPr>
          <a:xfrm>
            <a:off x="11110849" y="72150"/>
            <a:ext cx="909600" cy="342924"/>
          </a:xfrm>
          <a:prstGeom prst="rect">
            <a:avLst/>
          </a:prstGeom>
          <a:noFill/>
          <a:ln>
            <a:noFill/>
          </a:ln>
        </p:spPr>
      </p:pic>
      <p:sp>
        <p:nvSpPr>
          <p:cNvPr id="433" name="Google Shape;433;p10"/>
          <p:cNvSpPr/>
          <p:nvPr/>
        </p:nvSpPr>
        <p:spPr>
          <a:xfrm rot="10800000">
            <a:off x="8956299" y="1082506"/>
            <a:ext cx="2080200" cy="598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34" name="Google Shape;434;p10"/>
          <p:cNvSpPr txBox="1"/>
          <p:nvPr/>
        </p:nvSpPr>
        <p:spPr>
          <a:xfrm>
            <a:off x="503775" y="1014280"/>
            <a:ext cx="10994700" cy="660900"/>
          </a:xfrm>
          <a:prstGeom prst="rect">
            <a:avLst/>
          </a:prstGeom>
          <a:noFill/>
          <a:ln>
            <a:noFill/>
          </a:ln>
        </p:spPr>
        <p:txBody>
          <a:bodyPr spcFirstLastPara="1" wrap="square" lIns="91425" tIns="45700" rIns="91425" bIns="45700" anchor="b" anchorCtr="0">
            <a:normAutofit fontScale="92500" lnSpcReduction="10000"/>
          </a:bodyPr>
          <a:lstStyle/>
          <a:p>
            <a:pPr marL="0" marR="0" lvl="0" indent="0" algn="l" rtl="0">
              <a:lnSpc>
                <a:spcPct val="90000"/>
              </a:lnSpc>
              <a:spcBef>
                <a:spcPts val="0"/>
              </a:spcBef>
              <a:spcAft>
                <a:spcPts val="0"/>
              </a:spcAft>
              <a:buClr>
                <a:schemeClr val="dk1"/>
              </a:buClr>
              <a:buSzPct val="144144"/>
              <a:buFont typeface="Arial"/>
              <a:buNone/>
            </a:pPr>
            <a:r>
              <a:rPr lang="en-US" sz="2400" b="0" i="0" u="none" strike="noStrike" cap="none" dirty="0">
                <a:solidFill>
                  <a:srgbClr val="002060"/>
                </a:solidFill>
                <a:latin typeface="Arial"/>
                <a:ea typeface="Arial"/>
                <a:cs typeface="Arial"/>
                <a:sym typeface="Arial"/>
              </a:rPr>
              <a:t>Qualitas Energy mission is to drive the change towards a decarbonized economy. </a:t>
            </a:r>
            <a:endParaRPr sz="2400" b="0" i="0" u="none" strike="noStrike" cap="none" dirty="0">
              <a:solidFill>
                <a:srgbClr val="002060"/>
              </a:solidFill>
              <a:latin typeface="Arial"/>
              <a:ea typeface="Arial"/>
              <a:cs typeface="Arial"/>
              <a:sym typeface="Arial"/>
            </a:endParaRPr>
          </a:p>
          <a:p>
            <a:pPr marL="0" marR="0" lvl="0" indent="0" algn="l" rtl="0">
              <a:lnSpc>
                <a:spcPct val="90000"/>
              </a:lnSpc>
              <a:spcBef>
                <a:spcPts val="0"/>
              </a:spcBef>
              <a:spcAft>
                <a:spcPts val="0"/>
              </a:spcAft>
              <a:buClr>
                <a:schemeClr val="dk1"/>
              </a:buClr>
              <a:buSzPct val="144144"/>
              <a:buFont typeface="Arial"/>
              <a:buNone/>
            </a:pPr>
            <a:r>
              <a:rPr lang="en-US" sz="2400" b="0" i="0" u="none" strike="noStrike" cap="none" dirty="0">
                <a:solidFill>
                  <a:srgbClr val="002060"/>
                </a:solidFill>
                <a:latin typeface="Arial"/>
                <a:ea typeface="Arial"/>
                <a:cs typeface="Arial"/>
                <a:sym typeface="Arial"/>
              </a:rPr>
              <a:t>Focusing their investments into energy transition and sustainability-related assets.</a:t>
            </a:r>
            <a:endParaRPr sz="2400" b="0" i="0" u="none" strike="noStrike" cap="none" dirty="0">
              <a:solidFill>
                <a:srgbClr val="002060"/>
              </a:solidFill>
              <a:latin typeface="Arial"/>
              <a:ea typeface="Arial"/>
              <a:cs typeface="Arial"/>
              <a:sym typeface="Arial"/>
            </a:endParaRPr>
          </a:p>
        </p:txBody>
      </p:sp>
      <p:pic>
        <p:nvPicPr>
          <p:cNvPr id="435" name="Google Shape;435;p10"/>
          <p:cNvPicPr preferRelativeResize="0"/>
          <p:nvPr/>
        </p:nvPicPr>
        <p:blipFill rotWithShape="1">
          <a:blip r:embed="rId5">
            <a:alphaModFix/>
          </a:blip>
          <a:srcRect/>
          <a:stretch/>
        </p:blipFill>
        <p:spPr>
          <a:xfrm>
            <a:off x="168755" y="84751"/>
            <a:ext cx="272915" cy="28826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pic>
        <p:nvPicPr>
          <p:cNvPr id="2" name="Picture 1">
            <a:extLst>
              <a:ext uri="{FF2B5EF4-FFF2-40B4-BE49-F238E27FC236}">
                <a16:creationId xmlns:a16="http://schemas.microsoft.com/office/drawing/2014/main" id="{03D25B02-733A-F115-5B5E-8FC1AE83E78C}"/>
              </a:ext>
            </a:extLst>
          </p:cNvPr>
          <p:cNvPicPr>
            <a:picLocks noChangeAspect="1"/>
          </p:cNvPicPr>
          <p:nvPr/>
        </p:nvPicPr>
        <p:blipFill rotWithShape="1">
          <a:blip r:embed="rId3"/>
          <a:srcRect b="5875"/>
          <a:stretch/>
        </p:blipFill>
        <p:spPr>
          <a:xfrm>
            <a:off x="1968347" y="1128012"/>
            <a:ext cx="8521318" cy="4223393"/>
          </a:xfrm>
          <a:prstGeom prst="rect">
            <a:avLst/>
          </a:prstGeom>
        </p:spPr>
      </p:pic>
      <p:pic>
        <p:nvPicPr>
          <p:cNvPr id="440" name="Google Shape;440;p17"/>
          <p:cNvPicPr preferRelativeResize="0"/>
          <p:nvPr/>
        </p:nvPicPr>
        <p:blipFill rotWithShape="1">
          <a:blip r:embed="rId4">
            <a:alphaModFix/>
          </a:blip>
          <a:srcRect/>
          <a:stretch/>
        </p:blipFill>
        <p:spPr>
          <a:xfrm>
            <a:off x="168755" y="124507"/>
            <a:ext cx="272915" cy="288267"/>
          </a:xfrm>
          <a:prstGeom prst="rect">
            <a:avLst/>
          </a:prstGeom>
          <a:noFill/>
          <a:ln>
            <a:noFill/>
          </a:ln>
        </p:spPr>
      </p:pic>
      <p:sp>
        <p:nvSpPr>
          <p:cNvPr id="442" name="Google Shape;442;p17"/>
          <p:cNvSpPr txBox="1"/>
          <p:nvPr/>
        </p:nvSpPr>
        <p:spPr>
          <a:xfrm>
            <a:off x="3870119" y="5471692"/>
            <a:ext cx="4717774" cy="120028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dirty="0">
                <a:solidFill>
                  <a:srgbClr val="002060"/>
                </a:solidFill>
                <a:latin typeface="Arial"/>
                <a:ea typeface="Arial"/>
                <a:cs typeface="Arial"/>
                <a:sym typeface="Arial"/>
              </a:rPr>
              <a:t>1 Rugby Stadium </a:t>
            </a:r>
            <a:r>
              <a:rPr lang="en-US" sz="1800" b="1" dirty="0">
                <a:solidFill>
                  <a:srgbClr val="002060"/>
                </a:solidFill>
              </a:rPr>
              <a:t>for 500 years</a:t>
            </a:r>
          </a:p>
          <a:p>
            <a:pPr marL="0" marR="0" lvl="0" indent="0" algn="ctr" rtl="0">
              <a:lnSpc>
                <a:spcPct val="100000"/>
              </a:lnSpc>
              <a:spcBef>
                <a:spcPts val="0"/>
              </a:spcBef>
              <a:spcAft>
                <a:spcPts val="0"/>
              </a:spcAft>
              <a:buNone/>
            </a:pPr>
            <a:endParaRPr lang="en-US" sz="1800" b="1" dirty="0">
              <a:solidFill>
                <a:srgbClr val="002060"/>
              </a:solidFill>
            </a:endParaRPr>
          </a:p>
          <a:p>
            <a:pPr marL="0" marR="0" lvl="0" indent="0" algn="ctr" rtl="0">
              <a:lnSpc>
                <a:spcPct val="100000"/>
              </a:lnSpc>
              <a:spcBef>
                <a:spcPts val="0"/>
              </a:spcBef>
              <a:spcAft>
                <a:spcPts val="0"/>
              </a:spcAft>
              <a:buNone/>
            </a:pPr>
            <a:r>
              <a:rPr lang="en-US" sz="1800" b="1" dirty="0">
                <a:solidFill>
                  <a:srgbClr val="002060"/>
                </a:solidFill>
              </a:rPr>
              <a:t>≈ 10.000 matches</a:t>
            </a:r>
          </a:p>
          <a:p>
            <a:pPr marL="0" marR="0" lvl="0" indent="0" algn="ctr" rtl="0">
              <a:lnSpc>
                <a:spcPct val="100000"/>
              </a:lnSpc>
              <a:spcBef>
                <a:spcPts val="0"/>
              </a:spcBef>
              <a:spcAft>
                <a:spcPts val="0"/>
              </a:spcAft>
              <a:buNone/>
            </a:pPr>
            <a:endParaRPr sz="1800" dirty="0">
              <a:solidFill>
                <a:srgbClr val="002060"/>
              </a:solidFill>
            </a:endParaRPr>
          </a:p>
        </p:txBody>
      </p:sp>
      <p:pic>
        <p:nvPicPr>
          <p:cNvPr id="5" name="Google Shape;220;p10">
            <a:extLst>
              <a:ext uri="{FF2B5EF4-FFF2-40B4-BE49-F238E27FC236}">
                <a16:creationId xmlns:a16="http://schemas.microsoft.com/office/drawing/2014/main" id="{FF75A259-E27D-7204-4DE6-3B52B96CCF80}"/>
              </a:ext>
            </a:extLst>
          </p:cNvPr>
          <p:cNvPicPr preferRelativeResize="0"/>
          <p:nvPr/>
        </p:nvPicPr>
        <p:blipFill rotWithShape="1">
          <a:blip r:embed="rId5">
            <a:alphaModFix/>
          </a:blip>
          <a:srcRect/>
          <a:stretch/>
        </p:blipFill>
        <p:spPr>
          <a:xfrm>
            <a:off x="10270568" y="64334"/>
            <a:ext cx="674713" cy="382241"/>
          </a:xfrm>
          <a:prstGeom prst="rect">
            <a:avLst/>
          </a:prstGeom>
          <a:noFill/>
          <a:ln>
            <a:noFill/>
          </a:ln>
        </p:spPr>
      </p:pic>
      <p:pic>
        <p:nvPicPr>
          <p:cNvPr id="6" name="Google Shape;432;p10">
            <a:extLst>
              <a:ext uri="{FF2B5EF4-FFF2-40B4-BE49-F238E27FC236}">
                <a16:creationId xmlns:a16="http://schemas.microsoft.com/office/drawing/2014/main" id="{80AF778D-EA35-6E4F-8808-663F271646C3}"/>
              </a:ext>
            </a:extLst>
          </p:cNvPr>
          <p:cNvPicPr preferRelativeResize="0"/>
          <p:nvPr/>
        </p:nvPicPr>
        <p:blipFill rotWithShape="1">
          <a:blip r:embed="rId6">
            <a:alphaModFix/>
          </a:blip>
          <a:srcRect t="30313" b="31983"/>
          <a:stretch/>
        </p:blipFill>
        <p:spPr>
          <a:xfrm>
            <a:off x="11110849" y="72150"/>
            <a:ext cx="909600" cy="3429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pic>
        <p:nvPicPr>
          <p:cNvPr id="447" name="Google Shape;447;p53" descr="A group of wind turbines in a field&#10;&#10;Description automatically generated with low confidence"/>
          <p:cNvPicPr preferRelativeResize="0"/>
          <p:nvPr/>
        </p:nvPicPr>
        <p:blipFill rotWithShape="1">
          <a:blip r:embed="rId3">
            <a:alphaModFix/>
          </a:blip>
          <a:srcRect t="100" r="40849" b="-98"/>
          <a:stretch/>
        </p:blipFill>
        <p:spPr>
          <a:xfrm>
            <a:off x="6121535" y="6626"/>
            <a:ext cx="6084831" cy="6858000"/>
          </a:xfrm>
          <a:prstGeom prst="rect">
            <a:avLst/>
          </a:prstGeom>
          <a:noFill/>
          <a:ln>
            <a:noFill/>
          </a:ln>
        </p:spPr>
      </p:pic>
      <p:sp>
        <p:nvSpPr>
          <p:cNvPr id="448" name="Google Shape;448;p53"/>
          <p:cNvSpPr txBox="1">
            <a:spLocks noGrp="1"/>
          </p:cNvSpPr>
          <p:nvPr>
            <p:ph type="title"/>
          </p:nvPr>
        </p:nvSpPr>
        <p:spPr>
          <a:xfrm>
            <a:off x="7601874" y="181232"/>
            <a:ext cx="4421371" cy="1117600"/>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SzPts val="4400"/>
              <a:buNone/>
            </a:pPr>
            <a:r>
              <a:rPr lang="en-US" sz="3200" b="1" dirty="0">
                <a:solidFill>
                  <a:srgbClr val="002060"/>
                </a:solidFill>
                <a:latin typeface="Arial"/>
                <a:ea typeface="Arial"/>
                <a:cs typeface="Arial"/>
                <a:sym typeface="Arial"/>
              </a:rPr>
              <a:t>Challenge</a:t>
            </a:r>
            <a:endParaRPr dirty="0"/>
          </a:p>
        </p:txBody>
      </p:sp>
      <p:sp>
        <p:nvSpPr>
          <p:cNvPr id="449" name="Google Shape;449;p53"/>
          <p:cNvSpPr txBox="1">
            <a:spLocks noGrp="1"/>
          </p:cNvSpPr>
          <p:nvPr>
            <p:ph type="body" idx="3"/>
          </p:nvPr>
        </p:nvSpPr>
        <p:spPr>
          <a:xfrm>
            <a:off x="323617" y="1298832"/>
            <a:ext cx="5650463" cy="2613900"/>
          </a:xfrm>
          <a:prstGeom prst="rect">
            <a:avLst/>
          </a:prstGeom>
          <a:noFill/>
          <a:ln>
            <a:noFill/>
          </a:ln>
        </p:spPr>
        <p:txBody>
          <a:bodyPr spcFirstLastPara="1" wrap="square" lIns="91425" tIns="45700" rIns="91425" bIns="45700" anchor="t" anchorCtr="0">
            <a:normAutofit/>
          </a:bodyPr>
          <a:lstStyle/>
          <a:p>
            <a:pPr marL="0" lvl="0" indent="0"/>
            <a:r>
              <a:rPr lang="en-US" sz="3200" dirty="0">
                <a:solidFill>
                  <a:srgbClr val="002060"/>
                </a:solidFill>
              </a:rPr>
              <a:t>Understand an </a:t>
            </a:r>
            <a:r>
              <a:rPr lang="en-US" sz="3200" b="1" dirty="0">
                <a:solidFill>
                  <a:srgbClr val="002060"/>
                </a:solidFill>
              </a:rPr>
              <a:t>adjustments energy market</a:t>
            </a:r>
          </a:p>
          <a:p>
            <a:pPr marL="0" lvl="0" indent="0"/>
            <a:r>
              <a:rPr lang="en-US" sz="3200" dirty="0">
                <a:solidFill>
                  <a:srgbClr val="002060"/>
                </a:solidFill>
              </a:rPr>
              <a:t>by the study of the</a:t>
            </a:r>
          </a:p>
          <a:p>
            <a:pPr marL="0" lvl="0" indent="0"/>
            <a:r>
              <a:rPr lang="en-US" sz="3200" dirty="0">
                <a:solidFill>
                  <a:srgbClr val="002060"/>
                </a:solidFill>
              </a:rPr>
              <a:t>historical transactions.</a:t>
            </a:r>
            <a:endParaRPr dirty="0"/>
          </a:p>
        </p:txBody>
      </p:sp>
      <p:sp>
        <p:nvSpPr>
          <p:cNvPr id="450" name="Google Shape;450;p53"/>
          <p:cNvSpPr txBox="1"/>
          <p:nvPr/>
        </p:nvSpPr>
        <p:spPr>
          <a:xfrm>
            <a:off x="319062" y="4294160"/>
            <a:ext cx="5650462" cy="99480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2800"/>
              <a:buFont typeface="Arial"/>
              <a:buNone/>
            </a:pPr>
            <a:r>
              <a:rPr lang="en-US" sz="3200" b="1" dirty="0">
                <a:solidFill>
                  <a:srgbClr val="002060"/>
                </a:solidFill>
              </a:rPr>
              <a:t>Predict the optimal price</a:t>
            </a:r>
          </a:p>
          <a:p>
            <a:pPr marL="0" marR="0" lvl="0" indent="0" algn="l" rtl="0">
              <a:lnSpc>
                <a:spcPct val="90000"/>
              </a:lnSpc>
              <a:spcBef>
                <a:spcPts val="0"/>
              </a:spcBef>
              <a:spcAft>
                <a:spcPts val="0"/>
              </a:spcAft>
              <a:buClr>
                <a:schemeClr val="dk1"/>
              </a:buClr>
              <a:buSzPts val="2800"/>
              <a:buFont typeface="Arial"/>
              <a:buNone/>
            </a:pPr>
            <a:r>
              <a:rPr lang="en-US" sz="3200" b="1" dirty="0">
                <a:solidFill>
                  <a:srgbClr val="002060"/>
                </a:solidFill>
              </a:rPr>
              <a:t>for the future.</a:t>
            </a:r>
            <a:endParaRPr sz="3200" b="1" dirty="0">
              <a:solidFill>
                <a:srgbClr val="002060"/>
              </a:solidFill>
            </a:endParaRPr>
          </a:p>
        </p:txBody>
      </p:sp>
      <p:pic>
        <p:nvPicPr>
          <p:cNvPr id="451" name="Google Shape;451;p53"/>
          <p:cNvPicPr preferRelativeResize="0"/>
          <p:nvPr/>
        </p:nvPicPr>
        <p:blipFill rotWithShape="1">
          <a:blip r:embed="rId4">
            <a:alphaModFix/>
          </a:blip>
          <a:srcRect/>
          <a:stretch/>
        </p:blipFill>
        <p:spPr>
          <a:xfrm>
            <a:off x="168755" y="84751"/>
            <a:ext cx="272915" cy="288267"/>
          </a:xfrm>
          <a:prstGeom prst="rect">
            <a:avLst/>
          </a:prstGeom>
          <a:noFill/>
          <a:ln>
            <a:noFill/>
          </a:ln>
        </p:spPr>
      </p:pic>
      <p:pic>
        <p:nvPicPr>
          <p:cNvPr id="453" name="Google Shape;453;p53"/>
          <p:cNvPicPr preferRelativeResize="0"/>
          <p:nvPr/>
        </p:nvPicPr>
        <p:blipFill rotWithShape="1">
          <a:blip r:embed="rId5">
            <a:alphaModFix/>
          </a:blip>
          <a:srcRect t="30313" b="31983"/>
          <a:stretch/>
        </p:blipFill>
        <p:spPr>
          <a:xfrm>
            <a:off x="1397525" y="72150"/>
            <a:ext cx="909600" cy="342924"/>
          </a:xfrm>
          <a:prstGeom prst="rect">
            <a:avLst/>
          </a:prstGeom>
          <a:noFill/>
          <a:ln>
            <a:noFill/>
          </a:ln>
        </p:spPr>
      </p:pic>
      <p:pic>
        <p:nvPicPr>
          <p:cNvPr id="454" name="Google Shape;454;p53"/>
          <p:cNvPicPr preferRelativeResize="0"/>
          <p:nvPr/>
        </p:nvPicPr>
        <p:blipFill rotWithShape="1">
          <a:blip r:embed="rId6">
            <a:alphaModFix/>
          </a:blip>
          <a:srcRect/>
          <a:stretch/>
        </p:blipFill>
        <p:spPr>
          <a:xfrm>
            <a:off x="593681" y="37763"/>
            <a:ext cx="674713" cy="38224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9">
                                            <p:txEl>
                                              <p:pRg st="0" end="0"/>
                                            </p:txEl>
                                          </p:spTgt>
                                        </p:tgtEl>
                                        <p:attrNameLst>
                                          <p:attrName>style.visibility</p:attrName>
                                        </p:attrNameLst>
                                      </p:cBhvr>
                                      <p:to>
                                        <p:strVal val="visible"/>
                                      </p:to>
                                    </p:set>
                                    <p:animEffect transition="in" filter="fade">
                                      <p:cBhvr>
                                        <p:cTn id="7" dur="500"/>
                                        <p:tgtEl>
                                          <p:spTgt spid="449">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49">
                                            <p:txEl>
                                              <p:pRg st="1" end="1"/>
                                            </p:txEl>
                                          </p:spTgt>
                                        </p:tgtEl>
                                        <p:attrNameLst>
                                          <p:attrName>style.visibility</p:attrName>
                                        </p:attrNameLst>
                                      </p:cBhvr>
                                      <p:to>
                                        <p:strVal val="visible"/>
                                      </p:to>
                                    </p:set>
                                    <p:animEffect transition="in" filter="fade">
                                      <p:cBhvr>
                                        <p:cTn id="10" dur="500"/>
                                        <p:tgtEl>
                                          <p:spTgt spid="449">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49">
                                            <p:txEl>
                                              <p:pRg st="2" end="2"/>
                                            </p:txEl>
                                          </p:spTgt>
                                        </p:tgtEl>
                                        <p:attrNameLst>
                                          <p:attrName>style.visibility</p:attrName>
                                        </p:attrNameLst>
                                      </p:cBhvr>
                                      <p:to>
                                        <p:strVal val="visible"/>
                                      </p:to>
                                    </p:set>
                                    <p:animEffect transition="in" filter="fade">
                                      <p:cBhvr>
                                        <p:cTn id="13" dur="500"/>
                                        <p:tgtEl>
                                          <p:spTgt spid="449">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50"/>
                                        </p:tgtEl>
                                        <p:attrNameLst>
                                          <p:attrName>style.visibility</p:attrName>
                                        </p:attrNameLst>
                                      </p:cBhvr>
                                      <p:to>
                                        <p:strVal val="visible"/>
                                      </p:to>
                                    </p:set>
                                    <p:animEffect transition="in" filter="fade">
                                      <p:cBhvr>
                                        <p:cTn id="18" dur="500"/>
                                        <p:tgtEl>
                                          <p:spTgt spid="4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54"/>
          <p:cNvSpPr txBox="1">
            <a:spLocks noGrp="1"/>
          </p:cNvSpPr>
          <p:nvPr>
            <p:ph type="title"/>
          </p:nvPr>
        </p:nvSpPr>
        <p:spPr>
          <a:xfrm>
            <a:off x="4920916" y="120208"/>
            <a:ext cx="7111691" cy="112024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3200"/>
              <a:buNone/>
            </a:pPr>
            <a:r>
              <a:rPr lang="en-US" b="1" dirty="0">
                <a:solidFill>
                  <a:srgbClr val="002060"/>
                </a:solidFill>
                <a:latin typeface="Arial"/>
                <a:ea typeface="Arial"/>
                <a:cs typeface="Arial"/>
                <a:sym typeface="Arial"/>
              </a:rPr>
              <a:t>Q7 Intel Value Proposition</a:t>
            </a:r>
            <a:endParaRPr b="1" dirty="0">
              <a:solidFill>
                <a:srgbClr val="002060"/>
              </a:solidFill>
              <a:latin typeface="Arial"/>
              <a:ea typeface="Arial"/>
              <a:cs typeface="Arial"/>
              <a:sym typeface="Arial"/>
            </a:endParaRPr>
          </a:p>
        </p:txBody>
      </p:sp>
      <p:sp>
        <p:nvSpPr>
          <p:cNvPr id="461" name="Google Shape;461;p54"/>
          <p:cNvSpPr txBox="1"/>
          <p:nvPr/>
        </p:nvSpPr>
        <p:spPr>
          <a:xfrm>
            <a:off x="5378116" y="1355894"/>
            <a:ext cx="6394387" cy="152535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dirty="0">
                <a:solidFill>
                  <a:srgbClr val="002060"/>
                </a:solidFill>
                <a:latin typeface="Arial"/>
                <a:ea typeface="Arial"/>
                <a:cs typeface="Arial"/>
                <a:sym typeface="Arial"/>
              </a:rPr>
              <a:t>Based on the historical data:</a:t>
            </a:r>
            <a:endParaRPr sz="1400" b="0" i="0" u="none" strike="noStrike" cap="none" dirty="0">
              <a:solidFill>
                <a:srgbClr val="002060"/>
              </a:solidFill>
              <a:latin typeface="Arial"/>
              <a:ea typeface="Arial"/>
              <a:cs typeface="Arial"/>
              <a:sym typeface="Arial"/>
            </a:endParaRPr>
          </a:p>
          <a:p>
            <a:pPr marL="342900" marR="0" lvl="0" indent="-342900" algn="l" rtl="0">
              <a:lnSpc>
                <a:spcPct val="100000"/>
              </a:lnSpc>
              <a:spcBef>
                <a:spcPts val="1800"/>
              </a:spcBef>
              <a:spcAft>
                <a:spcPts val="1800"/>
              </a:spcAft>
              <a:buClr>
                <a:srgbClr val="000000"/>
              </a:buClr>
              <a:buSzPts val="2400"/>
              <a:buFont typeface="Arial"/>
              <a:buChar char="•"/>
            </a:pPr>
            <a:r>
              <a:rPr lang="en-US" sz="2400" b="0" i="0" u="none" strike="noStrike" cap="none" dirty="0">
                <a:solidFill>
                  <a:srgbClr val="002060"/>
                </a:solidFill>
                <a:latin typeface="Arial"/>
                <a:ea typeface="Arial"/>
                <a:cs typeface="Arial"/>
                <a:sym typeface="Arial"/>
              </a:rPr>
              <a:t>Predict the price of the transaction regarding on the following characteristics, among others:</a:t>
            </a:r>
            <a:endParaRPr sz="1400" b="0" i="0" u="none" strike="noStrike" cap="none" dirty="0">
              <a:solidFill>
                <a:srgbClr val="002060"/>
              </a:solidFill>
              <a:latin typeface="Arial"/>
              <a:ea typeface="Arial"/>
              <a:cs typeface="Arial"/>
              <a:sym typeface="Arial"/>
            </a:endParaRPr>
          </a:p>
        </p:txBody>
      </p:sp>
      <p:sp>
        <p:nvSpPr>
          <p:cNvPr id="462" name="Google Shape;462;p54"/>
          <p:cNvSpPr txBox="1"/>
          <p:nvPr/>
        </p:nvSpPr>
        <p:spPr>
          <a:xfrm>
            <a:off x="5378116" y="4884987"/>
            <a:ext cx="6394387" cy="1240843"/>
          </a:xfrm>
          <a:prstGeom prst="rect">
            <a:avLst/>
          </a:prstGeom>
          <a:noFill/>
          <a:ln>
            <a:noFill/>
          </a:ln>
        </p:spPr>
        <p:txBody>
          <a:bodyPr spcFirstLastPara="1" wrap="square" lIns="91425" tIns="45700" rIns="91425" bIns="45700" anchor="ctr" anchorCtr="0">
            <a:noAutofit/>
          </a:bodyPr>
          <a:lstStyle/>
          <a:p>
            <a:pPr marL="342900" marR="0" lvl="0" indent="-342900" algn="l" rtl="0">
              <a:lnSpc>
                <a:spcPct val="100000"/>
              </a:lnSpc>
              <a:spcBef>
                <a:spcPts val="0"/>
              </a:spcBef>
              <a:spcAft>
                <a:spcPts val="1800"/>
              </a:spcAft>
              <a:buClr>
                <a:srgbClr val="000000"/>
              </a:buClr>
              <a:buSzPts val="2400"/>
              <a:buFont typeface="Arial"/>
              <a:buChar char="•"/>
            </a:pPr>
            <a:r>
              <a:rPr lang="en-US" sz="2400" b="0" i="0" u="none" strike="noStrike" cap="none" dirty="0">
                <a:solidFill>
                  <a:srgbClr val="002060"/>
                </a:solidFill>
                <a:latin typeface="Arial"/>
                <a:ea typeface="Arial"/>
                <a:cs typeface="Arial"/>
                <a:sym typeface="Arial"/>
              </a:rPr>
              <a:t>Predict the average price in the geographic areas of energy distribution.</a:t>
            </a:r>
            <a:endParaRPr sz="1400" b="0" i="0" u="none" strike="noStrike" cap="none" dirty="0">
              <a:solidFill>
                <a:srgbClr val="002060"/>
              </a:solidFill>
              <a:latin typeface="Arial"/>
              <a:ea typeface="Arial"/>
              <a:cs typeface="Arial"/>
              <a:sym typeface="Arial"/>
            </a:endParaRPr>
          </a:p>
        </p:txBody>
      </p:sp>
      <p:grpSp>
        <p:nvGrpSpPr>
          <p:cNvPr id="464" name="Google Shape;464;p54"/>
          <p:cNvGrpSpPr/>
          <p:nvPr/>
        </p:nvGrpSpPr>
        <p:grpSpPr>
          <a:xfrm>
            <a:off x="5724107" y="3339616"/>
            <a:ext cx="4838693" cy="1087005"/>
            <a:chOff x="6782342" y="3038558"/>
            <a:chExt cx="4838693" cy="1087005"/>
          </a:xfrm>
        </p:grpSpPr>
        <p:grpSp>
          <p:nvGrpSpPr>
            <p:cNvPr id="465" name="Google Shape;465;p54"/>
            <p:cNvGrpSpPr/>
            <p:nvPr/>
          </p:nvGrpSpPr>
          <p:grpSpPr>
            <a:xfrm>
              <a:off x="9165789" y="3119166"/>
              <a:ext cx="1378108" cy="1006397"/>
              <a:chOff x="2782083" y="3832543"/>
              <a:chExt cx="1378108" cy="1006397"/>
            </a:xfrm>
          </p:grpSpPr>
          <p:sp>
            <p:nvSpPr>
              <p:cNvPr id="466" name="Google Shape;466;p54"/>
              <p:cNvSpPr/>
              <p:nvPr/>
            </p:nvSpPr>
            <p:spPr>
              <a:xfrm>
                <a:off x="2782083" y="4448415"/>
                <a:ext cx="1378108" cy="3905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rgbClr val="002060"/>
                    </a:solidFill>
                    <a:latin typeface="Arial"/>
                    <a:ea typeface="Arial"/>
                    <a:cs typeface="Arial"/>
                    <a:sym typeface="Arial"/>
                  </a:rPr>
                  <a:t>Technology Type</a:t>
                </a:r>
                <a:endParaRPr sz="1400" b="0" i="0" u="none" strike="noStrike" cap="none">
                  <a:solidFill>
                    <a:srgbClr val="002060"/>
                  </a:solidFill>
                  <a:latin typeface="Arial"/>
                  <a:ea typeface="Arial"/>
                  <a:cs typeface="Arial"/>
                  <a:sym typeface="Arial"/>
                </a:endParaRPr>
              </a:p>
            </p:txBody>
          </p:sp>
          <p:grpSp>
            <p:nvGrpSpPr>
              <p:cNvPr id="467" name="Google Shape;467;p54"/>
              <p:cNvGrpSpPr/>
              <p:nvPr/>
            </p:nvGrpSpPr>
            <p:grpSpPr>
              <a:xfrm>
                <a:off x="3246796" y="3832543"/>
                <a:ext cx="468000" cy="468000"/>
                <a:chOff x="3491036" y="3832543"/>
                <a:chExt cx="468000" cy="468000"/>
              </a:xfrm>
            </p:grpSpPr>
            <p:sp>
              <p:nvSpPr>
                <p:cNvPr id="468" name="Google Shape;468;p54"/>
                <p:cNvSpPr/>
                <p:nvPr/>
              </p:nvSpPr>
              <p:spPr>
                <a:xfrm>
                  <a:off x="3491036" y="3832543"/>
                  <a:ext cx="468000" cy="468000"/>
                </a:xfrm>
                <a:prstGeom prst="ellipse">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sp>
              <p:nvSpPr>
                <p:cNvPr id="469" name="Google Shape;469;p54"/>
                <p:cNvSpPr/>
                <p:nvPr/>
              </p:nvSpPr>
              <p:spPr>
                <a:xfrm>
                  <a:off x="3569100" y="3903206"/>
                  <a:ext cx="311873" cy="311825"/>
                </a:xfrm>
                <a:custGeom>
                  <a:avLst/>
                  <a:gdLst/>
                  <a:ahLst/>
                  <a:cxnLst/>
                  <a:rect l="l" t="t" r="r" b="b"/>
                  <a:pathLst>
                    <a:path w="311873" h="311825" extrusionOk="0">
                      <a:moveTo>
                        <a:pt x="299521" y="3537"/>
                      </a:moveTo>
                      <a:cubicBezTo>
                        <a:pt x="298094" y="614"/>
                        <a:pt x="294695" y="-745"/>
                        <a:pt x="291705" y="411"/>
                      </a:cubicBezTo>
                      <a:cubicBezTo>
                        <a:pt x="281306" y="4352"/>
                        <a:pt x="270160" y="7003"/>
                        <a:pt x="259422" y="9586"/>
                      </a:cubicBezTo>
                      <a:cubicBezTo>
                        <a:pt x="246236" y="12780"/>
                        <a:pt x="232643" y="16042"/>
                        <a:pt x="219730" y="21683"/>
                      </a:cubicBezTo>
                      <a:cubicBezTo>
                        <a:pt x="193428" y="33170"/>
                        <a:pt x="177116" y="52268"/>
                        <a:pt x="172427" y="76939"/>
                      </a:cubicBezTo>
                      <a:cubicBezTo>
                        <a:pt x="167669" y="102086"/>
                        <a:pt x="171271" y="129136"/>
                        <a:pt x="182418" y="153603"/>
                      </a:cubicBezTo>
                      <a:lnTo>
                        <a:pt x="182282" y="154147"/>
                      </a:lnTo>
                      <a:cubicBezTo>
                        <a:pt x="177048" y="169031"/>
                        <a:pt x="177184" y="185343"/>
                        <a:pt x="177864" y="200839"/>
                      </a:cubicBezTo>
                      <a:cubicBezTo>
                        <a:pt x="178068" y="205664"/>
                        <a:pt x="178544" y="210965"/>
                        <a:pt x="179019" y="216539"/>
                      </a:cubicBezTo>
                      <a:cubicBezTo>
                        <a:pt x="180447" y="232782"/>
                        <a:pt x="182146" y="251269"/>
                        <a:pt x="177048" y="264250"/>
                      </a:cubicBezTo>
                      <a:cubicBezTo>
                        <a:pt x="171883" y="277435"/>
                        <a:pt x="161552" y="288377"/>
                        <a:pt x="148639" y="294290"/>
                      </a:cubicBezTo>
                      <a:cubicBezTo>
                        <a:pt x="141571" y="297553"/>
                        <a:pt x="133619" y="299320"/>
                        <a:pt x="125803" y="299320"/>
                      </a:cubicBezTo>
                      <a:cubicBezTo>
                        <a:pt x="95491" y="299320"/>
                        <a:pt x="70819" y="274648"/>
                        <a:pt x="70819" y="244336"/>
                      </a:cubicBezTo>
                      <a:lnTo>
                        <a:pt x="70819" y="233666"/>
                      </a:lnTo>
                      <a:cubicBezTo>
                        <a:pt x="103171" y="230403"/>
                        <a:pt x="128521" y="202946"/>
                        <a:pt x="128521" y="169711"/>
                      </a:cubicBezTo>
                      <a:lnTo>
                        <a:pt x="128521" y="121524"/>
                      </a:lnTo>
                      <a:cubicBezTo>
                        <a:pt x="128521" y="118058"/>
                        <a:pt x="125735" y="115271"/>
                        <a:pt x="122269" y="115271"/>
                      </a:cubicBezTo>
                      <a:lnTo>
                        <a:pt x="104190" y="115271"/>
                      </a:lnTo>
                      <a:lnTo>
                        <a:pt x="104190" y="65385"/>
                      </a:lnTo>
                      <a:cubicBezTo>
                        <a:pt x="104190" y="61919"/>
                        <a:pt x="101403" y="59132"/>
                        <a:pt x="97937" y="59132"/>
                      </a:cubicBezTo>
                      <a:cubicBezTo>
                        <a:pt x="94471" y="59132"/>
                        <a:pt x="91685" y="61919"/>
                        <a:pt x="91685" y="65385"/>
                      </a:cubicBezTo>
                      <a:lnTo>
                        <a:pt x="91685" y="115271"/>
                      </a:lnTo>
                      <a:lnTo>
                        <a:pt x="36837" y="115271"/>
                      </a:lnTo>
                      <a:lnTo>
                        <a:pt x="36837" y="65385"/>
                      </a:lnTo>
                      <a:cubicBezTo>
                        <a:pt x="36837" y="61919"/>
                        <a:pt x="34050" y="59132"/>
                        <a:pt x="30584" y="59132"/>
                      </a:cubicBezTo>
                      <a:cubicBezTo>
                        <a:pt x="27118" y="59132"/>
                        <a:pt x="24331" y="61919"/>
                        <a:pt x="24331" y="65385"/>
                      </a:cubicBezTo>
                      <a:lnTo>
                        <a:pt x="24331" y="115271"/>
                      </a:lnTo>
                      <a:lnTo>
                        <a:pt x="6253" y="115271"/>
                      </a:lnTo>
                      <a:cubicBezTo>
                        <a:pt x="2787" y="115271"/>
                        <a:pt x="0" y="118058"/>
                        <a:pt x="0" y="121524"/>
                      </a:cubicBezTo>
                      <a:lnTo>
                        <a:pt x="0" y="169711"/>
                      </a:lnTo>
                      <a:cubicBezTo>
                        <a:pt x="0" y="203149"/>
                        <a:pt x="25623" y="230607"/>
                        <a:pt x="58246" y="233666"/>
                      </a:cubicBezTo>
                      <a:lnTo>
                        <a:pt x="58246" y="244336"/>
                      </a:lnTo>
                      <a:cubicBezTo>
                        <a:pt x="58246" y="281581"/>
                        <a:pt x="88558" y="311825"/>
                        <a:pt x="125735" y="311825"/>
                      </a:cubicBezTo>
                      <a:cubicBezTo>
                        <a:pt x="135386" y="311825"/>
                        <a:pt x="145105" y="309718"/>
                        <a:pt x="153804" y="305708"/>
                      </a:cubicBezTo>
                      <a:cubicBezTo>
                        <a:pt x="169572" y="298436"/>
                        <a:pt x="182282" y="284979"/>
                        <a:pt x="188602" y="268871"/>
                      </a:cubicBezTo>
                      <a:cubicBezTo>
                        <a:pt x="194787" y="253104"/>
                        <a:pt x="193020" y="233122"/>
                        <a:pt x="191389" y="215451"/>
                      </a:cubicBezTo>
                      <a:cubicBezTo>
                        <a:pt x="190913" y="210150"/>
                        <a:pt x="190437" y="204985"/>
                        <a:pt x="190233" y="200363"/>
                      </a:cubicBezTo>
                      <a:cubicBezTo>
                        <a:pt x="189690" y="187042"/>
                        <a:pt x="189486" y="173041"/>
                        <a:pt x="193224" y="160875"/>
                      </a:cubicBezTo>
                      <a:cubicBezTo>
                        <a:pt x="199137" y="161895"/>
                        <a:pt x="205186" y="162575"/>
                        <a:pt x="211235" y="162575"/>
                      </a:cubicBezTo>
                      <a:cubicBezTo>
                        <a:pt x="229993" y="162575"/>
                        <a:pt x="248683" y="157749"/>
                        <a:pt x="263500" y="148710"/>
                      </a:cubicBezTo>
                      <a:cubicBezTo>
                        <a:pt x="309512" y="120640"/>
                        <a:pt x="325347" y="56889"/>
                        <a:pt x="299453" y="3605"/>
                      </a:cubicBezTo>
                      <a:close/>
                      <a:moveTo>
                        <a:pt x="12506" y="169711"/>
                      </a:moveTo>
                      <a:lnTo>
                        <a:pt x="12506" y="127777"/>
                      </a:lnTo>
                      <a:lnTo>
                        <a:pt x="115948" y="127777"/>
                      </a:lnTo>
                      <a:lnTo>
                        <a:pt x="115948" y="169711"/>
                      </a:lnTo>
                      <a:cubicBezTo>
                        <a:pt x="115948" y="198256"/>
                        <a:pt x="92772" y="221432"/>
                        <a:pt x="64227" y="221432"/>
                      </a:cubicBezTo>
                      <a:cubicBezTo>
                        <a:pt x="35682" y="221432"/>
                        <a:pt x="12506" y="198256"/>
                        <a:pt x="12506" y="169711"/>
                      </a:cubicBezTo>
                      <a:close/>
                      <a:moveTo>
                        <a:pt x="257043" y="137971"/>
                      </a:moveTo>
                      <a:cubicBezTo>
                        <a:pt x="240188" y="148234"/>
                        <a:pt x="217351" y="152176"/>
                        <a:pt x="196282" y="148710"/>
                      </a:cubicBezTo>
                      <a:cubicBezTo>
                        <a:pt x="201312" y="128116"/>
                        <a:pt x="215380" y="110513"/>
                        <a:pt x="234479" y="101270"/>
                      </a:cubicBezTo>
                      <a:cubicBezTo>
                        <a:pt x="237605" y="99775"/>
                        <a:pt x="238896" y="96037"/>
                        <a:pt x="237401" y="92911"/>
                      </a:cubicBezTo>
                      <a:cubicBezTo>
                        <a:pt x="235906" y="89784"/>
                        <a:pt x="232168" y="88493"/>
                        <a:pt x="229041" y="89988"/>
                      </a:cubicBezTo>
                      <a:cubicBezTo>
                        <a:pt x="210419" y="98959"/>
                        <a:pt x="195875" y="114727"/>
                        <a:pt x="188059" y="133622"/>
                      </a:cubicBezTo>
                      <a:cubicBezTo>
                        <a:pt x="182553" y="115747"/>
                        <a:pt x="181262" y="96988"/>
                        <a:pt x="184660" y="79318"/>
                      </a:cubicBezTo>
                      <a:cubicBezTo>
                        <a:pt x="189554" y="53491"/>
                        <a:pt x="209128" y="39966"/>
                        <a:pt x="224692" y="33170"/>
                      </a:cubicBezTo>
                      <a:cubicBezTo>
                        <a:pt x="236653" y="27936"/>
                        <a:pt x="249091" y="24946"/>
                        <a:pt x="262344" y="21751"/>
                      </a:cubicBezTo>
                      <a:cubicBezTo>
                        <a:pt x="271655" y="19509"/>
                        <a:pt x="281238" y="17198"/>
                        <a:pt x="290617" y="14071"/>
                      </a:cubicBezTo>
                      <a:cubicBezTo>
                        <a:pt x="312706" y="65521"/>
                        <a:pt x="291501" y="116970"/>
                        <a:pt x="257111" y="137971"/>
                      </a:cubicBezTo>
                      <a:close/>
                    </a:path>
                  </a:pathLst>
                </a:custGeom>
                <a:solidFill>
                  <a:schemeClr val="lt1"/>
                </a:solidFill>
                <a:ln w="9525"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grpSp>
        </p:grpSp>
        <p:grpSp>
          <p:nvGrpSpPr>
            <p:cNvPr id="470" name="Google Shape;470;p54"/>
            <p:cNvGrpSpPr/>
            <p:nvPr/>
          </p:nvGrpSpPr>
          <p:grpSpPr>
            <a:xfrm>
              <a:off x="7762026" y="3119166"/>
              <a:ext cx="1132851" cy="913931"/>
              <a:chOff x="1513612" y="3832543"/>
              <a:chExt cx="1132851" cy="913931"/>
            </a:xfrm>
          </p:grpSpPr>
          <p:sp>
            <p:nvSpPr>
              <p:cNvPr id="471" name="Google Shape;471;p54"/>
              <p:cNvSpPr/>
              <p:nvPr/>
            </p:nvSpPr>
            <p:spPr>
              <a:xfrm>
                <a:off x="1513612" y="4355949"/>
                <a:ext cx="1132851" cy="3905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rgbClr val="002060"/>
                    </a:solidFill>
                    <a:latin typeface="Arial"/>
                    <a:ea typeface="Arial"/>
                    <a:cs typeface="Arial"/>
                    <a:sym typeface="Arial"/>
                  </a:rPr>
                  <a:t>Location</a:t>
                </a:r>
                <a:endParaRPr sz="1400" b="0" i="0" u="none" strike="noStrike" cap="none">
                  <a:solidFill>
                    <a:srgbClr val="002060"/>
                  </a:solidFill>
                  <a:latin typeface="Arial"/>
                  <a:ea typeface="Arial"/>
                  <a:cs typeface="Arial"/>
                  <a:sym typeface="Arial"/>
                </a:endParaRPr>
              </a:p>
            </p:txBody>
          </p:sp>
          <p:grpSp>
            <p:nvGrpSpPr>
              <p:cNvPr id="472" name="Google Shape;472;p54"/>
              <p:cNvGrpSpPr/>
              <p:nvPr/>
            </p:nvGrpSpPr>
            <p:grpSpPr>
              <a:xfrm>
                <a:off x="1846037" y="3832543"/>
                <a:ext cx="468000" cy="468000"/>
                <a:chOff x="1868419" y="3832543"/>
                <a:chExt cx="468000" cy="468000"/>
              </a:xfrm>
            </p:grpSpPr>
            <p:sp>
              <p:nvSpPr>
                <p:cNvPr id="473" name="Google Shape;473;p54"/>
                <p:cNvSpPr/>
                <p:nvPr/>
              </p:nvSpPr>
              <p:spPr>
                <a:xfrm>
                  <a:off x="1868419" y="3832543"/>
                  <a:ext cx="468000" cy="468000"/>
                </a:xfrm>
                <a:prstGeom prst="ellipse">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sp>
              <p:nvSpPr>
                <p:cNvPr id="474" name="Google Shape;474;p54"/>
                <p:cNvSpPr/>
                <p:nvPr/>
              </p:nvSpPr>
              <p:spPr>
                <a:xfrm>
                  <a:off x="1946436" y="3910564"/>
                  <a:ext cx="311966" cy="311958"/>
                </a:xfrm>
                <a:custGeom>
                  <a:avLst/>
                  <a:gdLst/>
                  <a:ahLst/>
                  <a:cxnLst/>
                  <a:rect l="l" t="t" r="r" b="b"/>
                  <a:pathLst>
                    <a:path w="311966" h="311958" extrusionOk="0">
                      <a:moveTo>
                        <a:pt x="307609" y="155028"/>
                      </a:moveTo>
                      <a:lnTo>
                        <a:pt x="213885" y="125327"/>
                      </a:lnTo>
                      <a:cubicBezTo>
                        <a:pt x="214837" y="119550"/>
                        <a:pt x="215448" y="113637"/>
                        <a:pt x="215448" y="107724"/>
                      </a:cubicBezTo>
                      <a:cubicBezTo>
                        <a:pt x="215448" y="48323"/>
                        <a:pt x="167125" y="0"/>
                        <a:pt x="107724" y="0"/>
                      </a:cubicBezTo>
                      <a:cubicBezTo>
                        <a:pt x="48323" y="0"/>
                        <a:pt x="0" y="48391"/>
                        <a:pt x="0" y="107792"/>
                      </a:cubicBezTo>
                      <a:cubicBezTo>
                        <a:pt x="0" y="167193"/>
                        <a:pt x="48323" y="215516"/>
                        <a:pt x="107724" y="215516"/>
                      </a:cubicBezTo>
                      <a:cubicBezTo>
                        <a:pt x="113637" y="215516"/>
                        <a:pt x="119550" y="214905"/>
                        <a:pt x="125395" y="213953"/>
                      </a:cubicBezTo>
                      <a:lnTo>
                        <a:pt x="155096" y="307609"/>
                      </a:lnTo>
                      <a:cubicBezTo>
                        <a:pt x="155911" y="310123"/>
                        <a:pt x="158154" y="311822"/>
                        <a:pt x="160737" y="311958"/>
                      </a:cubicBezTo>
                      <a:cubicBezTo>
                        <a:pt x="160873" y="311958"/>
                        <a:pt x="160941" y="311958"/>
                        <a:pt x="161077" y="311958"/>
                      </a:cubicBezTo>
                      <a:cubicBezTo>
                        <a:pt x="163523" y="311958"/>
                        <a:pt x="165834" y="310463"/>
                        <a:pt x="166786" y="308220"/>
                      </a:cubicBezTo>
                      <a:lnTo>
                        <a:pt x="209671" y="209739"/>
                      </a:lnTo>
                      <a:lnTo>
                        <a:pt x="308220" y="166786"/>
                      </a:lnTo>
                      <a:cubicBezTo>
                        <a:pt x="310599" y="165766"/>
                        <a:pt x="312094" y="163319"/>
                        <a:pt x="311958" y="160737"/>
                      </a:cubicBezTo>
                      <a:cubicBezTo>
                        <a:pt x="311822" y="158154"/>
                        <a:pt x="310055" y="155911"/>
                        <a:pt x="307609" y="155096"/>
                      </a:cubicBezTo>
                      <a:close/>
                      <a:moveTo>
                        <a:pt x="107724" y="202943"/>
                      </a:moveTo>
                      <a:cubicBezTo>
                        <a:pt x="55255" y="202943"/>
                        <a:pt x="12506" y="160261"/>
                        <a:pt x="12506" y="107724"/>
                      </a:cubicBezTo>
                      <a:cubicBezTo>
                        <a:pt x="12506" y="55187"/>
                        <a:pt x="55187" y="12573"/>
                        <a:pt x="107724" y="12573"/>
                      </a:cubicBezTo>
                      <a:cubicBezTo>
                        <a:pt x="160261" y="12573"/>
                        <a:pt x="202943" y="55255"/>
                        <a:pt x="202943" y="107792"/>
                      </a:cubicBezTo>
                      <a:cubicBezTo>
                        <a:pt x="202943" y="112414"/>
                        <a:pt x="202467" y="117035"/>
                        <a:pt x="201855" y="121589"/>
                      </a:cubicBezTo>
                      <a:lnTo>
                        <a:pt x="95830" y="88014"/>
                      </a:lnTo>
                      <a:cubicBezTo>
                        <a:pt x="93588" y="87335"/>
                        <a:pt x="91141" y="87878"/>
                        <a:pt x="89510" y="89578"/>
                      </a:cubicBezTo>
                      <a:cubicBezTo>
                        <a:pt x="87878" y="91209"/>
                        <a:pt x="87267" y="93655"/>
                        <a:pt x="87946" y="95898"/>
                      </a:cubicBezTo>
                      <a:lnTo>
                        <a:pt x="121521" y="201991"/>
                      </a:lnTo>
                      <a:cubicBezTo>
                        <a:pt x="116967" y="202671"/>
                        <a:pt x="112346" y="203079"/>
                        <a:pt x="107656" y="203079"/>
                      </a:cubicBezTo>
                      <a:close/>
                      <a:moveTo>
                        <a:pt x="202399" y="199205"/>
                      </a:moveTo>
                      <a:cubicBezTo>
                        <a:pt x="200972" y="199816"/>
                        <a:pt x="199816" y="200972"/>
                        <a:pt x="199137" y="202467"/>
                      </a:cubicBezTo>
                      <a:lnTo>
                        <a:pt x="161892" y="287967"/>
                      </a:lnTo>
                      <a:lnTo>
                        <a:pt x="103442" y="103578"/>
                      </a:lnTo>
                      <a:lnTo>
                        <a:pt x="287831" y="162028"/>
                      </a:lnTo>
                      <a:lnTo>
                        <a:pt x="202331" y="199273"/>
                      </a:lnTo>
                      <a:close/>
                    </a:path>
                  </a:pathLst>
                </a:custGeom>
                <a:solidFill>
                  <a:schemeClr val="lt1"/>
                </a:solidFill>
                <a:ln w="9525"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grpSp>
        </p:grpSp>
        <p:sp>
          <p:nvSpPr>
            <p:cNvPr id="475" name="Google Shape;475;p54"/>
            <p:cNvSpPr/>
            <p:nvPr/>
          </p:nvSpPr>
          <p:spPr>
            <a:xfrm>
              <a:off x="6782342" y="3038558"/>
              <a:ext cx="457200" cy="652463"/>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a:solidFill>
                    <a:schemeClr val="l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grpSp>
          <p:nvGrpSpPr>
            <p:cNvPr id="476" name="Google Shape;476;p54"/>
            <p:cNvGrpSpPr/>
            <p:nvPr/>
          </p:nvGrpSpPr>
          <p:grpSpPr>
            <a:xfrm>
              <a:off x="10834127" y="3100972"/>
              <a:ext cx="786908" cy="932125"/>
              <a:chOff x="4830369" y="3814349"/>
              <a:chExt cx="786908" cy="932125"/>
            </a:xfrm>
          </p:grpSpPr>
          <p:sp>
            <p:nvSpPr>
              <p:cNvPr id="477" name="Google Shape;477;p54"/>
              <p:cNvSpPr/>
              <p:nvPr/>
            </p:nvSpPr>
            <p:spPr>
              <a:xfrm>
                <a:off x="4830369" y="4355949"/>
                <a:ext cx="786908" cy="3905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rgbClr val="002060"/>
                    </a:solidFill>
                    <a:latin typeface="Arial"/>
                    <a:ea typeface="Arial"/>
                    <a:cs typeface="Arial"/>
                    <a:sym typeface="Arial"/>
                  </a:rPr>
                  <a:t>Size</a:t>
                </a:r>
                <a:endParaRPr sz="1400" b="0" i="0" u="none" strike="noStrike" cap="none">
                  <a:solidFill>
                    <a:srgbClr val="002060"/>
                  </a:solidFill>
                  <a:latin typeface="Arial"/>
                  <a:ea typeface="Arial"/>
                  <a:cs typeface="Arial"/>
                  <a:sym typeface="Arial"/>
                </a:endParaRPr>
              </a:p>
            </p:txBody>
          </p:sp>
          <p:grpSp>
            <p:nvGrpSpPr>
              <p:cNvPr id="478" name="Google Shape;478;p54"/>
              <p:cNvGrpSpPr/>
              <p:nvPr/>
            </p:nvGrpSpPr>
            <p:grpSpPr>
              <a:xfrm>
                <a:off x="4989823" y="3814349"/>
                <a:ext cx="468000" cy="468000"/>
                <a:chOff x="4986972" y="3814349"/>
                <a:chExt cx="468000" cy="468000"/>
              </a:xfrm>
            </p:grpSpPr>
            <p:sp>
              <p:nvSpPr>
                <p:cNvPr id="479" name="Google Shape;479;p54"/>
                <p:cNvSpPr/>
                <p:nvPr/>
              </p:nvSpPr>
              <p:spPr>
                <a:xfrm>
                  <a:off x="4986972" y="3814349"/>
                  <a:ext cx="468000" cy="468000"/>
                </a:xfrm>
                <a:prstGeom prst="ellipse">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grpSp>
              <p:nvGrpSpPr>
                <p:cNvPr id="480" name="Google Shape;480;p54"/>
                <p:cNvGrpSpPr/>
                <p:nvPr/>
              </p:nvGrpSpPr>
              <p:grpSpPr>
                <a:xfrm>
                  <a:off x="5095231" y="3926795"/>
                  <a:ext cx="251775" cy="252000"/>
                  <a:chOff x="6271802" y="3871819"/>
                  <a:chExt cx="437197" cy="437292"/>
                </a:xfrm>
              </p:grpSpPr>
              <p:sp>
                <p:nvSpPr>
                  <p:cNvPr id="481" name="Google Shape;481;p54"/>
                  <p:cNvSpPr/>
                  <p:nvPr/>
                </p:nvSpPr>
                <p:spPr>
                  <a:xfrm>
                    <a:off x="6271802" y="4213766"/>
                    <a:ext cx="95345" cy="95345"/>
                  </a:xfrm>
                  <a:custGeom>
                    <a:avLst/>
                    <a:gdLst/>
                    <a:ahLst/>
                    <a:cxnLst/>
                    <a:rect l="l" t="t" r="r" b="b"/>
                    <a:pathLst>
                      <a:path w="95345" h="95345" extrusionOk="0">
                        <a:moveTo>
                          <a:pt x="80391" y="2572"/>
                        </a:moveTo>
                        <a:lnTo>
                          <a:pt x="17526" y="65437"/>
                        </a:lnTo>
                        <a:lnTo>
                          <a:pt x="17526" y="23050"/>
                        </a:lnTo>
                        <a:cubicBezTo>
                          <a:pt x="17526" y="18193"/>
                          <a:pt x="13621" y="14288"/>
                          <a:pt x="8763" y="14288"/>
                        </a:cubicBezTo>
                        <a:cubicBezTo>
                          <a:pt x="3905" y="14288"/>
                          <a:pt x="0" y="18193"/>
                          <a:pt x="0" y="23050"/>
                        </a:cubicBezTo>
                        <a:lnTo>
                          <a:pt x="0" y="86582"/>
                        </a:lnTo>
                        <a:cubicBezTo>
                          <a:pt x="0" y="91440"/>
                          <a:pt x="3905" y="95345"/>
                          <a:pt x="8763" y="95345"/>
                        </a:cubicBezTo>
                        <a:lnTo>
                          <a:pt x="72295" y="95345"/>
                        </a:lnTo>
                        <a:cubicBezTo>
                          <a:pt x="77153" y="95345"/>
                          <a:pt x="81058" y="91440"/>
                          <a:pt x="81058" y="86582"/>
                        </a:cubicBezTo>
                        <a:cubicBezTo>
                          <a:pt x="81058" y="81724"/>
                          <a:pt x="77153" y="77819"/>
                          <a:pt x="72295" y="77819"/>
                        </a:cubicBezTo>
                        <a:lnTo>
                          <a:pt x="29909" y="77819"/>
                        </a:lnTo>
                        <a:lnTo>
                          <a:pt x="92774" y="14954"/>
                        </a:lnTo>
                        <a:cubicBezTo>
                          <a:pt x="96203" y="11525"/>
                          <a:pt x="96203" y="6001"/>
                          <a:pt x="92774" y="2572"/>
                        </a:cubicBezTo>
                        <a:cubicBezTo>
                          <a:pt x="89345" y="-857"/>
                          <a:pt x="83820" y="-857"/>
                          <a:pt x="80391" y="257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sp>
                <p:nvSpPr>
                  <p:cNvPr id="482" name="Google Shape;482;p54"/>
                  <p:cNvSpPr/>
                  <p:nvPr/>
                </p:nvSpPr>
                <p:spPr>
                  <a:xfrm>
                    <a:off x="6613654" y="3871819"/>
                    <a:ext cx="95345" cy="95345"/>
                  </a:xfrm>
                  <a:custGeom>
                    <a:avLst/>
                    <a:gdLst/>
                    <a:ahLst/>
                    <a:cxnLst/>
                    <a:rect l="l" t="t" r="r" b="b"/>
                    <a:pathLst>
                      <a:path w="95345" h="95345" extrusionOk="0">
                        <a:moveTo>
                          <a:pt x="86582" y="0"/>
                        </a:moveTo>
                        <a:lnTo>
                          <a:pt x="23051" y="0"/>
                        </a:lnTo>
                        <a:cubicBezTo>
                          <a:pt x="18193" y="0"/>
                          <a:pt x="14288" y="3905"/>
                          <a:pt x="14288" y="8763"/>
                        </a:cubicBezTo>
                        <a:cubicBezTo>
                          <a:pt x="14288" y="13621"/>
                          <a:pt x="18193" y="17526"/>
                          <a:pt x="23051" y="17526"/>
                        </a:cubicBezTo>
                        <a:lnTo>
                          <a:pt x="65437" y="17526"/>
                        </a:lnTo>
                        <a:lnTo>
                          <a:pt x="2572" y="80391"/>
                        </a:lnTo>
                        <a:cubicBezTo>
                          <a:pt x="-857" y="83820"/>
                          <a:pt x="-857" y="89345"/>
                          <a:pt x="2572" y="92774"/>
                        </a:cubicBezTo>
                        <a:cubicBezTo>
                          <a:pt x="4286" y="94488"/>
                          <a:pt x="6477" y="95345"/>
                          <a:pt x="8763" y="95345"/>
                        </a:cubicBezTo>
                        <a:cubicBezTo>
                          <a:pt x="11049" y="95345"/>
                          <a:pt x="13240" y="94488"/>
                          <a:pt x="14954" y="92774"/>
                        </a:cubicBezTo>
                        <a:lnTo>
                          <a:pt x="77819" y="29909"/>
                        </a:lnTo>
                        <a:lnTo>
                          <a:pt x="77819" y="72295"/>
                        </a:lnTo>
                        <a:cubicBezTo>
                          <a:pt x="77819" y="77153"/>
                          <a:pt x="81725" y="81058"/>
                          <a:pt x="86582" y="81058"/>
                        </a:cubicBezTo>
                        <a:cubicBezTo>
                          <a:pt x="91440" y="81058"/>
                          <a:pt x="95345" y="77153"/>
                          <a:pt x="95345" y="72295"/>
                        </a:cubicBezTo>
                        <a:lnTo>
                          <a:pt x="95345" y="8763"/>
                        </a:lnTo>
                        <a:cubicBezTo>
                          <a:pt x="95345" y="3905"/>
                          <a:pt x="91440" y="0"/>
                          <a:pt x="86582"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sp>
                <p:nvSpPr>
                  <p:cNvPr id="483" name="Google Shape;483;p54"/>
                  <p:cNvSpPr/>
                  <p:nvPr/>
                </p:nvSpPr>
                <p:spPr>
                  <a:xfrm>
                    <a:off x="6613654" y="4213766"/>
                    <a:ext cx="95345" cy="95345"/>
                  </a:xfrm>
                  <a:custGeom>
                    <a:avLst/>
                    <a:gdLst/>
                    <a:ahLst/>
                    <a:cxnLst/>
                    <a:rect l="l" t="t" r="r" b="b"/>
                    <a:pathLst>
                      <a:path w="95345" h="95345" extrusionOk="0">
                        <a:moveTo>
                          <a:pt x="86582" y="14288"/>
                        </a:moveTo>
                        <a:cubicBezTo>
                          <a:pt x="81725" y="14288"/>
                          <a:pt x="77819" y="18193"/>
                          <a:pt x="77819" y="23050"/>
                        </a:cubicBezTo>
                        <a:lnTo>
                          <a:pt x="77819" y="65437"/>
                        </a:lnTo>
                        <a:lnTo>
                          <a:pt x="14954" y="2572"/>
                        </a:lnTo>
                        <a:cubicBezTo>
                          <a:pt x="11525" y="-857"/>
                          <a:pt x="6001" y="-857"/>
                          <a:pt x="2572" y="2572"/>
                        </a:cubicBezTo>
                        <a:cubicBezTo>
                          <a:pt x="-857" y="6001"/>
                          <a:pt x="-857" y="11525"/>
                          <a:pt x="2572" y="14954"/>
                        </a:cubicBezTo>
                        <a:lnTo>
                          <a:pt x="65437" y="77819"/>
                        </a:lnTo>
                        <a:lnTo>
                          <a:pt x="23051" y="77819"/>
                        </a:lnTo>
                        <a:cubicBezTo>
                          <a:pt x="18193" y="77819"/>
                          <a:pt x="14288" y="81724"/>
                          <a:pt x="14288" y="86582"/>
                        </a:cubicBezTo>
                        <a:cubicBezTo>
                          <a:pt x="14288" y="91440"/>
                          <a:pt x="18193" y="95345"/>
                          <a:pt x="23051" y="95345"/>
                        </a:cubicBezTo>
                        <a:lnTo>
                          <a:pt x="86582" y="95345"/>
                        </a:lnTo>
                        <a:cubicBezTo>
                          <a:pt x="91440" y="95345"/>
                          <a:pt x="95345" y="91440"/>
                          <a:pt x="95345" y="86582"/>
                        </a:cubicBezTo>
                        <a:lnTo>
                          <a:pt x="95345" y="23050"/>
                        </a:lnTo>
                        <a:cubicBezTo>
                          <a:pt x="95345" y="18193"/>
                          <a:pt x="91440" y="14288"/>
                          <a:pt x="86582" y="1428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sp>
                <p:nvSpPr>
                  <p:cNvPr id="484" name="Google Shape;484;p54"/>
                  <p:cNvSpPr/>
                  <p:nvPr/>
                </p:nvSpPr>
                <p:spPr>
                  <a:xfrm>
                    <a:off x="6271802" y="3871819"/>
                    <a:ext cx="95345" cy="95345"/>
                  </a:xfrm>
                  <a:custGeom>
                    <a:avLst/>
                    <a:gdLst/>
                    <a:ahLst/>
                    <a:cxnLst/>
                    <a:rect l="l" t="t" r="r" b="b"/>
                    <a:pathLst>
                      <a:path w="95345" h="95345" extrusionOk="0">
                        <a:moveTo>
                          <a:pt x="29909" y="17526"/>
                        </a:moveTo>
                        <a:lnTo>
                          <a:pt x="72295" y="17526"/>
                        </a:lnTo>
                        <a:cubicBezTo>
                          <a:pt x="77153" y="17526"/>
                          <a:pt x="81058" y="13621"/>
                          <a:pt x="81058" y="8763"/>
                        </a:cubicBezTo>
                        <a:cubicBezTo>
                          <a:pt x="81058" y="3905"/>
                          <a:pt x="77153" y="0"/>
                          <a:pt x="72295" y="0"/>
                        </a:cubicBezTo>
                        <a:lnTo>
                          <a:pt x="8763" y="0"/>
                        </a:lnTo>
                        <a:cubicBezTo>
                          <a:pt x="3905" y="0"/>
                          <a:pt x="0" y="3905"/>
                          <a:pt x="0" y="8763"/>
                        </a:cubicBezTo>
                        <a:lnTo>
                          <a:pt x="0" y="72295"/>
                        </a:lnTo>
                        <a:cubicBezTo>
                          <a:pt x="0" y="77153"/>
                          <a:pt x="3905" y="81058"/>
                          <a:pt x="8763" y="81058"/>
                        </a:cubicBezTo>
                        <a:cubicBezTo>
                          <a:pt x="13621" y="81058"/>
                          <a:pt x="17526" y="77153"/>
                          <a:pt x="17526" y="72295"/>
                        </a:cubicBezTo>
                        <a:lnTo>
                          <a:pt x="17526" y="29909"/>
                        </a:lnTo>
                        <a:lnTo>
                          <a:pt x="80391" y="92774"/>
                        </a:lnTo>
                        <a:cubicBezTo>
                          <a:pt x="82106" y="94488"/>
                          <a:pt x="84296" y="95345"/>
                          <a:pt x="86582" y="95345"/>
                        </a:cubicBezTo>
                        <a:cubicBezTo>
                          <a:pt x="88868" y="95345"/>
                          <a:pt x="91059" y="94488"/>
                          <a:pt x="92774" y="92774"/>
                        </a:cubicBezTo>
                        <a:cubicBezTo>
                          <a:pt x="96203" y="89345"/>
                          <a:pt x="96203" y="83820"/>
                          <a:pt x="92774" y="80391"/>
                        </a:cubicBezTo>
                        <a:lnTo>
                          <a:pt x="29909" y="1752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grpSp>
          </p:grpSp>
        </p:grpSp>
      </p:grpSp>
      <p:sp>
        <p:nvSpPr>
          <p:cNvPr id="485" name="Google Shape;485;p54"/>
          <p:cNvSpPr txBox="1"/>
          <p:nvPr/>
        </p:nvSpPr>
        <p:spPr>
          <a:xfrm>
            <a:off x="10562800" y="120925"/>
            <a:ext cx="1629300" cy="752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54"/>
          <p:cNvSpPr/>
          <p:nvPr/>
        </p:nvSpPr>
        <p:spPr>
          <a:xfrm>
            <a:off x="10347418" y="67069"/>
            <a:ext cx="1806300" cy="781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87" name="Google Shape;487;p54"/>
          <p:cNvPicPr preferRelativeResize="0"/>
          <p:nvPr/>
        </p:nvPicPr>
        <p:blipFill rotWithShape="1">
          <a:blip r:embed="rId3">
            <a:alphaModFix/>
          </a:blip>
          <a:srcRect t="30313" b="31983"/>
          <a:stretch/>
        </p:blipFill>
        <p:spPr>
          <a:xfrm>
            <a:off x="11110849" y="72150"/>
            <a:ext cx="909600" cy="342924"/>
          </a:xfrm>
          <a:prstGeom prst="rect">
            <a:avLst/>
          </a:prstGeom>
          <a:noFill/>
          <a:ln>
            <a:noFill/>
          </a:ln>
        </p:spPr>
      </p:pic>
      <p:pic>
        <p:nvPicPr>
          <p:cNvPr id="488" name="Google Shape;488;p54"/>
          <p:cNvPicPr preferRelativeResize="0"/>
          <p:nvPr/>
        </p:nvPicPr>
        <p:blipFill rotWithShape="1">
          <a:blip r:embed="rId4">
            <a:alphaModFix/>
          </a:blip>
          <a:srcRect/>
          <a:stretch/>
        </p:blipFill>
        <p:spPr>
          <a:xfrm>
            <a:off x="10270568" y="64334"/>
            <a:ext cx="674713" cy="382241"/>
          </a:xfrm>
          <a:prstGeom prst="rect">
            <a:avLst/>
          </a:prstGeom>
          <a:noFill/>
          <a:ln>
            <a:noFill/>
          </a:ln>
        </p:spPr>
      </p:pic>
      <p:pic>
        <p:nvPicPr>
          <p:cNvPr id="6" name="Picture 5" descr="A group of people in a room&#10;&#10;Description automatically generated">
            <a:extLst>
              <a:ext uri="{FF2B5EF4-FFF2-40B4-BE49-F238E27FC236}">
                <a16:creationId xmlns:a16="http://schemas.microsoft.com/office/drawing/2014/main" id="{6FD524E8-4F03-10CD-A8BB-22CC61DEE7A6}"/>
              </a:ext>
            </a:extLst>
          </p:cNvPr>
          <p:cNvPicPr>
            <a:picLocks noChangeAspect="1"/>
          </p:cNvPicPr>
          <p:nvPr/>
        </p:nvPicPr>
        <p:blipFill>
          <a:blip r:embed="rId5"/>
          <a:stretch>
            <a:fillRect/>
          </a:stretch>
        </p:blipFill>
        <p:spPr>
          <a:xfrm>
            <a:off x="0" y="0"/>
            <a:ext cx="5143500" cy="6858000"/>
          </a:xfrm>
          <a:prstGeom prst="flowChartDelay">
            <a:avLst/>
          </a:prstGeom>
        </p:spPr>
      </p:pic>
    </p:spTree>
    <p:extLst>
      <p:ext uri="{BB962C8B-B14F-4D97-AF65-F5344CB8AC3E}">
        <p14:creationId xmlns:p14="http://schemas.microsoft.com/office/powerpoint/2010/main" val="1723296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1">
                                            <p:txEl>
                                              <p:pRg st="0" end="0"/>
                                            </p:txEl>
                                          </p:spTgt>
                                        </p:tgtEl>
                                        <p:attrNameLst>
                                          <p:attrName>style.visibility</p:attrName>
                                        </p:attrNameLst>
                                      </p:cBhvr>
                                      <p:to>
                                        <p:strVal val="visible"/>
                                      </p:to>
                                    </p:set>
                                    <p:animEffect transition="in" filter="fade">
                                      <p:cBhvr>
                                        <p:cTn id="7" dur="500"/>
                                        <p:tgtEl>
                                          <p:spTgt spid="46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61">
                                            <p:txEl>
                                              <p:pRg st="1" end="1"/>
                                            </p:txEl>
                                          </p:spTgt>
                                        </p:tgtEl>
                                        <p:attrNameLst>
                                          <p:attrName>style.visibility</p:attrName>
                                        </p:attrNameLst>
                                      </p:cBhvr>
                                      <p:to>
                                        <p:strVal val="visible"/>
                                      </p:to>
                                    </p:set>
                                    <p:animEffect transition="in" filter="fade">
                                      <p:cBhvr>
                                        <p:cTn id="12" dur="500"/>
                                        <p:tgtEl>
                                          <p:spTgt spid="46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61"/>
                                        </p:tgtEl>
                                        <p:attrNameLst>
                                          <p:attrName>style.visibility</p:attrName>
                                        </p:attrNameLst>
                                      </p:cBhvr>
                                      <p:to>
                                        <p:strVal val="visible"/>
                                      </p:to>
                                    </p:set>
                                    <p:animEffect transition="in" filter="fade">
                                      <p:cBhvr>
                                        <p:cTn id="17" dur="500"/>
                                        <p:tgtEl>
                                          <p:spTgt spid="461"/>
                                        </p:tgtEl>
                                      </p:cBhvr>
                                    </p:animEffect>
                                  </p:childTnLst>
                                </p:cTn>
                              </p:par>
                              <p:par>
                                <p:cTn id="18" presetID="10" presetClass="entr" presetSubtype="0" fill="hold" nodeType="withEffect">
                                  <p:stCondLst>
                                    <p:cond delay="0"/>
                                  </p:stCondLst>
                                  <p:childTnLst>
                                    <p:set>
                                      <p:cBhvr>
                                        <p:cTn id="19" dur="1" fill="hold">
                                          <p:stCondLst>
                                            <p:cond delay="0"/>
                                          </p:stCondLst>
                                        </p:cTn>
                                        <p:tgtEl>
                                          <p:spTgt spid="464"/>
                                        </p:tgtEl>
                                        <p:attrNameLst>
                                          <p:attrName>style.visibility</p:attrName>
                                        </p:attrNameLst>
                                      </p:cBhvr>
                                      <p:to>
                                        <p:strVal val="visible"/>
                                      </p:to>
                                    </p:set>
                                    <p:animEffect transition="in" filter="fade">
                                      <p:cBhvr>
                                        <p:cTn id="20" dur="500"/>
                                        <p:tgtEl>
                                          <p:spTgt spid="46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62"/>
                                        </p:tgtEl>
                                        <p:attrNameLst>
                                          <p:attrName>style.visibility</p:attrName>
                                        </p:attrNameLst>
                                      </p:cBhvr>
                                      <p:to>
                                        <p:strVal val="visible"/>
                                      </p:to>
                                    </p:set>
                                    <p:animEffect transition="in" filter="fade">
                                      <p:cBhvr>
                                        <p:cTn id="25" dur="500"/>
                                        <p:tgtEl>
                                          <p:spTgt spid="4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54"/>
          <p:cNvSpPr txBox="1">
            <a:spLocks noGrp="1"/>
          </p:cNvSpPr>
          <p:nvPr>
            <p:ph type="title"/>
          </p:nvPr>
        </p:nvSpPr>
        <p:spPr>
          <a:xfrm>
            <a:off x="360529" y="312902"/>
            <a:ext cx="7111691" cy="112024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3200"/>
              <a:buNone/>
            </a:pPr>
            <a:r>
              <a:rPr lang="en-US" b="1" dirty="0">
                <a:solidFill>
                  <a:srgbClr val="002060"/>
                </a:solidFill>
                <a:latin typeface="Arial"/>
                <a:ea typeface="Arial"/>
                <a:cs typeface="Arial"/>
                <a:sym typeface="Arial"/>
              </a:rPr>
              <a:t>Objectives</a:t>
            </a:r>
            <a:endParaRPr b="1" dirty="0">
              <a:solidFill>
                <a:srgbClr val="002060"/>
              </a:solidFill>
              <a:latin typeface="Arial"/>
              <a:ea typeface="Arial"/>
              <a:cs typeface="Arial"/>
              <a:sym typeface="Arial"/>
            </a:endParaRPr>
          </a:p>
        </p:txBody>
      </p:sp>
      <p:sp>
        <p:nvSpPr>
          <p:cNvPr id="485" name="Google Shape;485;p54"/>
          <p:cNvSpPr txBox="1"/>
          <p:nvPr/>
        </p:nvSpPr>
        <p:spPr>
          <a:xfrm>
            <a:off x="10562800" y="120925"/>
            <a:ext cx="1629300" cy="752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54"/>
          <p:cNvSpPr/>
          <p:nvPr/>
        </p:nvSpPr>
        <p:spPr>
          <a:xfrm>
            <a:off x="10347418" y="67069"/>
            <a:ext cx="1806300" cy="781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87" name="Google Shape;487;p54"/>
          <p:cNvPicPr preferRelativeResize="0"/>
          <p:nvPr/>
        </p:nvPicPr>
        <p:blipFill rotWithShape="1">
          <a:blip r:embed="rId3">
            <a:alphaModFix/>
          </a:blip>
          <a:srcRect t="30313" b="31983"/>
          <a:stretch/>
        </p:blipFill>
        <p:spPr>
          <a:xfrm>
            <a:off x="11110849" y="72150"/>
            <a:ext cx="909600" cy="342924"/>
          </a:xfrm>
          <a:prstGeom prst="rect">
            <a:avLst/>
          </a:prstGeom>
          <a:noFill/>
          <a:ln>
            <a:noFill/>
          </a:ln>
        </p:spPr>
      </p:pic>
      <p:pic>
        <p:nvPicPr>
          <p:cNvPr id="488" name="Google Shape;488;p54"/>
          <p:cNvPicPr preferRelativeResize="0"/>
          <p:nvPr/>
        </p:nvPicPr>
        <p:blipFill rotWithShape="1">
          <a:blip r:embed="rId4">
            <a:alphaModFix/>
          </a:blip>
          <a:srcRect/>
          <a:stretch/>
        </p:blipFill>
        <p:spPr>
          <a:xfrm>
            <a:off x="10270568" y="64334"/>
            <a:ext cx="674713" cy="382241"/>
          </a:xfrm>
          <a:prstGeom prst="rect">
            <a:avLst/>
          </a:prstGeom>
          <a:noFill/>
          <a:ln>
            <a:noFill/>
          </a:ln>
        </p:spPr>
      </p:pic>
      <p:pic>
        <p:nvPicPr>
          <p:cNvPr id="2" name="그림 개체 틀 30" descr="테이블, 사람, 실내, 사람들이(가) 표시된 사진&#10;&#10;자동 생성된 설명">
            <a:extLst>
              <a:ext uri="{FF2B5EF4-FFF2-40B4-BE49-F238E27FC236}">
                <a16:creationId xmlns:a16="http://schemas.microsoft.com/office/drawing/2014/main" id="{90B0302D-5DF1-8AD8-DF88-322C9A426A69}"/>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1" y="2384612"/>
            <a:ext cx="12191999" cy="3871689"/>
          </a:xfrm>
          <a:prstGeom prst="rect">
            <a:avLst/>
          </a:prstGeom>
        </p:spPr>
      </p:pic>
      <p:sp>
        <p:nvSpPr>
          <p:cNvPr id="3" name="직사각형 5">
            <a:extLst>
              <a:ext uri="{FF2B5EF4-FFF2-40B4-BE49-F238E27FC236}">
                <a16:creationId xmlns:a16="http://schemas.microsoft.com/office/drawing/2014/main" id="{C1A020CD-3657-6D05-5F6E-D07B5825F042}"/>
              </a:ext>
            </a:extLst>
          </p:cNvPr>
          <p:cNvSpPr/>
          <p:nvPr/>
        </p:nvSpPr>
        <p:spPr>
          <a:xfrm>
            <a:off x="0" y="2374379"/>
            <a:ext cx="12192000" cy="3881922"/>
          </a:xfrm>
          <a:prstGeom prst="rect">
            <a:avLst/>
          </a:prstGeom>
          <a:gradFill>
            <a:gsLst>
              <a:gs pos="79000">
                <a:schemeClr val="accent2">
                  <a:alpha val="84586"/>
                </a:schemeClr>
              </a:gs>
              <a:gs pos="0">
                <a:srgbClr val="66A18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
        <p:nvSpPr>
          <p:cNvPr id="23" name="Google Shape;461;p54">
            <a:extLst>
              <a:ext uri="{FF2B5EF4-FFF2-40B4-BE49-F238E27FC236}">
                <a16:creationId xmlns:a16="http://schemas.microsoft.com/office/drawing/2014/main" id="{DA4FF54C-F733-F8FF-F2AB-C148FFA7FC51}"/>
              </a:ext>
            </a:extLst>
          </p:cNvPr>
          <p:cNvSpPr txBox="1"/>
          <p:nvPr/>
        </p:nvSpPr>
        <p:spPr>
          <a:xfrm>
            <a:off x="829340" y="1502135"/>
            <a:ext cx="10860220" cy="912229"/>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es-ES" sz="4000" b="1" i="0" u="none" strike="noStrike" cap="none" dirty="0">
                <a:solidFill>
                  <a:srgbClr val="002060"/>
                </a:solidFill>
                <a:latin typeface="Arial"/>
                <a:ea typeface="Arial"/>
                <a:cs typeface="Arial"/>
                <a:sym typeface="Arial"/>
              </a:rPr>
              <a:t>Introduce Qualitas Energy in a new market </a:t>
            </a:r>
            <a:endParaRPr sz="2400" b="1" i="0" u="none" strike="noStrike" cap="none" dirty="0">
              <a:solidFill>
                <a:srgbClr val="002060"/>
              </a:solidFill>
              <a:latin typeface="Arial"/>
              <a:ea typeface="Arial"/>
              <a:cs typeface="Arial"/>
              <a:sym typeface="Arial"/>
            </a:endParaRPr>
          </a:p>
        </p:txBody>
      </p:sp>
      <p:grpSp>
        <p:nvGrpSpPr>
          <p:cNvPr id="24" name="Group 23">
            <a:extLst>
              <a:ext uri="{FF2B5EF4-FFF2-40B4-BE49-F238E27FC236}">
                <a16:creationId xmlns:a16="http://schemas.microsoft.com/office/drawing/2014/main" id="{406FE2C1-C376-B0CE-963E-BB19754D36C9}"/>
              </a:ext>
            </a:extLst>
          </p:cNvPr>
          <p:cNvGrpSpPr/>
          <p:nvPr/>
        </p:nvGrpSpPr>
        <p:grpSpPr>
          <a:xfrm>
            <a:off x="1051535" y="3607807"/>
            <a:ext cx="2616693" cy="912229"/>
            <a:chOff x="3771883" y="2766144"/>
            <a:chExt cx="1954351" cy="912229"/>
          </a:xfrm>
          <a:noFill/>
        </p:grpSpPr>
        <p:sp>
          <p:nvSpPr>
            <p:cNvPr id="25" name="Google Shape;461;p54">
              <a:extLst>
                <a:ext uri="{FF2B5EF4-FFF2-40B4-BE49-F238E27FC236}">
                  <a16:creationId xmlns:a16="http://schemas.microsoft.com/office/drawing/2014/main" id="{6144D2D8-E353-C0B1-5D3E-5EBADC687225}"/>
                </a:ext>
              </a:extLst>
            </p:cNvPr>
            <p:cNvSpPr txBox="1"/>
            <p:nvPr/>
          </p:nvSpPr>
          <p:spPr>
            <a:xfrm>
              <a:off x="3925653" y="2766144"/>
              <a:ext cx="1800581" cy="912229"/>
            </a:xfrm>
            <a:prstGeom prst="rect">
              <a:avLst/>
            </a:prstGeom>
            <a:grp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indent="0">
                <a:buSzPts val="2400"/>
                <a:buNone/>
                <a:defRPr sz="2400">
                  <a:solidFill>
                    <a:srgbClr val="002060"/>
                  </a:solidFill>
                </a:defRPr>
              </a:lvl1pPr>
            </a:lstStyle>
            <a:p>
              <a:pPr algn="ctr"/>
              <a:r>
                <a:rPr lang="en-US" sz="4000" b="1" dirty="0">
                  <a:solidFill>
                    <a:schemeClr val="bg1"/>
                  </a:solidFill>
                </a:rPr>
                <a:t>Revenue</a:t>
              </a:r>
            </a:p>
          </p:txBody>
        </p:sp>
        <p:cxnSp>
          <p:nvCxnSpPr>
            <p:cNvPr id="26" name="Straight Arrow Connector 25">
              <a:extLst>
                <a:ext uri="{FF2B5EF4-FFF2-40B4-BE49-F238E27FC236}">
                  <a16:creationId xmlns:a16="http://schemas.microsoft.com/office/drawing/2014/main" id="{D906AFD6-9D99-A582-B07E-411F594A36D3}"/>
                </a:ext>
              </a:extLst>
            </p:cNvPr>
            <p:cNvCxnSpPr/>
            <p:nvPr/>
          </p:nvCxnSpPr>
          <p:spPr>
            <a:xfrm flipV="1">
              <a:off x="3771883" y="3008473"/>
              <a:ext cx="0" cy="409303"/>
            </a:xfrm>
            <a:prstGeom prst="straightConnector1">
              <a:avLst/>
            </a:prstGeom>
            <a:grpFill/>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27" name="Google Shape;461;p54">
            <a:extLst>
              <a:ext uri="{FF2B5EF4-FFF2-40B4-BE49-F238E27FC236}">
                <a16:creationId xmlns:a16="http://schemas.microsoft.com/office/drawing/2014/main" id="{47DFB566-0489-7FBB-2A0B-15584B3D039D}"/>
              </a:ext>
            </a:extLst>
          </p:cNvPr>
          <p:cNvSpPr txBox="1"/>
          <p:nvPr/>
        </p:nvSpPr>
        <p:spPr>
          <a:xfrm>
            <a:off x="8093891" y="3607807"/>
            <a:ext cx="3323018" cy="912229"/>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indent="0">
              <a:buSzPts val="2400"/>
              <a:buNone/>
              <a:defRPr sz="2400">
                <a:solidFill>
                  <a:srgbClr val="002060"/>
                </a:solidFill>
              </a:defRPr>
            </a:lvl1pPr>
          </a:lstStyle>
          <a:p>
            <a:pPr algn="ctr"/>
            <a:r>
              <a:rPr lang="en-US" sz="4000" b="1" dirty="0">
                <a:solidFill>
                  <a:schemeClr val="bg1"/>
                </a:solidFill>
              </a:rPr>
              <a:t>Improve decision making</a:t>
            </a:r>
          </a:p>
        </p:txBody>
      </p:sp>
      <p:grpSp>
        <p:nvGrpSpPr>
          <p:cNvPr id="28" name="Group 27">
            <a:extLst>
              <a:ext uri="{FF2B5EF4-FFF2-40B4-BE49-F238E27FC236}">
                <a16:creationId xmlns:a16="http://schemas.microsoft.com/office/drawing/2014/main" id="{09D34974-B2EE-1694-10BC-BEB93E609A6E}"/>
              </a:ext>
            </a:extLst>
          </p:cNvPr>
          <p:cNvGrpSpPr/>
          <p:nvPr/>
        </p:nvGrpSpPr>
        <p:grpSpPr>
          <a:xfrm>
            <a:off x="4818069" y="3607807"/>
            <a:ext cx="2125981" cy="912229"/>
            <a:chOff x="3762543" y="3866100"/>
            <a:chExt cx="1587848" cy="912229"/>
          </a:xfrm>
          <a:noFill/>
        </p:grpSpPr>
        <p:sp>
          <p:nvSpPr>
            <p:cNvPr id="29" name="Google Shape;461;p54">
              <a:extLst>
                <a:ext uri="{FF2B5EF4-FFF2-40B4-BE49-F238E27FC236}">
                  <a16:creationId xmlns:a16="http://schemas.microsoft.com/office/drawing/2014/main" id="{BB275735-E96F-6423-8427-6F30939A243B}"/>
                </a:ext>
              </a:extLst>
            </p:cNvPr>
            <p:cNvSpPr txBox="1"/>
            <p:nvPr/>
          </p:nvSpPr>
          <p:spPr>
            <a:xfrm>
              <a:off x="3925652" y="3866100"/>
              <a:ext cx="1424739" cy="912229"/>
            </a:xfrm>
            <a:prstGeom prst="rect">
              <a:avLst/>
            </a:prstGeom>
            <a:grp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indent="0">
                <a:buSzPts val="2400"/>
                <a:buNone/>
                <a:defRPr sz="2400">
                  <a:solidFill>
                    <a:srgbClr val="002060"/>
                  </a:solidFill>
                </a:defRPr>
              </a:lvl1pPr>
            </a:lstStyle>
            <a:p>
              <a:pPr algn="ctr"/>
              <a:r>
                <a:rPr lang="en-US" sz="4000" b="1" dirty="0">
                  <a:solidFill>
                    <a:schemeClr val="bg1"/>
                  </a:solidFill>
                </a:rPr>
                <a:t>Profits</a:t>
              </a:r>
            </a:p>
          </p:txBody>
        </p:sp>
        <p:cxnSp>
          <p:nvCxnSpPr>
            <p:cNvPr id="30" name="Straight Arrow Connector 29">
              <a:extLst>
                <a:ext uri="{FF2B5EF4-FFF2-40B4-BE49-F238E27FC236}">
                  <a16:creationId xmlns:a16="http://schemas.microsoft.com/office/drawing/2014/main" id="{4C041C52-B53F-ADC9-49E2-326AE1F1EAA6}"/>
                </a:ext>
              </a:extLst>
            </p:cNvPr>
            <p:cNvCxnSpPr/>
            <p:nvPr/>
          </p:nvCxnSpPr>
          <p:spPr>
            <a:xfrm flipV="1">
              <a:off x="3762543" y="4117562"/>
              <a:ext cx="0" cy="409303"/>
            </a:xfrm>
            <a:prstGeom prst="straightConnector1">
              <a:avLst/>
            </a:prstGeom>
            <a:grpFill/>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4" name="Rectangle 3">
            <a:extLst>
              <a:ext uri="{FF2B5EF4-FFF2-40B4-BE49-F238E27FC236}">
                <a16:creationId xmlns:a16="http://schemas.microsoft.com/office/drawing/2014/main" id="{65822152-B200-ED02-724C-A5553A207AE1}"/>
              </a:ext>
            </a:extLst>
          </p:cNvPr>
          <p:cNvSpPr/>
          <p:nvPr/>
        </p:nvSpPr>
        <p:spPr>
          <a:xfrm>
            <a:off x="74645" y="6372808"/>
            <a:ext cx="587828" cy="4012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8964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4" name="Google Shape;494;p55"/>
          <p:cNvSpPr/>
          <p:nvPr/>
        </p:nvSpPr>
        <p:spPr>
          <a:xfrm>
            <a:off x="620342" y="2665325"/>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Market Analysis </a:t>
            </a:r>
            <a:endParaRPr sz="1400" b="0" i="0" u="none" strike="noStrike" cap="none">
              <a:solidFill>
                <a:srgbClr val="000000"/>
              </a:solidFill>
              <a:latin typeface="Arial"/>
              <a:ea typeface="Arial"/>
              <a:cs typeface="Arial"/>
              <a:sym typeface="Arial"/>
            </a:endParaRPr>
          </a:p>
        </p:txBody>
      </p:sp>
      <p:sp>
        <p:nvSpPr>
          <p:cNvPr id="495" name="Google Shape;495;p55"/>
          <p:cNvSpPr/>
          <p:nvPr/>
        </p:nvSpPr>
        <p:spPr>
          <a:xfrm>
            <a:off x="3451301" y="2665325"/>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Data Preprocessing</a:t>
            </a:r>
            <a:endParaRPr sz="1400" b="0" i="0" u="none" strike="noStrike" cap="none" dirty="0">
              <a:solidFill>
                <a:srgbClr val="000000"/>
              </a:solidFill>
              <a:latin typeface="Arial"/>
              <a:ea typeface="Arial"/>
              <a:cs typeface="Arial"/>
              <a:sym typeface="Arial"/>
            </a:endParaRPr>
          </a:p>
        </p:txBody>
      </p:sp>
      <p:sp>
        <p:nvSpPr>
          <p:cNvPr id="496" name="Google Shape;496;p55"/>
          <p:cNvSpPr/>
          <p:nvPr/>
        </p:nvSpPr>
        <p:spPr>
          <a:xfrm>
            <a:off x="6282260" y="2665325"/>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Machine Learning Models </a:t>
            </a:r>
            <a:endParaRPr sz="2000" b="0" i="0" u="none" strike="noStrike" cap="none" dirty="0">
              <a:solidFill>
                <a:schemeClr val="dk1"/>
              </a:solidFill>
              <a:latin typeface="Arial"/>
              <a:ea typeface="Arial"/>
              <a:cs typeface="Arial"/>
              <a:sym typeface="Arial"/>
            </a:endParaRPr>
          </a:p>
        </p:txBody>
      </p:sp>
      <p:sp>
        <p:nvSpPr>
          <p:cNvPr id="497" name="Google Shape;497;p55"/>
          <p:cNvSpPr/>
          <p:nvPr/>
        </p:nvSpPr>
        <p:spPr>
          <a:xfrm>
            <a:off x="9113218" y="2665325"/>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Best Models &amp; Conclusions</a:t>
            </a:r>
            <a:endParaRPr sz="2000" b="0" i="0" u="none" strike="noStrike" cap="none">
              <a:solidFill>
                <a:schemeClr val="dk1"/>
              </a:solidFill>
              <a:latin typeface="Arial"/>
              <a:ea typeface="Arial"/>
              <a:cs typeface="Arial"/>
              <a:sym typeface="Arial"/>
            </a:endParaRPr>
          </a:p>
        </p:txBody>
      </p:sp>
      <p:pic>
        <p:nvPicPr>
          <p:cNvPr id="498" name="Google Shape;498;p55"/>
          <p:cNvPicPr preferRelativeResize="0"/>
          <p:nvPr/>
        </p:nvPicPr>
        <p:blipFill rotWithShape="1">
          <a:blip r:embed="rId3">
            <a:alphaModFix/>
          </a:blip>
          <a:srcRect/>
          <a:stretch/>
        </p:blipFill>
        <p:spPr>
          <a:xfrm>
            <a:off x="168755" y="84751"/>
            <a:ext cx="272915" cy="288267"/>
          </a:xfrm>
          <a:prstGeom prst="rect">
            <a:avLst/>
          </a:prstGeom>
          <a:noFill/>
          <a:ln>
            <a:noFill/>
          </a:ln>
        </p:spPr>
      </p:pic>
      <p:pic>
        <p:nvPicPr>
          <p:cNvPr id="499" name="Google Shape;499;p55"/>
          <p:cNvPicPr preferRelativeResize="0"/>
          <p:nvPr/>
        </p:nvPicPr>
        <p:blipFill rotWithShape="1">
          <a:blip r:embed="rId4">
            <a:alphaModFix/>
          </a:blip>
          <a:srcRect t="30315" b="31982"/>
          <a:stretch/>
        </p:blipFill>
        <p:spPr>
          <a:xfrm>
            <a:off x="11110849" y="72150"/>
            <a:ext cx="909600" cy="342924"/>
          </a:xfrm>
          <a:prstGeom prst="rect">
            <a:avLst/>
          </a:prstGeom>
          <a:noFill/>
          <a:ln>
            <a:noFill/>
          </a:ln>
        </p:spPr>
      </p:pic>
      <p:sp>
        <p:nvSpPr>
          <p:cNvPr id="502" name="Google Shape;502;p55"/>
          <p:cNvSpPr txBox="1"/>
          <p:nvPr/>
        </p:nvSpPr>
        <p:spPr>
          <a:xfrm>
            <a:off x="620342" y="643556"/>
            <a:ext cx="10951313" cy="558685"/>
          </a:xfrm>
          <a:prstGeom prst="rect">
            <a:avLst/>
          </a:prstGeom>
          <a:noFill/>
          <a:ln>
            <a:noFill/>
          </a:ln>
        </p:spPr>
        <p:txBody>
          <a:bodyPr spcFirstLastPara="1" wrap="square" lIns="91425" tIns="45700" rIns="91425" bIns="45700" anchor="t" anchorCtr="0">
            <a:normAutofit lnSpcReduction="10000"/>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Process</a:t>
            </a:r>
            <a:endParaRPr sz="3200" b="1" i="0" u="none" strike="noStrike" cap="none">
              <a:solidFill>
                <a:srgbClr val="002060"/>
              </a:solidFill>
              <a:latin typeface="Arial"/>
              <a:ea typeface="Arial"/>
              <a:cs typeface="Arial"/>
              <a:sym typeface="Arial"/>
            </a:endParaRPr>
          </a:p>
        </p:txBody>
      </p:sp>
      <p:pic>
        <p:nvPicPr>
          <p:cNvPr id="504" name="Google Shape;504;p55"/>
          <p:cNvPicPr preferRelativeResize="0"/>
          <p:nvPr/>
        </p:nvPicPr>
        <p:blipFill rotWithShape="1">
          <a:blip r:embed="rId5">
            <a:alphaModFix/>
          </a:blip>
          <a:srcRect/>
          <a:stretch/>
        </p:blipFill>
        <p:spPr>
          <a:xfrm>
            <a:off x="10270568" y="64334"/>
            <a:ext cx="674713" cy="382241"/>
          </a:xfrm>
          <a:prstGeom prst="rect">
            <a:avLst/>
          </a:prstGeom>
          <a:noFill/>
          <a:ln>
            <a:noFill/>
          </a:ln>
        </p:spPr>
      </p:pic>
      <p:cxnSp>
        <p:nvCxnSpPr>
          <p:cNvPr id="4" name="Straight Arrow Connector 3">
            <a:extLst>
              <a:ext uri="{FF2B5EF4-FFF2-40B4-BE49-F238E27FC236}">
                <a16:creationId xmlns:a16="http://schemas.microsoft.com/office/drawing/2014/main" id="{7B2D157B-FA09-63C0-0203-199B603BA160}"/>
              </a:ext>
            </a:extLst>
          </p:cNvPr>
          <p:cNvCxnSpPr>
            <a:cxnSpLocks/>
          </p:cNvCxnSpPr>
          <p:nvPr/>
        </p:nvCxnSpPr>
        <p:spPr>
          <a:xfrm>
            <a:off x="1061884" y="4604458"/>
            <a:ext cx="1641987" cy="0"/>
          </a:xfrm>
          <a:prstGeom prst="straightConnector1">
            <a:avLst/>
          </a:prstGeom>
          <a:ln w="38100">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427404DA-B5BD-4F03-3E0F-30399EFBD960}"/>
              </a:ext>
            </a:extLst>
          </p:cNvPr>
          <p:cNvCxnSpPr>
            <a:cxnSpLocks/>
          </p:cNvCxnSpPr>
          <p:nvPr/>
        </p:nvCxnSpPr>
        <p:spPr>
          <a:xfrm>
            <a:off x="3947652" y="4604458"/>
            <a:ext cx="1641987" cy="0"/>
          </a:xfrm>
          <a:prstGeom prst="straightConnector1">
            <a:avLst/>
          </a:prstGeom>
          <a:ln w="38100">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FF6D7991-8938-C27E-9849-1BAFA039F8C0}"/>
              </a:ext>
            </a:extLst>
          </p:cNvPr>
          <p:cNvCxnSpPr>
            <a:cxnSpLocks/>
          </p:cNvCxnSpPr>
          <p:nvPr/>
        </p:nvCxnSpPr>
        <p:spPr>
          <a:xfrm>
            <a:off x="6735097" y="4604458"/>
            <a:ext cx="1641987" cy="0"/>
          </a:xfrm>
          <a:prstGeom prst="straightConnector1">
            <a:avLst/>
          </a:prstGeom>
          <a:ln w="38100">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597D6178-C08D-EBA8-120B-978BBA86F727}"/>
              </a:ext>
            </a:extLst>
          </p:cNvPr>
          <p:cNvCxnSpPr>
            <a:cxnSpLocks/>
          </p:cNvCxnSpPr>
          <p:nvPr/>
        </p:nvCxnSpPr>
        <p:spPr>
          <a:xfrm>
            <a:off x="9468862" y="4604458"/>
            <a:ext cx="1641987" cy="0"/>
          </a:xfrm>
          <a:prstGeom prst="straightConnector1">
            <a:avLst/>
          </a:prstGeom>
          <a:ln w="38100">
            <a:prstDash val="sysDot"/>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childTnLst>
                                </p:cTn>
                              </p:par>
                            </p:childTnLst>
                          </p:cTn>
                        </p:par>
                        <p:par>
                          <p:cTn id="16" fill="hold">
                            <p:stCondLst>
                              <p:cond delay="2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Google Shape;493;p55"/>
          <p:cNvSpPr/>
          <p:nvPr/>
        </p:nvSpPr>
        <p:spPr>
          <a:xfrm>
            <a:off x="3355952" y="5633614"/>
            <a:ext cx="2467800" cy="484602"/>
          </a:xfrm>
          <a:prstGeom prst="roundRect">
            <a:avLst>
              <a:gd name="adj" fmla="val 8524"/>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2000" b="0" i="0" u="none" strike="noStrike" cap="none" dirty="0">
                <a:solidFill>
                  <a:srgbClr val="002060"/>
                </a:solidFill>
                <a:latin typeface="Arial"/>
                <a:ea typeface="Arial"/>
                <a:cs typeface="Arial"/>
                <a:sym typeface="Arial"/>
              </a:rPr>
              <a:t>Intraday</a:t>
            </a:r>
            <a:endParaRPr sz="2000" b="1" i="0" u="none" strike="noStrike" cap="none" dirty="0">
              <a:solidFill>
                <a:srgbClr val="002060"/>
              </a:solidFill>
              <a:latin typeface="Arial"/>
              <a:ea typeface="Arial"/>
              <a:cs typeface="Arial"/>
              <a:sym typeface="Arial"/>
            </a:endParaRPr>
          </a:p>
        </p:txBody>
      </p:sp>
      <p:sp>
        <p:nvSpPr>
          <p:cNvPr id="494" name="Google Shape;494;p55"/>
          <p:cNvSpPr/>
          <p:nvPr/>
        </p:nvSpPr>
        <p:spPr>
          <a:xfrm>
            <a:off x="454552" y="1202242"/>
            <a:ext cx="2572112" cy="1527349"/>
          </a:xfrm>
          <a:prstGeom prst="chevron">
            <a:avLst>
              <a:gd name="adj" fmla="val 10711"/>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Market Analysis </a:t>
            </a:r>
            <a:endParaRPr sz="1400" b="0" i="0" u="none" strike="noStrike" cap="none">
              <a:solidFill>
                <a:srgbClr val="000000"/>
              </a:solidFill>
              <a:latin typeface="Arial"/>
              <a:ea typeface="Arial"/>
              <a:cs typeface="Arial"/>
              <a:sym typeface="Arial"/>
            </a:endParaRPr>
          </a:p>
        </p:txBody>
      </p:sp>
      <p:sp>
        <p:nvSpPr>
          <p:cNvPr id="495" name="Google Shape;495;p55"/>
          <p:cNvSpPr/>
          <p:nvPr/>
        </p:nvSpPr>
        <p:spPr>
          <a:xfrm>
            <a:off x="3285511"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Data Preprocessing</a:t>
            </a:r>
            <a:endParaRPr lang="en-US" sz="1400" b="0" i="0" u="none" strike="noStrike" cap="none" dirty="0">
              <a:solidFill>
                <a:srgbClr val="000000"/>
              </a:solidFill>
              <a:latin typeface="Arial"/>
              <a:ea typeface="Arial"/>
              <a:cs typeface="Arial"/>
              <a:sym typeface="Arial"/>
            </a:endParaRPr>
          </a:p>
        </p:txBody>
      </p:sp>
      <p:sp>
        <p:nvSpPr>
          <p:cNvPr id="496" name="Google Shape;496;p55"/>
          <p:cNvSpPr/>
          <p:nvPr/>
        </p:nvSpPr>
        <p:spPr>
          <a:xfrm>
            <a:off x="6116470"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Machine Learning Models </a:t>
            </a:r>
            <a:endParaRPr sz="2000" b="0" i="0" u="none" strike="noStrike" cap="none">
              <a:solidFill>
                <a:schemeClr val="dk1"/>
              </a:solidFill>
              <a:latin typeface="Arial"/>
              <a:ea typeface="Arial"/>
              <a:cs typeface="Arial"/>
              <a:sym typeface="Arial"/>
            </a:endParaRPr>
          </a:p>
        </p:txBody>
      </p:sp>
      <p:sp>
        <p:nvSpPr>
          <p:cNvPr id="497" name="Google Shape;497;p55"/>
          <p:cNvSpPr/>
          <p:nvPr/>
        </p:nvSpPr>
        <p:spPr>
          <a:xfrm>
            <a:off x="8947428"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Best Models &amp; Conclusions</a:t>
            </a:r>
            <a:endParaRPr sz="2000" b="0" i="0" u="none" strike="noStrike" cap="none">
              <a:solidFill>
                <a:schemeClr val="dk1"/>
              </a:solidFill>
              <a:latin typeface="Arial"/>
              <a:ea typeface="Arial"/>
              <a:cs typeface="Arial"/>
              <a:sym typeface="Arial"/>
            </a:endParaRPr>
          </a:p>
        </p:txBody>
      </p:sp>
      <p:pic>
        <p:nvPicPr>
          <p:cNvPr id="498" name="Google Shape;498;p55"/>
          <p:cNvPicPr preferRelativeResize="0"/>
          <p:nvPr/>
        </p:nvPicPr>
        <p:blipFill rotWithShape="1">
          <a:blip r:embed="rId3">
            <a:alphaModFix/>
          </a:blip>
          <a:srcRect/>
          <a:stretch/>
        </p:blipFill>
        <p:spPr>
          <a:xfrm>
            <a:off x="168755" y="84751"/>
            <a:ext cx="272915" cy="288267"/>
          </a:xfrm>
          <a:prstGeom prst="rect">
            <a:avLst/>
          </a:prstGeom>
          <a:noFill/>
          <a:ln>
            <a:noFill/>
          </a:ln>
        </p:spPr>
      </p:pic>
      <p:pic>
        <p:nvPicPr>
          <p:cNvPr id="499" name="Google Shape;499;p55"/>
          <p:cNvPicPr preferRelativeResize="0"/>
          <p:nvPr/>
        </p:nvPicPr>
        <p:blipFill rotWithShape="1">
          <a:blip r:embed="rId4">
            <a:alphaModFix/>
          </a:blip>
          <a:srcRect t="30315" b="31982"/>
          <a:stretch/>
        </p:blipFill>
        <p:spPr>
          <a:xfrm>
            <a:off x="11110849" y="72150"/>
            <a:ext cx="909600" cy="342924"/>
          </a:xfrm>
          <a:prstGeom prst="rect">
            <a:avLst/>
          </a:prstGeom>
          <a:noFill/>
          <a:ln>
            <a:noFill/>
          </a:ln>
        </p:spPr>
      </p:pic>
      <p:pic>
        <p:nvPicPr>
          <p:cNvPr id="500" name="Google Shape;500;p55"/>
          <p:cNvPicPr preferRelativeResize="0"/>
          <p:nvPr/>
        </p:nvPicPr>
        <p:blipFill rotWithShape="1">
          <a:blip r:embed="rId5">
            <a:alphaModFix/>
          </a:blip>
          <a:srcRect/>
          <a:stretch/>
        </p:blipFill>
        <p:spPr>
          <a:xfrm>
            <a:off x="1316925" y="2313575"/>
            <a:ext cx="765025" cy="765025"/>
          </a:xfrm>
          <a:prstGeom prst="rect">
            <a:avLst/>
          </a:prstGeom>
          <a:noFill/>
          <a:ln>
            <a:noFill/>
          </a:ln>
        </p:spPr>
      </p:pic>
      <p:sp>
        <p:nvSpPr>
          <p:cNvPr id="501" name="Google Shape;501;p55"/>
          <p:cNvSpPr txBox="1"/>
          <p:nvPr/>
        </p:nvSpPr>
        <p:spPr>
          <a:xfrm>
            <a:off x="982886" y="3541058"/>
            <a:ext cx="10072347" cy="211470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3200"/>
              <a:buFont typeface="Arial"/>
              <a:buNone/>
            </a:pPr>
            <a:r>
              <a:rPr lang="en-US" sz="3000" b="0" i="0" u="none" strike="noStrike" cap="none">
                <a:solidFill>
                  <a:srgbClr val="002060"/>
                </a:solidFill>
                <a:latin typeface="Arial"/>
                <a:ea typeface="Arial"/>
                <a:cs typeface="Arial"/>
                <a:sym typeface="Arial"/>
              </a:rPr>
              <a:t>The</a:t>
            </a:r>
            <a:r>
              <a:rPr lang="en-US" sz="3000" b="1" i="0" u="none" strike="noStrike" cap="none">
                <a:solidFill>
                  <a:srgbClr val="002060"/>
                </a:solidFill>
                <a:latin typeface="Arial"/>
                <a:ea typeface="Arial"/>
                <a:cs typeface="Arial"/>
                <a:sym typeface="Arial"/>
              </a:rPr>
              <a:t> Balancing Mechanism </a:t>
            </a:r>
            <a:r>
              <a:rPr lang="en-US" sz="3000" b="0" i="0" u="none" strike="noStrike" cap="none">
                <a:solidFill>
                  <a:srgbClr val="002060"/>
                </a:solidFill>
                <a:latin typeface="Arial"/>
                <a:ea typeface="Arial"/>
                <a:cs typeface="Arial"/>
                <a:sym typeface="Arial"/>
              </a:rPr>
              <a:t>is the market used by National Grid to solve grid constraints and to match supply and demand in real time in the UK. </a:t>
            </a:r>
            <a:endParaRPr sz="3000" b="0" i="0" u="none" strike="noStrike" cap="none">
              <a:solidFill>
                <a:srgbClr val="002060"/>
              </a:solidFill>
              <a:latin typeface="Arial"/>
              <a:ea typeface="Arial"/>
              <a:cs typeface="Arial"/>
              <a:sym typeface="Arial"/>
            </a:endParaRPr>
          </a:p>
        </p:txBody>
      </p:sp>
      <p:sp>
        <p:nvSpPr>
          <p:cNvPr id="502" name="Google Shape;502;p55"/>
          <p:cNvSpPr txBox="1"/>
          <p:nvPr/>
        </p:nvSpPr>
        <p:spPr>
          <a:xfrm>
            <a:off x="620342" y="643556"/>
            <a:ext cx="10951313" cy="558685"/>
          </a:xfrm>
          <a:prstGeom prst="rect">
            <a:avLst/>
          </a:prstGeom>
          <a:noFill/>
          <a:ln>
            <a:noFill/>
          </a:ln>
        </p:spPr>
        <p:txBody>
          <a:bodyPr spcFirstLastPara="1" wrap="square" lIns="91425" tIns="45700" rIns="91425" bIns="45700" anchor="t" anchorCtr="0">
            <a:normAutofit lnSpcReduction="10000"/>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Process</a:t>
            </a:r>
            <a:endParaRPr sz="3200" b="1" i="0" u="none" strike="noStrike" cap="none">
              <a:solidFill>
                <a:srgbClr val="002060"/>
              </a:solidFill>
              <a:latin typeface="Arial"/>
              <a:ea typeface="Arial"/>
              <a:cs typeface="Arial"/>
              <a:sym typeface="Arial"/>
            </a:endParaRPr>
          </a:p>
        </p:txBody>
      </p:sp>
      <p:sp>
        <p:nvSpPr>
          <p:cNvPr id="503" name="Google Shape;503;p55"/>
          <p:cNvSpPr/>
          <p:nvPr/>
        </p:nvSpPr>
        <p:spPr>
          <a:xfrm>
            <a:off x="6247659" y="5633614"/>
            <a:ext cx="2467800" cy="484602"/>
          </a:xfrm>
          <a:prstGeom prst="roundRect">
            <a:avLst>
              <a:gd name="adj" fmla="val 8524"/>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2000" b="0" i="0" u="none" strike="noStrike" cap="none" dirty="0">
                <a:solidFill>
                  <a:srgbClr val="002060"/>
                </a:solidFill>
                <a:latin typeface="Arial"/>
                <a:ea typeface="Arial"/>
                <a:cs typeface="Arial"/>
                <a:sym typeface="Arial"/>
              </a:rPr>
              <a:t>Auction</a:t>
            </a:r>
            <a:endParaRPr sz="1400" b="0" i="0" u="none" strike="noStrike" cap="none" dirty="0">
              <a:solidFill>
                <a:srgbClr val="002060"/>
              </a:solidFill>
              <a:latin typeface="Arial"/>
              <a:ea typeface="Arial"/>
              <a:cs typeface="Arial"/>
              <a:sym typeface="Arial"/>
            </a:endParaRPr>
          </a:p>
        </p:txBody>
      </p:sp>
      <p:pic>
        <p:nvPicPr>
          <p:cNvPr id="504" name="Google Shape;504;p55"/>
          <p:cNvPicPr preferRelativeResize="0"/>
          <p:nvPr/>
        </p:nvPicPr>
        <p:blipFill rotWithShape="1">
          <a:blip r:embed="rId6">
            <a:alphaModFix/>
          </a:blip>
          <a:srcRect/>
          <a:stretch/>
        </p:blipFill>
        <p:spPr>
          <a:xfrm>
            <a:off x="10270568" y="64334"/>
            <a:ext cx="674713" cy="38224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01"/>
                                        </p:tgtEl>
                                        <p:attrNameLst>
                                          <p:attrName>style.visibility</p:attrName>
                                        </p:attrNameLst>
                                      </p:cBhvr>
                                      <p:to>
                                        <p:strVal val="visible"/>
                                      </p:to>
                                    </p:set>
                                    <p:animEffect transition="in" filter="fade">
                                      <p:cBhvr>
                                        <p:cTn id="7" dur="500"/>
                                        <p:tgtEl>
                                          <p:spTgt spid="501"/>
                                        </p:tgtEl>
                                      </p:cBhvr>
                                    </p:animEffect>
                                  </p:childTnLst>
                                </p:cTn>
                              </p:par>
                              <p:par>
                                <p:cTn id="8" presetID="10" presetClass="entr" presetSubtype="0" fill="hold" nodeType="withEffect">
                                  <p:stCondLst>
                                    <p:cond delay="0"/>
                                  </p:stCondLst>
                                  <p:childTnLst>
                                    <p:set>
                                      <p:cBhvr>
                                        <p:cTn id="9" dur="1" fill="hold">
                                          <p:stCondLst>
                                            <p:cond delay="0"/>
                                          </p:stCondLst>
                                        </p:cTn>
                                        <p:tgtEl>
                                          <p:spTgt spid="500"/>
                                        </p:tgtEl>
                                        <p:attrNameLst>
                                          <p:attrName>style.visibility</p:attrName>
                                        </p:attrNameLst>
                                      </p:cBhvr>
                                      <p:to>
                                        <p:strVal val="visible"/>
                                      </p:to>
                                    </p:set>
                                    <p:animEffect transition="in" filter="fade">
                                      <p:cBhvr>
                                        <p:cTn id="10" dur="500"/>
                                        <p:tgtEl>
                                          <p:spTgt spid="500"/>
                                        </p:tgtEl>
                                      </p:cBhvr>
                                    </p:animEffect>
                                  </p:childTnLst>
                                </p:cTn>
                              </p:par>
                            </p:childTnLst>
                          </p:cTn>
                        </p:par>
                      </p:childTnLst>
                    </p:cTn>
                  </p:par>
                  <p:par>
                    <p:cTn id="11" fill="hold">
                      <p:stCondLst>
                        <p:cond delay="indefinite"/>
                      </p:stCondLst>
                      <p:childTnLst>
                        <p:par>
                          <p:cTn id="12" fill="hold">
                            <p:stCondLst>
                              <p:cond delay="0"/>
                            </p:stCondLst>
                            <p:childTnLst>
                              <p:par>
                                <p:cTn id="13" presetID="23" presetClass="entr" presetSubtype="16" fill="hold" nodeType="clickEffect">
                                  <p:stCondLst>
                                    <p:cond delay="0"/>
                                  </p:stCondLst>
                                  <p:childTnLst>
                                    <p:set>
                                      <p:cBhvr>
                                        <p:cTn id="14" dur="1" fill="hold">
                                          <p:stCondLst>
                                            <p:cond delay="0"/>
                                          </p:stCondLst>
                                        </p:cTn>
                                        <p:tgtEl>
                                          <p:spTgt spid="493"/>
                                        </p:tgtEl>
                                        <p:attrNameLst>
                                          <p:attrName>style.visibility</p:attrName>
                                        </p:attrNameLst>
                                      </p:cBhvr>
                                      <p:to>
                                        <p:strVal val="visible"/>
                                      </p:to>
                                    </p:set>
                                    <p:anim calcmode="lin" valueType="num">
                                      <p:cBhvr additive="base">
                                        <p:cTn id="15" dur="500"/>
                                        <p:tgtEl>
                                          <p:spTgt spid="493"/>
                                        </p:tgtEl>
                                        <p:attrNameLst>
                                          <p:attrName>ppt_w</p:attrName>
                                        </p:attrNameLst>
                                      </p:cBhvr>
                                      <p:tavLst>
                                        <p:tav tm="0">
                                          <p:val>
                                            <p:strVal val="0"/>
                                          </p:val>
                                        </p:tav>
                                        <p:tav tm="100000">
                                          <p:val>
                                            <p:strVal val="#ppt_w"/>
                                          </p:val>
                                        </p:tav>
                                      </p:tavLst>
                                    </p:anim>
                                    <p:anim calcmode="lin" valueType="num">
                                      <p:cBhvr additive="base">
                                        <p:cTn id="16" dur="500"/>
                                        <p:tgtEl>
                                          <p:spTgt spid="493"/>
                                        </p:tgtEl>
                                        <p:attrNameLst>
                                          <p:attrName>ppt_h</p:attrName>
                                        </p:attrNameLst>
                                      </p:cBhvr>
                                      <p:tavLst>
                                        <p:tav tm="0">
                                          <p:val>
                                            <p:strVal val="0"/>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23" presetClass="entr" presetSubtype="16" fill="hold" nodeType="clickEffect">
                                  <p:stCondLst>
                                    <p:cond delay="0"/>
                                  </p:stCondLst>
                                  <p:childTnLst>
                                    <p:set>
                                      <p:cBhvr>
                                        <p:cTn id="20" dur="1" fill="hold">
                                          <p:stCondLst>
                                            <p:cond delay="0"/>
                                          </p:stCondLst>
                                        </p:cTn>
                                        <p:tgtEl>
                                          <p:spTgt spid="503"/>
                                        </p:tgtEl>
                                        <p:attrNameLst>
                                          <p:attrName>style.visibility</p:attrName>
                                        </p:attrNameLst>
                                      </p:cBhvr>
                                      <p:to>
                                        <p:strVal val="visible"/>
                                      </p:to>
                                    </p:set>
                                    <p:anim calcmode="lin" valueType="num">
                                      <p:cBhvr additive="base">
                                        <p:cTn id="21" dur="500"/>
                                        <p:tgtEl>
                                          <p:spTgt spid="503"/>
                                        </p:tgtEl>
                                        <p:attrNameLst>
                                          <p:attrName>ppt_w</p:attrName>
                                        </p:attrNameLst>
                                      </p:cBhvr>
                                      <p:tavLst>
                                        <p:tav tm="0">
                                          <p:val>
                                            <p:strVal val="0"/>
                                          </p:val>
                                        </p:tav>
                                        <p:tav tm="100000">
                                          <p:val>
                                            <p:strVal val="#ppt_w"/>
                                          </p:val>
                                        </p:tav>
                                      </p:tavLst>
                                    </p:anim>
                                    <p:anim calcmode="lin" valueType="num">
                                      <p:cBhvr additive="base">
                                        <p:cTn id="22" dur="500"/>
                                        <p:tgtEl>
                                          <p:spTgt spid="50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grpSp>
        <p:nvGrpSpPr>
          <p:cNvPr id="509" name="Google Shape;509;p13"/>
          <p:cNvGrpSpPr/>
          <p:nvPr/>
        </p:nvGrpSpPr>
        <p:grpSpPr>
          <a:xfrm>
            <a:off x="3109092" y="3029430"/>
            <a:ext cx="8416673" cy="3394050"/>
            <a:chOff x="3109092" y="3029430"/>
            <a:chExt cx="8416673" cy="3394050"/>
          </a:xfrm>
        </p:grpSpPr>
        <p:grpSp>
          <p:nvGrpSpPr>
            <p:cNvPr id="510" name="Google Shape;510;p13"/>
            <p:cNvGrpSpPr/>
            <p:nvPr/>
          </p:nvGrpSpPr>
          <p:grpSpPr>
            <a:xfrm>
              <a:off x="3109092" y="3029430"/>
              <a:ext cx="8416673" cy="3394050"/>
              <a:chOff x="3202196" y="3316508"/>
              <a:chExt cx="8416673" cy="3394050"/>
            </a:xfrm>
          </p:grpSpPr>
          <p:pic>
            <p:nvPicPr>
              <p:cNvPr id="511" name="Google Shape;511;p13"/>
              <p:cNvPicPr preferRelativeResize="0"/>
              <p:nvPr/>
            </p:nvPicPr>
            <p:blipFill rotWithShape="1">
              <a:blip r:embed="rId3">
                <a:alphaModFix/>
              </a:blip>
              <a:srcRect l="4348" r="26610"/>
              <a:stretch/>
            </p:blipFill>
            <p:spPr>
              <a:xfrm>
                <a:off x="3202196" y="3316508"/>
                <a:ext cx="8416673" cy="3394050"/>
              </a:xfrm>
              <a:prstGeom prst="rect">
                <a:avLst/>
              </a:prstGeom>
              <a:noFill/>
              <a:ln>
                <a:noFill/>
              </a:ln>
            </p:spPr>
          </p:pic>
          <p:sp>
            <p:nvSpPr>
              <p:cNvPr id="512" name="Google Shape;512;p13"/>
              <p:cNvSpPr txBox="1"/>
              <p:nvPr/>
            </p:nvSpPr>
            <p:spPr>
              <a:xfrm>
                <a:off x="3822554" y="6180955"/>
                <a:ext cx="3374571"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1 Day = 48 Settlement Periods</a:t>
                </a:r>
                <a:endParaRPr sz="1400" b="1" i="0" u="none" strike="noStrike" cap="none">
                  <a:solidFill>
                    <a:srgbClr val="000000"/>
                  </a:solidFill>
                  <a:latin typeface="Arial"/>
                  <a:ea typeface="Arial"/>
                  <a:cs typeface="Arial"/>
                  <a:sym typeface="Arial"/>
                </a:endParaRPr>
              </a:p>
            </p:txBody>
          </p:sp>
          <p:sp>
            <p:nvSpPr>
              <p:cNvPr id="513" name="Google Shape;513;p13"/>
              <p:cNvSpPr txBox="1"/>
              <p:nvPr/>
            </p:nvSpPr>
            <p:spPr>
              <a:xfrm>
                <a:off x="7980897" y="6180955"/>
                <a:ext cx="3374571"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1 Day = 48 Settlement Periods</a:t>
                </a:r>
                <a:endParaRPr sz="1400" b="1" i="0" u="none" strike="noStrike" cap="none">
                  <a:solidFill>
                    <a:srgbClr val="000000"/>
                  </a:solidFill>
                  <a:latin typeface="Arial"/>
                  <a:ea typeface="Arial"/>
                  <a:cs typeface="Arial"/>
                  <a:sym typeface="Arial"/>
                </a:endParaRPr>
              </a:p>
            </p:txBody>
          </p:sp>
        </p:grpSp>
        <p:grpSp>
          <p:nvGrpSpPr>
            <p:cNvPr id="514" name="Google Shape;514;p13"/>
            <p:cNvGrpSpPr/>
            <p:nvPr/>
          </p:nvGrpSpPr>
          <p:grpSpPr>
            <a:xfrm>
              <a:off x="9367573" y="4271769"/>
              <a:ext cx="563868" cy="400200"/>
              <a:chOff x="10019887" y="3215369"/>
              <a:chExt cx="563868" cy="400200"/>
            </a:xfrm>
          </p:grpSpPr>
          <p:pic>
            <p:nvPicPr>
              <p:cNvPr id="515" name="Google Shape;515;p13"/>
              <p:cNvPicPr preferRelativeResize="0"/>
              <p:nvPr/>
            </p:nvPicPr>
            <p:blipFill rotWithShape="1">
              <a:blip r:embed="rId4">
                <a:alphaModFix/>
              </a:blip>
              <a:srcRect/>
              <a:stretch/>
            </p:blipFill>
            <p:spPr>
              <a:xfrm>
                <a:off x="10309255" y="3295362"/>
                <a:ext cx="274500" cy="274500"/>
              </a:xfrm>
              <a:prstGeom prst="rect">
                <a:avLst/>
              </a:prstGeom>
              <a:noFill/>
              <a:ln>
                <a:noFill/>
              </a:ln>
            </p:spPr>
          </p:pic>
          <p:sp>
            <p:nvSpPr>
              <p:cNvPr id="516" name="Google Shape;516;p13"/>
              <p:cNvSpPr txBox="1"/>
              <p:nvPr/>
            </p:nvSpPr>
            <p:spPr>
              <a:xfrm>
                <a:off x="10019887" y="3215369"/>
                <a:ext cx="3708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a:t>
                </a:r>
                <a:endParaRPr sz="1400" b="1" i="0" u="none" strike="noStrike" cap="none">
                  <a:solidFill>
                    <a:srgbClr val="000000"/>
                  </a:solidFill>
                  <a:latin typeface="Arial"/>
                  <a:ea typeface="Arial"/>
                  <a:cs typeface="Arial"/>
                  <a:sym typeface="Arial"/>
                </a:endParaRPr>
              </a:p>
            </p:txBody>
          </p:sp>
        </p:grpSp>
        <p:grpSp>
          <p:nvGrpSpPr>
            <p:cNvPr id="517" name="Google Shape;517;p13"/>
            <p:cNvGrpSpPr/>
            <p:nvPr/>
          </p:nvGrpSpPr>
          <p:grpSpPr>
            <a:xfrm>
              <a:off x="5066244" y="4255318"/>
              <a:ext cx="596630" cy="400079"/>
              <a:chOff x="9346052" y="3215490"/>
              <a:chExt cx="596630" cy="400079"/>
            </a:xfrm>
          </p:grpSpPr>
          <p:pic>
            <p:nvPicPr>
              <p:cNvPr id="518" name="Google Shape;518;p13"/>
              <p:cNvPicPr preferRelativeResize="0"/>
              <p:nvPr/>
            </p:nvPicPr>
            <p:blipFill rotWithShape="1">
              <a:blip r:embed="rId4">
                <a:alphaModFix/>
              </a:blip>
              <a:srcRect/>
              <a:stretch/>
            </p:blipFill>
            <p:spPr>
              <a:xfrm>
                <a:off x="9668182" y="3294782"/>
                <a:ext cx="274500" cy="274519"/>
              </a:xfrm>
              <a:prstGeom prst="rect">
                <a:avLst/>
              </a:prstGeom>
              <a:noFill/>
              <a:ln>
                <a:noFill/>
              </a:ln>
            </p:spPr>
          </p:pic>
          <p:sp>
            <p:nvSpPr>
              <p:cNvPr id="519" name="Google Shape;519;p13"/>
              <p:cNvSpPr txBox="1"/>
              <p:nvPr/>
            </p:nvSpPr>
            <p:spPr>
              <a:xfrm>
                <a:off x="9346052" y="3215490"/>
                <a:ext cx="406474" cy="40007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a:t>
                </a:r>
                <a:endParaRPr sz="1400" b="1" i="0" u="none" strike="noStrike" cap="none">
                  <a:solidFill>
                    <a:srgbClr val="000000"/>
                  </a:solidFill>
                  <a:latin typeface="Arial"/>
                  <a:ea typeface="Arial"/>
                  <a:cs typeface="Arial"/>
                  <a:sym typeface="Arial"/>
                </a:endParaRPr>
              </a:p>
            </p:txBody>
          </p:sp>
        </p:grpSp>
      </p:grpSp>
      <p:sp>
        <p:nvSpPr>
          <p:cNvPr id="520" name="Google Shape;520;p13"/>
          <p:cNvSpPr/>
          <p:nvPr/>
        </p:nvSpPr>
        <p:spPr>
          <a:xfrm>
            <a:off x="454552" y="1202242"/>
            <a:ext cx="2572112" cy="1527349"/>
          </a:xfrm>
          <a:prstGeom prst="chevron">
            <a:avLst>
              <a:gd name="adj" fmla="val 10711"/>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Market Analysis </a:t>
            </a:r>
            <a:endParaRPr sz="1400" b="0" i="0" u="none" strike="noStrike" cap="none">
              <a:solidFill>
                <a:srgbClr val="000000"/>
              </a:solidFill>
              <a:latin typeface="Arial"/>
              <a:ea typeface="Arial"/>
              <a:cs typeface="Arial"/>
              <a:sym typeface="Arial"/>
            </a:endParaRPr>
          </a:p>
        </p:txBody>
      </p:sp>
      <p:sp>
        <p:nvSpPr>
          <p:cNvPr id="521" name="Google Shape;521;p13"/>
          <p:cNvSpPr/>
          <p:nvPr/>
        </p:nvSpPr>
        <p:spPr>
          <a:xfrm>
            <a:off x="3285511"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lvl="0" algn="ctr">
              <a:buSzPts val="2000"/>
            </a:pPr>
            <a:r>
              <a:rPr lang="en-US" sz="2000" dirty="0">
                <a:solidFill>
                  <a:schemeClr val="dk1"/>
                </a:solidFill>
              </a:rPr>
              <a:t>Data Preprocessing</a:t>
            </a:r>
            <a:endParaRPr lang="en-US" dirty="0"/>
          </a:p>
        </p:txBody>
      </p:sp>
      <p:sp>
        <p:nvSpPr>
          <p:cNvPr id="522" name="Google Shape;522;p13"/>
          <p:cNvSpPr/>
          <p:nvPr/>
        </p:nvSpPr>
        <p:spPr>
          <a:xfrm>
            <a:off x="6116470"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Machine Learning Models </a:t>
            </a:r>
            <a:endParaRPr sz="2000" b="0" i="0" u="none" strike="noStrike" cap="none">
              <a:solidFill>
                <a:schemeClr val="dk1"/>
              </a:solidFill>
              <a:latin typeface="Arial"/>
              <a:ea typeface="Arial"/>
              <a:cs typeface="Arial"/>
              <a:sym typeface="Arial"/>
            </a:endParaRPr>
          </a:p>
        </p:txBody>
      </p:sp>
      <p:sp>
        <p:nvSpPr>
          <p:cNvPr id="523" name="Google Shape;523;p13"/>
          <p:cNvSpPr/>
          <p:nvPr/>
        </p:nvSpPr>
        <p:spPr>
          <a:xfrm>
            <a:off x="8947428"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Best Models &amp; Conclusions</a:t>
            </a:r>
            <a:endParaRPr sz="2000" b="0" i="0" u="none" strike="noStrike" cap="none">
              <a:solidFill>
                <a:schemeClr val="dk1"/>
              </a:solidFill>
              <a:latin typeface="Arial"/>
              <a:ea typeface="Arial"/>
              <a:cs typeface="Arial"/>
              <a:sym typeface="Arial"/>
            </a:endParaRPr>
          </a:p>
        </p:txBody>
      </p:sp>
      <p:pic>
        <p:nvPicPr>
          <p:cNvPr id="524" name="Google Shape;524;p13"/>
          <p:cNvPicPr preferRelativeResize="0"/>
          <p:nvPr/>
        </p:nvPicPr>
        <p:blipFill rotWithShape="1">
          <a:blip r:embed="rId5">
            <a:alphaModFix/>
          </a:blip>
          <a:srcRect/>
          <a:stretch/>
        </p:blipFill>
        <p:spPr>
          <a:xfrm>
            <a:off x="168755" y="84751"/>
            <a:ext cx="272915" cy="288267"/>
          </a:xfrm>
          <a:prstGeom prst="rect">
            <a:avLst/>
          </a:prstGeom>
          <a:noFill/>
          <a:ln>
            <a:noFill/>
          </a:ln>
        </p:spPr>
      </p:pic>
      <p:pic>
        <p:nvPicPr>
          <p:cNvPr id="525" name="Google Shape;525;p13"/>
          <p:cNvPicPr preferRelativeResize="0"/>
          <p:nvPr/>
        </p:nvPicPr>
        <p:blipFill rotWithShape="1">
          <a:blip r:embed="rId6">
            <a:alphaModFix/>
          </a:blip>
          <a:srcRect t="30315" b="31982"/>
          <a:stretch/>
        </p:blipFill>
        <p:spPr>
          <a:xfrm>
            <a:off x="11110849" y="72150"/>
            <a:ext cx="909600" cy="342924"/>
          </a:xfrm>
          <a:prstGeom prst="rect">
            <a:avLst/>
          </a:prstGeom>
          <a:noFill/>
          <a:ln>
            <a:noFill/>
          </a:ln>
        </p:spPr>
      </p:pic>
      <p:pic>
        <p:nvPicPr>
          <p:cNvPr id="526" name="Google Shape;526;p13"/>
          <p:cNvPicPr preferRelativeResize="0"/>
          <p:nvPr/>
        </p:nvPicPr>
        <p:blipFill rotWithShape="1">
          <a:blip r:embed="rId7">
            <a:alphaModFix/>
          </a:blip>
          <a:srcRect/>
          <a:stretch/>
        </p:blipFill>
        <p:spPr>
          <a:xfrm>
            <a:off x="1316925" y="2313575"/>
            <a:ext cx="765025" cy="765025"/>
          </a:xfrm>
          <a:prstGeom prst="rect">
            <a:avLst/>
          </a:prstGeom>
          <a:noFill/>
          <a:ln>
            <a:noFill/>
          </a:ln>
        </p:spPr>
      </p:pic>
      <p:sp>
        <p:nvSpPr>
          <p:cNvPr id="527" name="Google Shape;527;p13"/>
          <p:cNvSpPr/>
          <p:nvPr/>
        </p:nvSpPr>
        <p:spPr>
          <a:xfrm>
            <a:off x="8221415" y="4710507"/>
            <a:ext cx="185058" cy="917760"/>
          </a:xfrm>
          <a:prstGeom prst="rect">
            <a:avLst/>
          </a:prstGeom>
          <a:solidFill>
            <a:srgbClr val="7EFF96"/>
          </a:solidFill>
          <a:ln w="38100" cap="flat" cmpd="sng">
            <a:solidFill>
              <a:schemeClr val="accent3"/>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accent3"/>
              </a:solidFill>
              <a:latin typeface="Arial"/>
              <a:ea typeface="Arial"/>
              <a:cs typeface="Arial"/>
              <a:sym typeface="Arial"/>
            </a:endParaRPr>
          </a:p>
        </p:txBody>
      </p:sp>
      <p:sp>
        <p:nvSpPr>
          <p:cNvPr id="528" name="Google Shape;528;p13"/>
          <p:cNvSpPr txBox="1"/>
          <p:nvPr/>
        </p:nvSpPr>
        <p:spPr>
          <a:xfrm>
            <a:off x="620342" y="643556"/>
            <a:ext cx="10951313" cy="558685"/>
          </a:xfrm>
          <a:prstGeom prst="rect">
            <a:avLst/>
          </a:prstGeom>
          <a:noFill/>
          <a:ln>
            <a:noFill/>
          </a:ln>
        </p:spPr>
        <p:txBody>
          <a:bodyPr spcFirstLastPara="1" wrap="square" lIns="91425" tIns="45700" rIns="91425" bIns="45700" anchor="t" anchorCtr="0">
            <a:normAutofit lnSpcReduction="10000"/>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Process</a:t>
            </a:r>
            <a:endParaRPr sz="3200" b="1" i="0" u="none" strike="noStrike" cap="none">
              <a:solidFill>
                <a:srgbClr val="002060"/>
              </a:solidFill>
              <a:latin typeface="Arial"/>
              <a:ea typeface="Arial"/>
              <a:cs typeface="Arial"/>
              <a:sym typeface="Arial"/>
            </a:endParaRPr>
          </a:p>
        </p:txBody>
      </p:sp>
      <p:grpSp>
        <p:nvGrpSpPr>
          <p:cNvPr id="529" name="Google Shape;529;p13"/>
          <p:cNvGrpSpPr/>
          <p:nvPr/>
        </p:nvGrpSpPr>
        <p:grpSpPr>
          <a:xfrm>
            <a:off x="506708" y="3513750"/>
            <a:ext cx="2467800" cy="2526900"/>
            <a:chOff x="506708" y="3513750"/>
            <a:chExt cx="2467800" cy="2526900"/>
          </a:xfrm>
        </p:grpSpPr>
        <p:sp>
          <p:nvSpPr>
            <p:cNvPr id="530" name="Google Shape;530;p13"/>
            <p:cNvSpPr/>
            <p:nvPr/>
          </p:nvSpPr>
          <p:spPr>
            <a:xfrm>
              <a:off x="506708" y="3513750"/>
              <a:ext cx="2467800" cy="2526900"/>
            </a:xfrm>
            <a:prstGeom prst="roundRect">
              <a:avLst>
                <a:gd name="adj" fmla="val 8524"/>
              </a:avLst>
            </a:prstGeom>
            <a:solidFill>
              <a:srgbClr val="A9FFB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253BC8"/>
                  </a:solidFill>
                  <a:latin typeface="Arial"/>
                  <a:ea typeface="Arial"/>
                  <a:cs typeface="Arial"/>
                  <a:sym typeface="Arial"/>
                </a:rPr>
                <a:t>Balancing Mechanism Unit </a:t>
              </a:r>
              <a:r>
                <a:rPr lang="en-US" sz="1400" b="1" i="0" u="none" strike="noStrike" cap="none">
                  <a:solidFill>
                    <a:srgbClr val="253BC8"/>
                  </a:solidFill>
                  <a:latin typeface="Arial"/>
                  <a:ea typeface="Arial"/>
                  <a:cs typeface="Arial"/>
                  <a:sym typeface="Arial"/>
                </a:rPr>
                <a:t>BMU</a:t>
              </a:r>
              <a:endParaRPr sz="1400" b="1" i="0" u="none" strike="noStrike" cap="none">
                <a:solidFill>
                  <a:srgbClr val="253BC8"/>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253BC8"/>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253BC8"/>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253BC8"/>
                </a:solidFill>
                <a:latin typeface="Arial"/>
                <a:ea typeface="Arial"/>
                <a:cs typeface="Arial"/>
                <a:sym typeface="Arial"/>
              </a:endParaRPr>
            </a:p>
          </p:txBody>
        </p:sp>
        <p:pic>
          <p:nvPicPr>
            <p:cNvPr id="531" name="Google Shape;531;p13"/>
            <p:cNvPicPr preferRelativeResize="0"/>
            <p:nvPr/>
          </p:nvPicPr>
          <p:blipFill rotWithShape="1">
            <a:blip r:embed="rId8">
              <a:alphaModFix/>
            </a:blip>
            <a:srcRect/>
            <a:stretch/>
          </p:blipFill>
          <p:spPr>
            <a:xfrm>
              <a:off x="1244167" y="4776257"/>
              <a:ext cx="992925" cy="992900"/>
            </a:xfrm>
            <a:prstGeom prst="rect">
              <a:avLst/>
            </a:prstGeom>
            <a:noFill/>
            <a:ln>
              <a:noFill/>
            </a:ln>
          </p:spPr>
        </p:pic>
      </p:grpSp>
      <p:pic>
        <p:nvPicPr>
          <p:cNvPr id="532" name="Google Shape;532;p13"/>
          <p:cNvPicPr preferRelativeResize="0"/>
          <p:nvPr/>
        </p:nvPicPr>
        <p:blipFill rotWithShape="1">
          <a:blip r:embed="rId9">
            <a:alphaModFix/>
          </a:blip>
          <a:srcRect/>
          <a:stretch/>
        </p:blipFill>
        <p:spPr>
          <a:xfrm>
            <a:off x="10270568" y="64334"/>
            <a:ext cx="674713" cy="382241"/>
          </a:xfrm>
          <a:prstGeom prst="rect">
            <a:avLst/>
          </a:prstGeom>
          <a:noFill/>
          <a:ln>
            <a:noFill/>
          </a:ln>
        </p:spPr>
      </p:pic>
      <p:sp>
        <p:nvSpPr>
          <p:cNvPr id="2" name="TextBox 1">
            <a:extLst>
              <a:ext uri="{FF2B5EF4-FFF2-40B4-BE49-F238E27FC236}">
                <a16:creationId xmlns:a16="http://schemas.microsoft.com/office/drawing/2014/main" id="{357153F1-50E2-971C-29E3-85113D9A1176}"/>
              </a:ext>
            </a:extLst>
          </p:cNvPr>
          <p:cNvSpPr txBox="1"/>
          <p:nvPr/>
        </p:nvSpPr>
        <p:spPr>
          <a:xfrm>
            <a:off x="4646645" y="3315478"/>
            <a:ext cx="1210978" cy="307777"/>
          </a:xfrm>
          <a:prstGeom prst="rect">
            <a:avLst/>
          </a:prstGeom>
          <a:noFill/>
        </p:spPr>
        <p:txBody>
          <a:bodyPr wrap="square" rtlCol="0">
            <a:spAutoFit/>
          </a:bodyPr>
          <a:lstStyle/>
          <a:p>
            <a:pPr algn="ctr"/>
            <a:r>
              <a:rPr lang="es-ES" b="1" dirty="0"/>
              <a:t>BID</a:t>
            </a:r>
            <a:endParaRPr lang="en-US" b="1" dirty="0"/>
          </a:p>
        </p:txBody>
      </p:sp>
      <p:sp>
        <p:nvSpPr>
          <p:cNvPr id="3" name="TextBox 2">
            <a:extLst>
              <a:ext uri="{FF2B5EF4-FFF2-40B4-BE49-F238E27FC236}">
                <a16:creationId xmlns:a16="http://schemas.microsoft.com/office/drawing/2014/main" id="{4CAF96D4-36A4-9B51-D551-D174233064B1}"/>
              </a:ext>
            </a:extLst>
          </p:cNvPr>
          <p:cNvSpPr txBox="1"/>
          <p:nvPr/>
        </p:nvSpPr>
        <p:spPr>
          <a:xfrm>
            <a:off x="9022506" y="3315478"/>
            <a:ext cx="1210978" cy="307777"/>
          </a:xfrm>
          <a:prstGeom prst="rect">
            <a:avLst/>
          </a:prstGeom>
          <a:noFill/>
        </p:spPr>
        <p:txBody>
          <a:bodyPr wrap="square" rtlCol="0">
            <a:spAutoFit/>
          </a:bodyPr>
          <a:lstStyle/>
          <a:p>
            <a:pPr algn="ctr"/>
            <a:r>
              <a:rPr lang="es-ES" b="1" dirty="0"/>
              <a:t>OFFER</a:t>
            </a:r>
            <a:endParaRPr lang="en-US"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29"/>
                                        </p:tgtEl>
                                        <p:attrNameLst>
                                          <p:attrName>style.visibility</p:attrName>
                                        </p:attrNameLst>
                                      </p:cBhvr>
                                      <p:to>
                                        <p:strVal val="visible"/>
                                      </p:to>
                                    </p:set>
                                    <p:animEffect transition="in" filter="fade">
                                      <p:cBhvr>
                                        <p:cTn id="7" dur="500"/>
                                        <p:tgtEl>
                                          <p:spTgt spid="5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09"/>
                                        </p:tgtEl>
                                        <p:attrNameLst>
                                          <p:attrName>style.visibility</p:attrName>
                                        </p:attrNameLst>
                                      </p:cBhvr>
                                      <p:to>
                                        <p:strVal val="visible"/>
                                      </p:to>
                                    </p:set>
                                    <p:animEffect transition="in" filter="fade">
                                      <p:cBhvr>
                                        <p:cTn id="12" dur="500"/>
                                        <p:tgtEl>
                                          <p:spTgt spid="50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27"/>
                                        </p:tgtEl>
                                        <p:attrNameLst>
                                          <p:attrName>style.visibility</p:attrName>
                                        </p:attrNameLst>
                                      </p:cBhvr>
                                      <p:to>
                                        <p:strVal val="visible"/>
                                      </p:to>
                                    </p:set>
                                    <p:animEffect transition="in" filter="fade">
                                      <p:cBhvr>
                                        <p:cTn id="21" dur="500"/>
                                        <p:tgtEl>
                                          <p:spTgt spid="5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7" grpId="0" animBg="1"/>
      <p:bldP spid="2" grpId="0"/>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14"/>
          <p:cNvSpPr txBox="1"/>
          <p:nvPr/>
        </p:nvSpPr>
        <p:spPr>
          <a:xfrm>
            <a:off x="620342" y="643557"/>
            <a:ext cx="10951313" cy="520486"/>
          </a:xfrm>
          <a:prstGeom prst="rect">
            <a:avLst/>
          </a:prstGeom>
          <a:noFill/>
          <a:ln>
            <a:noFill/>
          </a:ln>
        </p:spPr>
        <p:txBody>
          <a:bodyPr spcFirstLastPara="1" wrap="square" lIns="91425" tIns="45700" rIns="91425" bIns="45700" anchor="t" anchorCtr="0">
            <a:normAutofit fontScale="92500" lnSpcReduction="10000"/>
          </a:bodyPr>
          <a:lstStyle/>
          <a:p>
            <a:pPr marL="0" marR="0" lvl="0" indent="0" algn="l" rtl="0">
              <a:lnSpc>
                <a:spcPct val="100000"/>
              </a:lnSpc>
              <a:spcBef>
                <a:spcPts val="0"/>
              </a:spcBef>
              <a:spcAft>
                <a:spcPts val="0"/>
              </a:spcAft>
              <a:buClr>
                <a:srgbClr val="000000"/>
              </a:buClr>
              <a:buSzPct val="100000"/>
              <a:buFont typeface="Arial"/>
              <a:buNone/>
            </a:pPr>
            <a:r>
              <a:rPr lang="en-US" sz="3200" b="1" i="0" u="none" strike="noStrike" cap="none" dirty="0">
                <a:solidFill>
                  <a:srgbClr val="002060"/>
                </a:solidFill>
                <a:latin typeface="Arial"/>
                <a:ea typeface="Arial"/>
                <a:cs typeface="Arial"/>
                <a:sym typeface="Arial"/>
              </a:rPr>
              <a:t>Any 30 min Time Period = 1</a:t>
            </a:r>
            <a:r>
              <a:rPr lang="en-US" sz="3200" b="1" dirty="0">
                <a:solidFill>
                  <a:srgbClr val="002060"/>
                </a:solidFill>
              </a:rPr>
              <a:t> Settlement Period</a:t>
            </a:r>
            <a:endParaRPr sz="3200" b="1" i="0" u="none" strike="noStrike" cap="none" dirty="0">
              <a:solidFill>
                <a:srgbClr val="002060"/>
              </a:solidFill>
              <a:latin typeface="Arial"/>
              <a:ea typeface="Arial"/>
              <a:cs typeface="Arial"/>
              <a:sym typeface="Arial"/>
            </a:endParaRPr>
          </a:p>
        </p:txBody>
      </p:sp>
      <p:sp>
        <p:nvSpPr>
          <p:cNvPr id="548" name="Google Shape;548;p14"/>
          <p:cNvSpPr txBox="1"/>
          <p:nvPr/>
        </p:nvSpPr>
        <p:spPr>
          <a:xfrm>
            <a:off x="283378" y="1686704"/>
            <a:ext cx="10951313" cy="37091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0000"/>
              </a:buClr>
              <a:buSzPts val="2400"/>
              <a:buFont typeface="Arial"/>
              <a:buNone/>
            </a:pPr>
            <a:r>
              <a:rPr lang="en-US" sz="2400" b="1" i="0" u="none" strike="noStrike" cap="none">
                <a:solidFill>
                  <a:schemeClr val="dk1"/>
                </a:solidFill>
                <a:latin typeface="Arial"/>
                <a:ea typeface="Arial"/>
                <a:cs typeface="Arial"/>
                <a:sym typeface="Arial"/>
              </a:rPr>
              <a:t>Let´s think about Rugby</a:t>
            </a:r>
            <a:endParaRPr sz="2400" b="1" i="0" u="none" strike="noStrike" cap="none">
              <a:solidFill>
                <a:schemeClr val="dk1"/>
              </a:solidFill>
              <a:latin typeface="Arial"/>
              <a:ea typeface="Arial"/>
              <a:cs typeface="Arial"/>
              <a:sym typeface="Arial"/>
            </a:endParaRPr>
          </a:p>
        </p:txBody>
      </p:sp>
      <p:sp>
        <p:nvSpPr>
          <p:cNvPr id="549" name="Google Shape;549;p14"/>
          <p:cNvSpPr/>
          <p:nvPr/>
        </p:nvSpPr>
        <p:spPr>
          <a:xfrm>
            <a:off x="10395751" y="79899"/>
            <a:ext cx="1677880" cy="856651"/>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50" name="Google Shape;550;p14"/>
          <p:cNvPicPr preferRelativeResize="0"/>
          <p:nvPr/>
        </p:nvPicPr>
        <p:blipFill rotWithShape="1">
          <a:blip r:embed="rId3">
            <a:alphaModFix/>
          </a:blip>
          <a:srcRect/>
          <a:stretch/>
        </p:blipFill>
        <p:spPr>
          <a:xfrm>
            <a:off x="168755" y="84751"/>
            <a:ext cx="272915" cy="288267"/>
          </a:xfrm>
          <a:prstGeom prst="rect">
            <a:avLst/>
          </a:prstGeom>
          <a:noFill/>
          <a:ln>
            <a:noFill/>
          </a:ln>
        </p:spPr>
      </p:pic>
      <p:cxnSp>
        <p:nvCxnSpPr>
          <p:cNvPr id="553" name="Google Shape;553;p14"/>
          <p:cNvCxnSpPr>
            <a:cxnSpLocks/>
          </p:cNvCxnSpPr>
          <p:nvPr/>
        </p:nvCxnSpPr>
        <p:spPr>
          <a:xfrm>
            <a:off x="0" y="4751180"/>
            <a:ext cx="12192000" cy="0"/>
          </a:xfrm>
          <a:prstGeom prst="straightConnector1">
            <a:avLst/>
          </a:prstGeom>
          <a:noFill/>
          <a:ln w="38100" cap="flat" cmpd="sng">
            <a:solidFill>
              <a:schemeClr val="dk1"/>
            </a:solidFill>
            <a:prstDash val="solid"/>
            <a:round/>
            <a:headEnd type="none" w="sm" len="sm"/>
            <a:tailEnd type="none" w="sm" len="sm"/>
          </a:ln>
          <a:effectLst>
            <a:outerShdw blurRad="40000" dist="23000" dir="5400000" rotWithShape="0">
              <a:srgbClr val="000000">
                <a:alpha val="32941"/>
              </a:srgbClr>
            </a:outerShdw>
          </a:effectLst>
        </p:spPr>
      </p:cxnSp>
      <p:pic>
        <p:nvPicPr>
          <p:cNvPr id="556" name="Google Shape;556;p14" descr="A group of men playing rugby"/>
          <p:cNvPicPr preferRelativeResize="0"/>
          <p:nvPr/>
        </p:nvPicPr>
        <p:blipFill rotWithShape="1">
          <a:blip r:embed="rId4">
            <a:alphaModFix/>
          </a:blip>
          <a:srcRect l="480" t="1453" r="853"/>
          <a:stretch/>
        </p:blipFill>
        <p:spPr>
          <a:xfrm>
            <a:off x="2449086" y="2719206"/>
            <a:ext cx="3395787" cy="1775467"/>
          </a:xfrm>
          <a:prstGeom prst="rect">
            <a:avLst/>
          </a:prstGeom>
          <a:noFill/>
          <a:ln>
            <a:noFill/>
          </a:ln>
        </p:spPr>
      </p:pic>
      <p:sp>
        <p:nvSpPr>
          <p:cNvPr id="559" name="Google Shape;559;p14"/>
          <p:cNvSpPr txBox="1"/>
          <p:nvPr/>
        </p:nvSpPr>
        <p:spPr>
          <a:xfrm>
            <a:off x="63933" y="4981625"/>
            <a:ext cx="977795" cy="30773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b="1" dirty="0"/>
              <a:t>30</a:t>
            </a:r>
            <a:r>
              <a:rPr lang="en-US" sz="1400" b="1" i="0" u="none" strike="noStrike" cap="none" dirty="0">
                <a:solidFill>
                  <a:srgbClr val="000000"/>
                </a:solidFill>
                <a:latin typeface="Arial"/>
                <a:ea typeface="Arial"/>
                <a:cs typeface="Arial"/>
                <a:sym typeface="Arial"/>
              </a:rPr>
              <a:t> min</a:t>
            </a:r>
            <a:endParaRPr sz="1400" b="1" i="0" u="none" strike="noStrike" cap="none" dirty="0">
              <a:solidFill>
                <a:srgbClr val="000000"/>
              </a:solidFill>
              <a:latin typeface="Arial"/>
              <a:ea typeface="Arial"/>
              <a:cs typeface="Arial"/>
              <a:sym typeface="Arial"/>
            </a:endParaRPr>
          </a:p>
        </p:txBody>
      </p:sp>
      <p:pic>
        <p:nvPicPr>
          <p:cNvPr id="561" name="Google Shape;561;p14"/>
          <p:cNvPicPr preferRelativeResize="0"/>
          <p:nvPr/>
        </p:nvPicPr>
        <p:blipFill rotWithShape="1">
          <a:blip r:embed="rId5">
            <a:alphaModFix/>
          </a:blip>
          <a:srcRect t="30315" b="31982"/>
          <a:stretch/>
        </p:blipFill>
        <p:spPr>
          <a:xfrm>
            <a:off x="11110849" y="72150"/>
            <a:ext cx="909600" cy="342924"/>
          </a:xfrm>
          <a:prstGeom prst="rect">
            <a:avLst/>
          </a:prstGeom>
          <a:noFill/>
          <a:ln>
            <a:noFill/>
          </a:ln>
        </p:spPr>
      </p:pic>
      <p:pic>
        <p:nvPicPr>
          <p:cNvPr id="562" name="Google Shape;562;p14"/>
          <p:cNvPicPr preferRelativeResize="0"/>
          <p:nvPr/>
        </p:nvPicPr>
        <p:blipFill rotWithShape="1">
          <a:blip r:embed="rId6">
            <a:alphaModFix/>
          </a:blip>
          <a:srcRect/>
          <a:stretch/>
        </p:blipFill>
        <p:spPr>
          <a:xfrm>
            <a:off x="10270568" y="64334"/>
            <a:ext cx="674713" cy="382241"/>
          </a:xfrm>
          <a:prstGeom prst="rect">
            <a:avLst/>
          </a:prstGeom>
          <a:noFill/>
          <a:ln>
            <a:noFill/>
          </a:ln>
        </p:spPr>
      </p:pic>
      <p:pic>
        <p:nvPicPr>
          <p:cNvPr id="2" name="Google Shape;556;p14" descr="A group of men playing rugby">
            <a:extLst>
              <a:ext uri="{FF2B5EF4-FFF2-40B4-BE49-F238E27FC236}">
                <a16:creationId xmlns:a16="http://schemas.microsoft.com/office/drawing/2014/main" id="{037F363C-D182-3A56-520E-22BB5F67F126}"/>
              </a:ext>
            </a:extLst>
          </p:cNvPr>
          <p:cNvPicPr preferRelativeResize="0"/>
          <p:nvPr/>
        </p:nvPicPr>
        <p:blipFill rotWithShape="1">
          <a:blip r:embed="rId4">
            <a:alphaModFix/>
          </a:blip>
          <a:srcRect l="480" t="1453" r="853"/>
          <a:stretch/>
        </p:blipFill>
        <p:spPr>
          <a:xfrm>
            <a:off x="6043234" y="2719206"/>
            <a:ext cx="3395787" cy="1775467"/>
          </a:xfrm>
          <a:prstGeom prst="rect">
            <a:avLst/>
          </a:prstGeom>
          <a:noFill/>
          <a:ln>
            <a:noFill/>
          </a:ln>
        </p:spPr>
      </p:pic>
      <p:pic>
        <p:nvPicPr>
          <p:cNvPr id="9" name="Google Shape;556;p14" descr="A group of men playing rugby">
            <a:extLst>
              <a:ext uri="{FF2B5EF4-FFF2-40B4-BE49-F238E27FC236}">
                <a16:creationId xmlns:a16="http://schemas.microsoft.com/office/drawing/2014/main" id="{4DCA6520-540C-85DF-226A-55465DC4AC25}"/>
              </a:ext>
            </a:extLst>
          </p:cNvPr>
          <p:cNvPicPr preferRelativeResize="0"/>
          <p:nvPr/>
        </p:nvPicPr>
        <p:blipFill rotWithShape="1">
          <a:blip r:embed="rId4">
            <a:alphaModFix/>
          </a:blip>
          <a:srcRect l="480" t="1453" r="23865"/>
          <a:stretch/>
        </p:blipFill>
        <p:spPr>
          <a:xfrm>
            <a:off x="9588192" y="2719206"/>
            <a:ext cx="2603808" cy="1775467"/>
          </a:xfrm>
          <a:prstGeom prst="rect">
            <a:avLst/>
          </a:prstGeom>
          <a:noFill/>
          <a:ln>
            <a:noFill/>
          </a:ln>
        </p:spPr>
      </p:pic>
      <p:pic>
        <p:nvPicPr>
          <p:cNvPr id="10" name="Google Shape;556;p14" descr="A group of men playing rugby">
            <a:extLst>
              <a:ext uri="{FF2B5EF4-FFF2-40B4-BE49-F238E27FC236}">
                <a16:creationId xmlns:a16="http://schemas.microsoft.com/office/drawing/2014/main" id="{2895F625-55AE-D348-776D-5616D8C588A1}"/>
              </a:ext>
            </a:extLst>
          </p:cNvPr>
          <p:cNvPicPr preferRelativeResize="0"/>
          <p:nvPr/>
        </p:nvPicPr>
        <p:blipFill rotWithShape="1">
          <a:blip r:embed="rId4">
            <a:alphaModFix/>
          </a:blip>
          <a:srcRect l="33750" t="1453" r="853"/>
          <a:stretch/>
        </p:blipFill>
        <p:spPr>
          <a:xfrm>
            <a:off x="0" y="2734806"/>
            <a:ext cx="2250725" cy="1775467"/>
          </a:xfrm>
          <a:prstGeom prst="rect">
            <a:avLst/>
          </a:prstGeom>
          <a:noFill/>
          <a:ln>
            <a:noFill/>
          </a:ln>
        </p:spPr>
      </p:pic>
      <p:cxnSp>
        <p:nvCxnSpPr>
          <p:cNvPr id="8" name="Straight Connector 7">
            <a:extLst>
              <a:ext uri="{FF2B5EF4-FFF2-40B4-BE49-F238E27FC236}">
                <a16:creationId xmlns:a16="http://schemas.microsoft.com/office/drawing/2014/main" id="{97AF0E72-0A63-15A7-2E39-DC5CB468E89D}"/>
              </a:ext>
            </a:extLst>
          </p:cNvPr>
          <p:cNvCxnSpPr/>
          <p:nvPr/>
        </p:nvCxnSpPr>
        <p:spPr>
          <a:xfrm flipV="1">
            <a:off x="2345635" y="2564296"/>
            <a:ext cx="0" cy="2186884"/>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B407ED19-B88D-F78C-5F21-91C54D7B05B2}"/>
              </a:ext>
            </a:extLst>
          </p:cNvPr>
          <p:cNvCxnSpPr/>
          <p:nvPr/>
        </p:nvCxnSpPr>
        <p:spPr>
          <a:xfrm flipV="1">
            <a:off x="5950226" y="2564296"/>
            <a:ext cx="0" cy="2186884"/>
          </a:xfrm>
          <a:prstGeom prst="line">
            <a:avLst/>
          </a:prstGeom>
        </p:spPr>
        <p:style>
          <a:lnRef idx="2">
            <a:schemeClr val="dk1"/>
          </a:lnRef>
          <a:fillRef idx="0">
            <a:schemeClr val="dk1"/>
          </a:fillRef>
          <a:effectRef idx="1">
            <a:schemeClr val="dk1"/>
          </a:effectRef>
          <a:fontRef idx="minor">
            <a:schemeClr val="tx1"/>
          </a:fontRef>
        </p:style>
      </p:cxnSp>
      <p:cxnSp>
        <p:nvCxnSpPr>
          <p:cNvPr id="12" name="Straight Connector 11">
            <a:extLst>
              <a:ext uri="{FF2B5EF4-FFF2-40B4-BE49-F238E27FC236}">
                <a16:creationId xmlns:a16="http://schemas.microsoft.com/office/drawing/2014/main" id="{2854D326-AAC5-3B15-2EC3-586C4CB3FFCF}"/>
              </a:ext>
            </a:extLst>
          </p:cNvPr>
          <p:cNvCxnSpPr/>
          <p:nvPr/>
        </p:nvCxnSpPr>
        <p:spPr>
          <a:xfrm flipV="1">
            <a:off x="9515061" y="2546604"/>
            <a:ext cx="0" cy="2186884"/>
          </a:xfrm>
          <a:prstGeom prst="line">
            <a:avLst/>
          </a:prstGeom>
        </p:spPr>
        <p:style>
          <a:lnRef idx="2">
            <a:schemeClr val="dk1"/>
          </a:lnRef>
          <a:fillRef idx="0">
            <a:schemeClr val="dk1"/>
          </a:fillRef>
          <a:effectRef idx="1">
            <a:schemeClr val="dk1"/>
          </a:effectRef>
          <a:fontRef idx="minor">
            <a:schemeClr val="tx1"/>
          </a:fontRef>
        </p:style>
      </p:cxnSp>
      <p:sp>
        <p:nvSpPr>
          <p:cNvPr id="15" name="Google Shape;559;p14">
            <a:extLst>
              <a:ext uri="{FF2B5EF4-FFF2-40B4-BE49-F238E27FC236}">
                <a16:creationId xmlns:a16="http://schemas.microsoft.com/office/drawing/2014/main" id="{842E3ED7-F57C-D37A-7169-D5062C914BAF}"/>
              </a:ext>
            </a:extLst>
          </p:cNvPr>
          <p:cNvSpPr txBox="1"/>
          <p:nvPr/>
        </p:nvSpPr>
        <p:spPr>
          <a:xfrm>
            <a:off x="3658081" y="4992088"/>
            <a:ext cx="977795" cy="30773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b="1" dirty="0"/>
              <a:t>30</a:t>
            </a:r>
            <a:r>
              <a:rPr lang="en-US" sz="1400" b="1" i="0" u="none" strike="noStrike" cap="none" dirty="0">
                <a:solidFill>
                  <a:srgbClr val="000000"/>
                </a:solidFill>
                <a:latin typeface="Arial"/>
                <a:ea typeface="Arial"/>
                <a:cs typeface="Arial"/>
                <a:sym typeface="Arial"/>
              </a:rPr>
              <a:t> min</a:t>
            </a:r>
            <a:endParaRPr sz="1400" b="1" i="0" u="none" strike="noStrike" cap="none" dirty="0">
              <a:solidFill>
                <a:srgbClr val="000000"/>
              </a:solidFill>
              <a:latin typeface="Arial"/>
              <a:ea typeface="Arial"/>
              <a:cs typeface="Arial"/>
              <a:sym typeface="Arial"/>
            </a:endParaRPr>
          </a:p>
        </p:txBody>
      </p:sp>
      <p:sp>
        <p:nvSpPr>
          <p:cNvPr id="16" name="Google Shape;559;p14">
            <a:extLst>
              <a:ext uri="{FF2B5EF4-FFF2-40B4-BE49-F238E27FC236}">
                <a16:creationId xmlns:a16="http://schemas.microsoft.com/office/drawing/2014/main" id="{871C80E3-1746-BDF9-75FE-883DEA1307CF}"/>
              </a:ext>
            </a:extLst>
          </p:cNvPr>
          <p:cNvSpPr txBox="1"/>
          <p:nvPr/>
        </p:nvSpPr>
        <p:spPr>
          <a:xfrm>
            <a:off x="7252229" y="5017428"/>
            <a:ext cx="977795" cy="30773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b="1" dirty="0"/>
              <a:t>30</a:t>
            </a:r>
            <a:r>
              <a:rPr lang="en-US" sz="1400" b="1" i="0" u="none" strike="noStrike" cap="none" dirty="0">
                <a:solidFill>
                  <a:srgbClr val="000000"/>
                </a:solidFill>
                <a:latin typeface="Arial"/>
                <a:ea typeface="Arial"/>
                <a:cs typeface="Arial"/>
                <a:sym typeface="Arial"/>
              </a:rPr>
              <a:t> min</a:t>
            </a:r>
            <a:endParaRPr sz="1400" b="1" i="0" u="none" strike="noStrike" cap="none" dirty="0">
              <a:solidFill>
                <a:srgbClr val="000000"/>
              </a:solidFill>
              <a:latin typeface="Arial"/>
              <a:ea typeface="Arial"/>
              <a:cs typeface="Arial"/>
              <a:sym typeface="Arial"/>
            </a:endParaRPr>
          </a:p>
        </p:txBody>
      </p:sp>
      <p:sp>
        <p:nvSpPr>
          <p:cNvPr id="17" name="Google Shape;559;p14">
            <a:extLst>
              <a:ext uri="{FF2B5EF4-FFF2-40B4-BE49-F238E27FC236}">
                <a16:creationId xmlns:a16="http://schemas.microsoft.com/office/drawing/2014/main" id="{715D3257-4284-CB5D-F495-E747F1F4B2F0}"/>
              </a:ext>
            </a:extLst>
          </p:cNvPr>
          <p:cNvSpPr txBox="1"/>
          <p:nvPr/>
        </p:nvSpPr>
        <p:spPr>
          <a:xfrm>
            <a:off x="10745793" y="4981625"/>
            <a:ext cx="977795" cy="30773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b="1" dirty="0"/>
              <a:t>30</a:t>
            </a:r>
            <a:r>
              <a:rPr lang="en-US" sz="1400" b="1" i="0" u="none" strike="noStrike" cap="none" dirty="0">
                <a:solidFill>
                  <a:srgbClr val="000000"/>
                </a:solidFill>
                <a:latin typeface="Arial"/>
                <a:ea typeface="Arial"/>
                <a:cs typeface="Arial"/>
                <a:sym typeface="Arial"/>
              </a:rPr>
              <a:t> min</a:t>
            </a:r>
            <a:endParaRPr sz="1400" b="1"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48"/>
                                        </p:tgtEl>
                                        <p:attrNameLst>
                                          <p:attrName>style.visibility</p:attrName>
                                        </p:attrNameLst>
                                      </p:cBhvr>
                                      <p:to>
                                        <p:strVal val="visible"/>
                                      </p:to>
                                    </p:set>
                                    <p:animEffect transition="in" filter="fade">
                                      <p:cBhvr>
                                        <p:cTn id="7" dur="500"/>
                                        <p:tgtEl>
                                          <p:spTgt spid="5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15"/>
          <p:cNvSpPr/>
          <p:nvPr/>
        </p:nvSpPr>
        <p:spPr>
          <a:xfrm>
            <a:off x="0" y="0"/>
            <a:ext cx="6595016" cy="6858000"/>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560" name="Google Shape;560;p15"/>
          <p:cNvSpPr txBox="1"/>
          <p:nvPr/>
        </p:nvSpPr>
        <p:spPr>
          <a:xfrm>
            <a:off x="411662" y="5029553"/>
            <a:ext cx="5935596" cy="548002"/>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dk1"/>
              </a:buClr>
              <a:buSzPts val="3200"/>
              <a:buFont typeface="Arial"/>
              <a:buNone/>
            </a:pPr>
            <a:r>
              <a:rPr lang="en-US" sz="2200" b="1" i="0" u="none" strike="noStrike" cap="none" dirty="0">
                <a:solidFill>
                  <a:schemeClr val="lt1"/>
                </a:solidFill>
                <a:latin typeface="Arial"/>
                <a:ea typeface="Arial"/>
                <a:cs typeface="Arial"/>
                <a:sym typeface="Arial"/>
              </a:rPr>
              <a:t>What is the goal?  </a:t>
            </a:r>
            <a:r>
              <a:rPr lang="en-US" sz="2200" b="0" i="0" u="none" strike="noStrike" cap="none" dirty="0">
                <a:solidFill>
                  <a:schemeClr val="lt1"/>
                </a:solidFill>
                <a:latin typeface="Arial"/>
                <a:ea typeface="Arial"/>
                <a:cs typeface="Arial"/>
                <a:sym typeface="Arial"/>
              </a:rPr>
              <a:t>Balanced Supply-Demand</a:t>
            </a:r>
            <a:endParaRPr sz="2200" b="0" i="0" u="none" strike="noStrike" cap="none" dirty="0">
              <a:solidFill>
                <a:schemeClr val="lt1"/>
              </a:solidFill>
              <a:latin typeface="Arial"/>
              <a:ea typeface="Arial"/>
              <a:cs typeface="Arial"/>
              <a:sym typeface="Arial"/>
            </a:endParaRPr>
          </a:p>
        </p:txBody>
      </p:sp>
      <p:sp>
        <p:nvSpPr>
          <p:cNvPr id="561" name="Google Shape;561;p15"/>
          <p:cNvSpPr/>
          <p:nvPr/>
        </p:nvSpPr>
        <p:spPr>
          <a:xfrm>
            <a:off x="10395751" y="79899"/>
            <a:ext cx="1677880" cy="856651"/>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62" name="Google Shape;562;p15"/>
          <p:cNvPicPr preferRelativeResize="0"/>
          <p:nvPr/>
        </p:nvPicPr>
        <p:blipFill rotWithShape="1">
          <a:blip r:embed="rId3">
            <a:alphaModFix/>
          </a:blip>
          <a:srcRect/>
          <a:stretch/>
        </p:blipFill>
        <p:spPr>
          <a:xfrm>
            <a:off x="168755" y="84751"/>
            <a:ext cx="272915" cy="288267"/>
          </a:xfrm>
          <a:prstGeom prst="rect">
            <a:avLst/>
          </a:prstGeom>
          <a:noFill/>
          <a:ln>
            <a:noFill/>
          </a:ln>
        </p:spPr>
      </p:pic>
      <p:sp>
        <p:nvSpPr>
          <p:cNvPr id="563" name="Google Shape;563;p15"/>
          <p:cNvSpPr txBox="1"/>
          <p:nvPr/>
        </p:nvSpPr>
        <p:spPr>
          <a:xfrm>
            <a:off x="627153" y="119596"/>
            <a:ext cx="6195586" cy="50002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What is happening in a Settlement Period (SP)?</a:t>
            </a:r>
            <a:endParaRPr sz="3200" b="1" i="0" u="none" strike="noStrike" cap="none">
              <a:solidFill>
                <a:srgbClr val="002060"/>
              </a:solidFill>
              <a:latin typeface="Arial"/>
              <a:ea typeface="Arial"/>
              <a:cs typeface="Arial"/>
              <a:sym typeface="Arial"/>
            </a:endParaRPr>
          </a:p>
        </p:txBody>
      </p:sp>
      <p:sp>
        <p:nvSpPr>
          <p:cNvPr id="564" name="Google Shape;564;p15"/>
          <p:cNvSpPr txBox="1"/>
          <p:nvPr/>
        </p:nvSpPr>
        <p:spPr>
          <a:xfrm>
            <a:off x="411662" y="2483568"/>
            <a:ext cx="1440000"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800" b="1" i="0" u="none" strike="noStrike" cap="none" dirty="0">
                <a:solidFill>
                  <a:schemeClr val="lt1"/>
                </a:solidFill>
                <a:latin typeface="Arial"/>
                <a:ea typeface="Arial"/>
                <a:cs typeface="Arial"/>
                <a:sym typeface="Arial"/>
              </a:rPr>
              <a:t>Timeframe:</a:t>
            </a:r>
            <a:endParaRPr sz="1800" b="0" i="0" u="none" strike="noStrike" cap="none" dirty="0">
              <a:solidFill>
                <a:srgbClr val="000000"/>
              </a:solidFill>
              <a:latin typeface="Arial"/>
              <a:ea typeface="Arial"/>
              <a:cs typeface="Arial"/>
              <a:sym typeface="Arial"/>
            </a:endParaRPr>
          </a:p>
        </p:txBody>
      </p:sp>
      <p:sp>
        <p:nvSpPr>
          <p:cNvPr id="565" name="Google Shape;565;p15"/>
          <p:cNvSpPr txBox="1"/>
          <p:nvPr/>
        </p:nvSpPr>
        <p:spPr>
          <a:xfrm>
            <a:off x="411662" y="4254187"/>
            <a:ext cx="1440000"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800" b="1" i="0" u="none" strike="noStrike" cap="none" dirty="0">
                <a:solidFill>
                  <a:schemeClr val="lt1"/>
                </a:solidFill>
                <a:latin typeface="Arial"/>
                <a:ea typeface="Arial"/>
                <a:cs typeface="Arial"/>
                <a:sym typeface="Arial"/>
              </a:rPr>
              <a:t>Referee:</a:t>
            </a:r>
            <a:endParaRPr sz="1800" b="0" i="0" u="none" strike="noStrike" cap="none" dirty="0">
              <a:solidFill>
                <a:srgbClr val="000000"/>
              </a:solidFill>
              <a:latin typeface="Arial"/>
              <a:ea typeface="Arial"/>
              <a:cs typeface="Arial"/>
              <a:sym typeface="Arial"/>
            </a:endParaRPr>
          </a:p>
        </p:txBody>
      </p:sp>
      <p:sp>
        <p:nvSpPr>
          <p:cNvPr id="566" name="Google Shape;566;p15"/>
          <p:cNvSpPr txBox="1"/>
          <p:nvPr/>
        </p:nvSpPr>
        <p:spPr>
          <a:xfrm>
            <a:off x="411662" y="1554049"/>
            <a:ext cx="1440000"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800" b="1" i="0" u="none" strike="noStrike" cap="none" dirty="0">
                <a:solidFill>
                  <a:schemeClr val="lt1"/>
                </a:solidFill>
                <a:latin typeface="Arial"/>
                <a:ea typeface="Arial"/>
                <a:cs typeface="Arial"/>
                <a:sym typeface="Arial"/>
              </a:rPr>
              <a:t>Rugby Ground:</a:t>
            </a:r>
            <a:endParaRPr sz="1800" b="0" i="0" u="none" strike="noStrike" cap="none" dirty="0">
              <a:solidFill>
                <a:srgbClr val="000000"/>
              </a:solidFill>
              <a:latin typeface="Arial"/>
              <a:ea typeface="Arial"/>
              <a:cs typeface="Arial"/>
              <a:sym typeface="Arial"/>
            </a:endParaRPr>
          </a:p>
        </p:txBody>
      </p:sp>
      <p:sp>
        <p:nvSpPr>
          <p:cNvPr id="567" name="Google Shape;567;p15"/>
          <p:cNvSpPr txBox="1"/>
          <p:nvPr/>
        </p:nvSpPr>
        <p:spPr>
          <a:xfrm>
            <a:off x="411662" y="3391999"/>
            <a:ext cx="1440000"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800" b="1" i="0" u="none" strike="noStrike" cap="none" dirty="0">
                <a:solidFill>
                  <a:schemeClr val="lt1"/>
                </a:solidFill>
                <a:latin typeface="Arial"/>
                <a:ea typeface="Arial"/>
                <a:cs typeface="Arial"/>
                <a:sym typeface="Arial"/>
              </a:rPr>
              <a:t>Players:</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800" b="0" i="0" u="none" strike="noStrike" cap="none" dirty="0">
                <a:solidFill>
                  <a:schemeClr val="lt1"/>
                </a:solidFill>
                <a:latin typeface="Arial"/>
                <a:ea typeface="Arial"/>
                <a:cs typeface="Arial"/>
                <a:sym typeface="Arial"/>
              </a:rPr>
              <a:t>BMU´s</a:t>
            </a:r>
            <a:endParaRPr sz="1800" b="0" i="0" u="none" strike="noStrike" cap="none" dirty="0">
              <a:solidFill>
                <a:schemeClr val="lt1"/>
              </a:solidFill>
              <a:latin typeface="Arial"/>
              <a:ea typeface="Arial"/>
              <a:cs typeface="Arial"/>
              <a:sym typeface="Arial"/>
            </a:endParaRPr>
          </a:p>
        </p:txBody>
      </p:sp>
      <p:sp>
        <p:nvSpPr>
          <p:cNvPr id="568" name="Google Shape;568;p15"/>
          <p:cNvSpPr txBox="1"/>
          <p:nvPr/>
        </p:nvSpPr>
        <p:spPr>
          <a:xfrm>
            <a:off x="411661" y="5764673"/>
            <a:ext cx="6081903" cy="72870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dk1"/>
              </a:buClr>
              <a:buSzPts val="3200"/>
              <a:buFont typeface="Arial"/>
              <a:buNone/>
            </a:pPr>
            <a:r>
              <a:rPr lang="en-US" sz="2200" b="1" i="0" u="none" strike="noStrike" cap="none" dirty="0">
                <a:solidFill>
                  <a:schemeClr val="lt1"/>
                </a:solidFill>
                <a:latin typeface="Arial"/>
                <a:ea typeface="Arial"/>
                <a:cs typeface="Arial"/>
                <a:sym typeface="Arial"/>
              </a:rPr>
              <a:t>How do we achieve it? </a:t>
            </a:r>
            <a:r>
              <a:rPr lang="en-US" sz="2200" b="0" i="0" u="none" strike="noStrike" cap="none" dirty="0">
                <a:solidFill>
                  <a:schemeClr val="lt1"/>
                </a:solidFill>
                <a:latin typeface="Arial"/>
                <a:ea typeface="Arial"/>
                <a:cs typeface="Arial"/>
                <a:sym typeface="Arial"/>
              </a:rPr>
              <a:t>Accepted transactions.</a:t>
            </a:r>
            <a:endParaRPr sz="1400" b="0" i="0" u="none" strike="noStrike" cap="none" dirty="0">
              <a:solidFill>
                <a:srgbClr val="000000"/>
              </a:solidFill>
              <a:latin typeface="Arial"/>
              <a:ea typeface="Arial"/>
              <a:cs typeface="Arial"/>
              <a:sym typeface="Arial"/>
            </a:endParaRPr>
          </a:p>
        </p:txBody>
      </p:sp>
      <p:pic>
        <p:nvPicPr>
          <p:cNvPr id="569" name="Google Shape;569;p15" descr="A battery with a lightning bolt and red and blue lights&#10;&#10;Description automatically generated"/>
          <p:cNvPicPr preferRelativeResize="0"/>
          <p:nvPr/>
        </p:nvPicPr>
        <p:blipFill rotWithShape="1">
          <a:blip r:embed="rId4">
            <a:alphaModFix/>
          </a:blip>
          <a:srcRect/>
          <a:stretch/>
        </p:blipFill>
        <p:spPr>
          <a:xfrm>
            <a:off x="5589566" y="3502906"/>
            <a:ext cx="411091" cy="385782"/>
          </a:xfrm>
          <a:prstGeom prst="rect">
            <a:avLst/>
          </a:prstGeom>
          <a:noFill/>
          <a:ln>
            <a:noFill/>
          </a:ln>
        </p:spPr>
      </p:pic>
      <p:pic>
        <p:nvPicPr>
          <p:cNvPr id="570" name="Google Shape;570;p15" descr="A blue water drop with a lightning bolt in the middle&#10;&#10;Description automatically generated"/>
          <p:cNvPicPr preferRelativeResize="0"/>
          <p:nvPr/>
        </p:nvPicPr>
        <p:blipFill rotWithShape="1">
          <a:blip r:embed="rId5">
            <a:alphaModFix/>
          </a:blip>
          <a:srcRect/>
          <a:stretch/>
        </p:blipFill>
        <p:spPr>
          <a:xfrm>
            <a:off x="3717854" y="3518714"/>
            <a:ext cx="392672" cy="354167"/>
          </a:xfrm>
          <a:prstGeom prst="rect">
            <a:avLst/>
          </a:prstGeom>
          <a:noFill/>
          <a:ln>
            <a:noFill/>
          </a:ln>
        </p:spPr>
      </p:pic>
      <p:pic>
        <p:nvPicPr>
          <p:cNvPr id="571" name="Google Shape;571;p15" descr="A yellow and grey nuclear power plant&#10;&#10;Description automatically generated"/>
          <p:cNvPicPr preferRelativeResize="0"/>
          <p:nvPr/>
        </p:nvPicPr>
        <p:blipFill rotWithShape="1">
          <a:blip r:embed="rId6">
            <a:alphaModFix/>
          </a:blip>
          <a:srcRect/>
          <a:stretch/>
        </p:blipFill>
        <p:spPr>
          <a:xfrm>
            <a:off x="4295443" y="3477900"/>
            <a:ext cx="483175" cy="435795"/>
          </a:xfrm>
          <a:prstGeom prst="rect">
            <a:avLst/>
          </a:prstGeom>
          <a:noFill/>
          <a:ln>
            <a:noFill/>
          </a:ln>
        </p:spPr>
      </p:pic>
      <p:pic>
        <p:nvPicPr>
          <p:cNvPr id="572" name="Google Shape;572;p15" descr="A cartoon of a factory with smoke coming out of it&#10;&#10;Description automatically generated"/>
          <p:cNvPicPr preferRelativeResize="0"/>
          <p:nvPr/>
        </p:nvPicPr>
        <p:blipFill rotWithShape="1">
          <a:blip r:embed="rId7">
            <a:alphaModFix/>
          </a:blip>
          <a:srcRect/>
          <a:stretch/>
        </p:blipFill>
        <p:spPr>
          <a:xfrm>
            <a:off x="4963535" y="3494153"/>
            <a:ext cx="441115" cy="403288"/>
          </a:xfrm>
          <a:prstGeom prst="rect">
            <a:avLst/>
          </a:prstGeom>
          <a:noFill/>
          <a:ln>
            <a:noFill/>
          </a:ln>
        </p:spPr>
      </p:pic>
      <p:pic>
        <p:nvPicPr>
          <p:cNvPr id="573" name="Google Shape;573;p15" descr="A red and yellow gas container&#10;&#10;Description automatically generated"/>
          <p:cNvPicPr preferRelativeResize="0"/>
          <p:nvPr/>
        </p:nvPicPr>
        <p:blipFill rotWithShape="1">
          <a:blip r:embed="rId8">
            <a:alphaModFix/>
          </a:blip>
          <a:srcRect/>
          <a:stretch/>
        </p:blipFill>
        <p:spPr>
          <a:xfrm>
            <a:off x="2440239" y="3492222"/>
            <a:ext cx="451416" cy="407150"/>
          </a:xfrm>
          <a:prstGeom prst="rect">
            <a:avLst/>
          </a:prstGeom>
          <a:noFill/>
          <a:ln>
            <a:noFill/>
          </a:ln>
        </p:spPr>
      </p:pic>
      <p:pic>
        <p:nvPicPr>
          <p:cNvPr id="574" name="Google Shape;574;p15"/>
          <p:cNvPicPr preferRelativeResize="0"/>
          <p:nvPr/>
        </p:nvPicPr>
        <p:blipFill rotWithShape="1">
          <a:blip r:embed="rId9">
            <a:alphaModFix/>
          </a:blip>
          <a:srcRect/>
          <a:stretch/>
        </p:blipFill>
        <p:spPr>
          <a:xfrm>
            <a:off x="1772146" y="3485189"/>
            <a:ext cx="483176" cy="421216"/>
          </a:xfrm>
          <a:prstGeom prst="rect">
            <a:avLst/>
          </a:prstGeom>
          <a:noFill/>
          <a:ln>
            <a:noFill/>
          </a:ln>
        </p:spPr>
      </p:pic>
      <p:pic>
        <p:nvPicPr>
          <p:cNvPr id="575" name="Google Shape;575;p15" descr="A sun and solar panels&#10;&#10;Description automatically generated"/>
          <p:cNvPicPr preferRelativeResize="0"/>
          <p:nvPr/>
        </p:nvPicPr>
        <p:blipFill rotWithShape="1">
          <a:blip r:embed="rId10">
            <a:alphaModFix/>
          </a:blip>
          <a:srcRect/>
          <a:stretch/>
        </p:blipFill>
        <p:spPr>
          <a:xfrm>
            <a:off x="3076572" y="3489991"/>
            <a:ext cx="456365" cy="411613"/>
          </a:xfrm>
          <a:prstGeom prst="rect">
            <a:avLst/>
          </a:prstGeom>
          <a:noFill/>
          <a:ln>
            <a:noFill/>
          </a:ln>
        </p:spPr>
      </p:pic>
      <p:sp>
        <p:nvSpPr>
          <p:cNvPr id="576" name="Google Shape;576;p15"/>
          <p:cNvSpPr txBox="1"/>
          <p:nvPr/>
        </p:nvSpPr>
        <p:spPr>
          <a:xfrm>
            <a:off x="6595016" y="3988792"/>
            <a:ext cx="1265819"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171616"/>
                </a:solidFill>
                <a:latin typeface="Arial"/>
                <a:ea typeface="Arial"/>
                <a:cs typeface="Arial"/>
                <a:sym typeface="Arial"/>
              </a:rPr>
              <a:t>Balance</a:t>
            </a:r>
            <a:endParaRPr sz="1400" b="1" i="0" u="none" strike="noStrike" cap="none">
              <a:solidFill>
                <a:srgbClr val="171616"/>
              </a:solidFill>
              <a:latin typeface="Arial"/>
              <a:ea typeface="Arial"/>
              <a:cs typeface="Arial"/>
              <a:sym typeface="Arial"/>
            </a:endParaRPr>
          </a:p>
        </p:txBody>
      </p:sp>
      <p:pic>
        <p:nvPicPr>
          <p:cNvPr id="577" name="Google Shape;577;p15"/>
          <p:cNvPicPr preferRelativeResize="0"/>
          <p:nvPr/>
        </p:nvPicPr>
        <p:blipFill rotWithShape="1">
          <a:blip r:embed="rId11">
            <a:alphaModFix/>
          </a:blip>
          <a:srcRect t="30315" b="31982"/>
          <a:stretch/>
        </p:blipFill>
        <p:spPr>
          <a:xfrm>
            <a:off x="11110849" y="72150"/>
            <a:ext cx="909600" cy="342924"/>
          </a:xfrm>
          <a:prstGeom prst="rect">
            <a:avLst/>
          </a:prstGeom>
          <a:noFill/>
          <a:ln>
            <a:noFill/>
          </a:ln>
        </p:spPr>
      </p:pic>
      <p:grpSp>
        <p:nvGrpSpPr>
          <p:cNvPr id="578" name="Google Shape;578;p15"/>
          <p:cNvGrpSpPr/>
          <p:nvPr/>
        </p:nvGrpSpPr>
        <p:grpSpPr>
          <a:xfrm>
            <a:off x="8229845" y="675068"/>
            <a:ext cx="3656473" cy="5519906"/>
            <a:chOff x="8229845" y="255968"/>
            <a:chExt cx="3656473" cy="5519906"/>
          </a:xfrm>
        </p:grpSpPr>
        <p:grpSp>
          <p:nvGrpSpPr>
            <p:cNvPr id="579" name="Google Shape;579;p15"/>
            <p:cNvGrpSpPr/>
            <p:nvPr/>
          </p:nvGrpSpPr>
          <p:grpSpPr>
            <a:xfrm>
              <a:off x="8229845" y="255968"/>
              <a:ext cx="3656473" cy="5519906"/>
              <a:chOff x="8229845" y="255968"/>
              <a:chExt cx="3656473" cy="5519906"/>
            </a:xfrm>
          </p:grpSpPr>
          <p:pic>
            <p:nvPicPr>
              <p:cNvPr id="580" name="Google Shape;580;p15" descr="A green field with white lines"/>
              <p:cNvPicPr preferRelativeResize="0"/>
              <p:nvPr/>
            </p:nvPicPr>
            <p:blipFill rotWithShape="1">
              <a:blip r:embed="rId12">
                <a:alphaModFix/>
              </a:blip>
              <a:srcRect/>
              <a:stretch/>
            </p:blipFill>
            <p:spPr>
              <a:xfrm rot="-5400000">
                <a:off x="7464348" y="2463063"/>
                <a:ext cx="4078308" cy="2547314"/>
              </a:xfrm>
              <a:prstGeom prst="rect">
                <a:avLst/>
              </a:prstGeom>
              <a:noFill/>
              <a:ln>
                <a:noFill/>
              </a:ln>
            </p:spPr>
          </p:pic>
          <p:pic>
            <p:nvPicPr>
              <p:cNvPr id="581" name="Google Shape;581;p15"/>
              <p:cNvPicPr preferRelativeResize="0"/>
              <p:nvPr/>
            </p:nvPicPr>
            <p:blipFill rotWithShape="1">
              <a:blip r:embed="rId13">
                <a:alphaModFix amt="20000"/>
              </a:blip>
              <a:srcRect/>
              <a:stretch/>
            </p:blipFill>
            <p:spPr>
              <a:xfrm>
                <a:off x="9535708" y="255968"/>
                <a:ext cx="2350610" cy="2588029"/>
              </a:xfrm>
              <a:prstGeom prst="rect">
                <a:avLst/>
              </a:prstGeom>
              <a:noFill/>
              <a:ln>
                <a:noFill/>
              </a:ln>
            </p:spPr>
          </p:pic>
        </p:grpSp>
        <p:pic>
          <p:nvPicPr>
            <p:cNvPr id="582" name="Google Shape;582;p15" descr="A cartoon of a rugby ball hitting a metal bar&#10;&#10;Description automatically generated"/>
            <p:cNvPicPr preferRelativeResize="0"/>
            <p:nvPr/>
          </p:nvPicPr>
          <p:blipFill rotWithShape="1">
            <a:blip r:embed="rId14">
              <a:alphaModFix/>
            </a:blip>
            <a:srcRect/>
            <a:stretch/>
          </p:blipFill>
          <p:spPr>
            <a:xfrm>
              <a:off x="9314796" y="1575929"/>
              <a:ext cx="599317" cy="599317"/>
            </a:xfrm>
            <a:prstGeom prst="rect">
              <a:avLst/>
            </a:prstGeom>
            <a:noFill/>
            <a:ln>
              <a:noFill/>
            </a:ln>
          </p:spPr>
        </p:pic>
        <p:pic>
          <p:nvPicPr>
            <p:cNvPr id="583" name="Google Shape;583;p15" descr="A cartoon of a rugby ball hitting a metal bar&#10;&#10;Description automatically generated"/>
            <p:cNvPicPr preferRelativeResize="0"/>
            <p:nvPr/>
          </p:nvPicPr>
          <p:blipFill rotWithShape="1">
            <a:blip r:embed="rId14">
              <a:alphaModFix/>
            </a:blip>
            <a:srcRect/>
            <a:stretch/>
          </p:blipFill>
          <p:spPr>
            <a:xfrm>
              <a:off x="9314795" y="5031520"/>
              <a:ext cx="599317" cy="599317"/>
            </a:xfrm>
            <a:prstGeom prst="rect">
              <a:avLst/>
            </a:prstGeom>
            <a:noFill/>
            <a:ln>
              <a:noFill/>
            </a:ln>
          </p:spPr>
        </p:pic>
      </p:grpSp>
      <p:pic>
        <p:nvPicPr>
          <p:cNvPr id="584" name="Google Shape;584;p15" descr="A cartoon of a person with a hat and smoking pipe&#10;&#10;Description automatically generated"/>
          <p:cNvPicPr preferRelativeResize="0"/>
          <p:nvPr/>
        </p:nvPicPr>
        <p:blipFill rotWithShape="1">
          <a:blip r:embed="rId15">
            <a:alphaModFix/>
          </a:blip>
          <a:srcRect/>
          <a:stretch/>
        </p:blipFill>
        <p:spPr>
          <a:xfrm>
            <a:off x="10904270" y="4261547"/>
            <a:ext cx="661533" cy="607679"/>
          </a:xfrm>
          <a:prstGeom prst="rect">
            <a:avLst/>
          </a:prstGeom>
          <a:noFill/>
          <a:ln>
            <a:noFill/>
          </a:ln>
        </p:spPr>
      </p:pic>
      <p:pic>
        <p:nvPicPr>
          <p:cNvPr id="585" name="Google Shape;585;p15" descr="A hand holding a stopwatch&#10;&#10;Description automatically generated"/>
          <p:cNvPicPr preferRelativeResize="0"/>
          <p:nvPr/>
        </p:nvPicPr>
        <p:blipFill rotWithShape="1">
          <a:blip r:embed="rId16">
            <a:alphaModFix/>
          </a:blip>
          <a:srcRect/>
          <a:stretch/>
        </p:blipFill>
        <p:spPr>
          <a:xfrm>
            <a:off x="10953899" y="3439166"/>
            <a:ext cx="541739" cy="570893"/>
          </a:xfrm>
          <a:prstGeom prst="rect">
            <a:avLst/>
          </a:prstGeom>
          <a:noFill/>
          <a:ln>
            <a:noFill/>
          </a:ln>
        </p:spPr>
      </p:pic>
      <p:cxnSp>
        <p:nvCxnSpPr>
          <p:cNvPr id="586" name="Google Shape;586;p15"/>
          <p:cNvCxnSpPr/>
          <p:nvPr/>
        </p:nvCxnSpPr>
        <p:spPr>
          <a:xfrm>
            <a:off x="7437773" y="4155820"/>
            <a:ext cx="4057866" cy="0"/>
          </a:xfrm>
          <a:prstGeom prst="straightConnector1">
            <a:avLst/>
          </a:prstGeom>
          <a:noFill/>
          <a:ln w="25400" cap="flat" cmpd="sng">
            <a:solidFill>
              <a:srgbClr val="FFC000"/>
            </a:solidFill>
            <a:prstDash val="solid"/>
            <a:round/>
            <a:headEnd type="none" w="sm" len="sm"/>
            <a:tailEnd type="none" w="sm" len="sm"/>
          </a:ln>
          <a:effectLst>
            <a:outerShdw blurRad="40000" dist="20000" dir="5400000" rotWithShape="0">
              <a:srgbClr val="000000">
                <a:alpha val="35686"/>
              </a:srgbClr>
            </a:outerShdw>
          </a:effectLst>
        </p:spPr>
      </p:cxnSp>
      <p:pic>
        <p:nvPicPr>
          <p:cNvPr id="587" name="Google Shape;587;p15" descr="A black background with a black square&#10;&#10;Description automatically generated"/>
          <p:cNvPicPr preferRelativeResize="0"/>
          <p:nvPr/>
        </p:nvPicPr>
        <p:blipFill rotWithShape="1">
          <a:blip r:embed="rId17">
            <a:alphaModFix/>
          </a:blip>
          <a:srcRect/>
          <a:stretch/>
        </p:blipFill>
        <p:spPr>
          <a:xfrm rot="-8104717">
            <a:off x="9282636" y="3956213"/>
            <a:ext cx="391201" cy="391201"/>
          </a:xfrm>
          <a:prstGeom prst="rect">
            <a:avLst/>
          </a:prstGeom>
          <a:noFill/>
          <a:ln>
            <a:noFill/>
          </a:ln>
        </p:spPr>
      </p:pic>
      <p:grpSp>
        <p:nvGrpSpPr>
          <p:cNvPr id="588" name="Google Shape;588;p15"/>
          <p:cNvGrpSpPr/>
          <p:nvPr/>
        </p:nvGrpSpPr>
        <p:grpSpPr>
          <a:xfrm>
            <a:off x="8705333" y="2999490"/>
            <a:ext cx="1664190" cy="2418665"/>
            <a:chOff x="8705333" y="2580390"/>
            <a:chExt cx="1664190" cy="2418665"/>
          </a:xfrm>
        </p:grpSpPr>
        <p:grpSp>
          <p:nvGrpSpPr>
            <p:cNvPr id="589" name="Google Shape;589;p15"/>
            <p:cNvGrpSpPr/>
            <p:nvPr/>
          </p:nvGrpSpPr>
          <p:grpSpPr>
            <a:xfrm>
              <a:off x="8705333" y="2580390"/>
              <a:ext cx="1388610" cy="2418665"/>
              <a:chOff x="8705333" y="2405823"/>
              <a:chExt cx="1388610" cy="2418665"/>
            </a:xfrm>
          </p:grpSpPr>
          <p:pic>
            <p:nvPicPr>
              <p:cNvPr id="590" name="Google Shape;590;p15" descr="A cartoon of a person holding a white object&#10;&#10;Description automatically generated"/>
              <p:cNvPicPr preferRelativeResize="0"/>
              <p:nvPr/>
            </p:nvPicPr>
            <p:blipFill rotWithShape="1">
              <a:blip r:embed="rId18">
                <a:alphaModFix/>
              </a:blip>
              <a:srcRect/>
              <a:stretch/>
            </p:blipFill>
            <p:spPr>
              <a:xfrm>
                <a:off x="8771193" y="2868591"/>
                <a:ext cx="392237" cy="392237"/>
              </a:xfrm>
              <a:prstGeom prst="rect">
                <a:avLst/>
              </a:prstGeom>
              <a:noFill/>
              <a:ln>
                <a:noFill/>
              </a:ln>
            </p:spPr>
          </p:pic>
          <p:pic>
            <p:nvPicPr>
              <p:cNvPr id="591" name="Google Shape;591;p15" descr="A cartoon of a person holding a white object&#10;&#10;Description automatically generated"/>
              <p:cNvPicPr preferRelativeResize="0"/>
              <p:nvPr/>
            </p:nvPicPr>
            <p:blipFill rotWithShape="1">
              <a:blip r:embed="rId18">
                <a:alphaModFix/>
              </a:blip>
              <a:srcRect/>
              <a:stretch/>
            </p:blipFill>
            <p:spPr>
              <a:xfrm>
                <a:off x="9063428" y="3056910"/>
                <a:ext cx="392237" cy="392237"/>
              </a:xfrm>
              <a:prstGeom prst="rect">
                <a:avLst/>
              </a:prstGeom>
              <a:noFill/>
              <a:ln>
                <a:noFill/>
              </a:ln>
            </p:spPr>
          </p:pic>
          <p:pic>
            <p:nvPicPr>
              <p:cNvPr id="592" name="Google Shape;592;p15" descr="A cartoon of a person holding a white object&#10;&#10;Description automatically generated"/>
              <p:cNvPicPr preferRelativeResize="0"/>
              <p:nvPr/>
            </p:nvPicPr>
            <p:blipFill rotWithShape="1">
              <a:blip r:embed="rId18">
                <a:alphaModFix/>
              </a:blip>
              <a:srcRect/>
              <a:stretch/>
            </p:blipFill>
            <p:spPr>
              <a:xfrm>
                <a:off x="9314795" y="2859598"/>
                <a:ext cx="392237" cy="392237"/>
              </a:xfrm>
              <a:prstGeom prst="rect">
                <a:avLst/>
              </a:prstGeom>
              <a:noFill/>
              <a:ln>
                <a:noFill/>
              </a:ln>
            </p:spPr>
          </p:pic>
          <p:pic>
            <p:nvPicPr>
              <p:cNvPr id="593" name="Google Shape;593;p15" descr="A cartoon of a person holding a white object&#10;&#10;Description automatically generated"/>
              <p:cNvPicPr preferRelativeResize="0"/>
              <p:nvPr/>
            </p:nvPicPr>
            <p:blipFill rotWithShape="1">
              <a:blip r:embed="rId18">
                <a:alphaModFix/>
              </a:blip>
              <a:srcRect/>
              <a:stretch/>
            </p:blipFill>
            <p:spPr>
              <a:xfrm>
                <a:off x="9085999" y="2405823"/>
                <a:ext cx="392237" cy="392237"/>
              </a:xfrm>
              <a:prstGeom prst="rect">
                <a:avLst/>
              </a:prstGeom>
              <a:noFill/>
              <a:ln>
                <a:noFill/>
              </a:ln>
            </p:spPr>
          </p:pic>
          <p:pic>
            <p:nvPicPr>
              <p:cNvPr id="594" name="Google Shape;594;p15" descr="A cartoon of a person holding a white object&#10;&#10;Description automatically generated"/>
              <p:cNvPicPr preferRelativeResize="0"/>
              <p:nvPr/>
            </p:nvPicPr>
            <p:blipFill rotWithShape="1">
              <a:blip r:embed="rId18">
                <a:alphaModFix/>
              </a:blip>
              <a:srcRect/>
              <a:stretch/>
            </p:blipFill>
            <p:spPr>
              <a:xfrm>
                <a:off x="9688505" y="4432251"/>
                <a:ext cx="392237" cy="392237"/>
              </a:xfrm>
              <a:prstGeom prst="rect">
                <a:avLst/>
              </a:prstGeom>
              <a:noFill/>
              <a:ln>
                <a:noFill/>
              </a:ln>
            </p:spPr>
          </p:pic>
          <p:pic>
            <p:nvPicPr>
              <p:cNvPr id="595" name="Google Shape;595;p15" descr="A cartoon of a person holding a white object&#10;&#10;Description automatically generated"/>
              <p:cNvPicPr preferRelativeResize="0"/>
              <p:nvPr/>
            </p:nvPicPr>
            <p:blipFill rotWithShape="1">
              <a:blip r:embed="rId18">
                <a:alphaModFix/>
              </a:blip>
              <a:srcRect/>
              <a:stretch/>
            </p:blipFill>
            <p:spPr>
              <a:xfrm>
                <a:off x="9701706" y="3991097"/>
                <a:ext cx="392237" cy="392237"/>
              </a:xfrm>
              <a:prstGeom prst="rect">
                <a:avLst/>
              </a:prstGeom>
              <a:noFill/>
              <a:ln>
                <a:noFill/>
              </a:ln>
            </p:spPr>
          </p:pic>
          <p:pic>
            <p:nvPicPr>
              <p:cNvPr id="596" name="Google Shape;596;p15" descr="A cartoon of a person holding a white object&#10;&#10;Description automatically generated"/>
              <p:cNvPicPr preferRelativeResize="0"/>
              <p:nvPr/>
            </p:nvPicPr>
            <p:blipFill rotWithShape="1">
              <a:blip r:embed="rId18">
                <a:alphaModFix/>
              </a:blip>
              <a:srcRect/>
              <a:stretch/>
            </p:blipFill>
            <p:spPr>
              <a:xfrm>
                <a:off x="9330638" y="4211674"/>
                <a:ext cx="392237" cy="392237"/>
              </a:xfrm>
              <a:prstGeom prst="rect">
                <a:avLst/>
              </a:prstGeom>
              <a:noFill/>
              <a:ln>
                <a:noFill/>
              </a:ln>
            </p:spPr>
          </p:pic>
          <p:pic>
            <p:nvPicPr>
              <p:cNvPr id="597" name="Google Shape;597;p15" descr="A cartoon of a person holding a white object&#10;&#10;Description automatically generated"/>
              <p:cNvPicPr preferRelativeResize="0"/>
              <p:nvPr/>
            </p:nvPicPr>
            <p:blipFill rotWithShape="1">
              <a:blip r:embed="rId18">
                <a:alphaModFix/>
              </a:blip>
              <a:srcRect/>
              <a:stretch/>
            </p:blipFill>
            <p:spPr>
              <a:xfrm>
                <a:off x="8705333" y="4416267"/>
                <a:ext cx="392237" cy="392237"/>
              </a:xfrm>
              <a:prstGeom prst="rect">
                <a:avLst/>
              </a:prstGeom>
              <a:noFill/>
              <a:ln>
                <a:noFill/>
              </a:ln>
            </p:spPr>
          </p:pic>
        </p:grpSp>
        <p:pic>
          <p:nvPicPr>
            <p:cNvPr id="598" name="Google Shape;598;p15" descr="A cartoon of a person holding a white object&#10;&#10;Description automatically generated"/>
            <p:cNvPicPr preferRelativeResize="0"/>
            <p:nvPr/>
          </p:nvPicPr>
          <p:blipFill rotWithShape="1">
            <a:blip r:embed="rId18">
              <a:alphaModFix/>
            </a:blip>
            <a:srcRect/>
            <a:stretch/>
          </p:blipFill>
          <p:spPr>
            <a:xfrm>
              <a:off x="9883773" y="3142933"/>
              <a:ext cx="485750" cy="485750"/>
            </a:xfrm>
            <a:prstGeom prst="rect">
              <a:avLst/>
            </a:prstGeom>
            <a:noFill/>
            <a:ln>
              <a:noFill/>
            </a:ln>
          </p:spPr>
        </p:pic>
      </p:grpSp>
      <p:grpSp>
        <p:nvGrpSpPr>
          <p:cNvPr id="599" name="Google Shape;599;p15"/>
          <p:cNvGrpSpPr/>
          <p:nvPr/>
        </p:nvGrpSpPr>
        <p:grpSpPr>
          <a:xfrm>
            <a:off x="7421403" y="3313848"/>
            <a:ext cx="706361" cy="1709163"/>
            <a:chOff x="7421403" y="2894748"/>
            <a:chExt cx="706361" cy="1709163"/>
          </a:xfrm>
        </p:grpSpPr>
        <p:pic>
          <p:nvPicPr>
            <p:cNvPr id="600" name="Google Shape;600;p15"/>
            <p:cNvPicPr preferRelativeResize="0"/>
            <p:nvPr/>
          </p:nvPicPr>
          <p:blipFill rotWithShape="1">
            <a:blip r:embed="rId19">
              <a:alphaModFix/>
            </a:blip>
            <a:srcRect/>
            <a:stretch/>
          </p:blipFill>
          <p:spPr>
            <a:xfrm>
              <a:off x="7747455" y="2906249"/>
              <a:ext cx="380309" cy="485750"/>
            </a:xfrm>
            <a:prstGeom prst="rect">
              <a:avLst/>
            </a:prstGeom>
            <a:noFill/>
            <a:ln>
              <a:noFill/>
            </a:ln>
          </p:spPr>
        </p:pic>
        <p:pic>
          <p:nvPicPr>
            <p:cNvPr id="601" name="Google Shape;601;p15"/>
            <p:cNvPicPr preferRelativeResize="0"/>
            <p:nvPr/>
          </p:nvPicPr>
          <p:blipFill rotWithShape="1">
            <a:blip r:embed="rId19">
              <a:alphaModFix/>
            </a:blip>
            <a:srcRect/>
            <a:stretch/>
          </p:blipFill>
          <p:spPr>
            <a:xfrm>
              <a:off x="7747455" y="4118161"/>
              <a:ext cx="380309" cy="485750"/>
            </a:xfrm>
            <a:prstGeom prst="rect">
              <a:avLst/>
            </a:prstGeom>
            <a:noFill/>
            <a:ln>
              <a:noFill/>
            </a:ln>
          </p:spPr>
        </p:pic>
        <p:sp>
          <p:nvSpPr>
            <p:cNvPr id="602" name="Google Shape;602;p15"/>
            <p:cNvSpPr txBox="1"/>
            <p:nvPr/>
          </p:nvSpPr>
          <p:spPr>
            <a:xfrm>
              <a:off x="7421403" y="2894748"/>
              <a:ext cx="44155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000000"/>
                  </a:solidFill>
                  <a:latin typeface="Arial"/>
                  <a:ea typeface="Arial"/>
                  <a:cs typeface="Arial"/>
                  <a:sym typeface="Arial"/>
                </a:rPr>
                <a:t>+</a:t>
              </a:r>
              <a:endParaRPr sz="2400" b="1" i="0" u="none" strike="noStrike" cap="none">
                <a:solidFill>
                  <a:srgbClr val="000000"/>
                </a:solidFill>
                <a:latin typeface="Arial"/>
                <a:ea typeface="Arial"/>
                <a:cs typeface="Arial"/>
                <a:sym typeface="Arial"/>
              </a:endParaRPr>
            </a:p>
          </p:txBody>
        </p:sp>
        <p:sp>
          <p:nvSpPr>
            <p:cNvPr id="603" name="Google Shape;603;p15"/>
            <p:cNvSpPr txBox="1"/>
            <p:nvPr/>
          </p:nvSpPr>
          <p:spPr>
            <a:xfrm>
              <a:off x="7488637" y="4081442"/>
              <a:ext cx="44155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000000"/>
                  </a:solidFill>
                  <a:latin typeface="Arial"/>
                  <a:ea typeface="Arial"/>
                  <a:cs typeface="Arial"/>
                  <a:sym typeface="Arial"/>
                </a:rPr>
                <a:t>-</a:t>
              </a:r>
              <a:endParaRPr sz="2400" b="1" i="0" u="none" strike="noStrike" cap="none">
                <a:solidFill>
                  <a:srgbClr val="000000"/>
                </a:solidFill>
                <a:latin typeface="Arial"/>
                <a:ea typeface="Arial"/>
                <a:cs typeface="Arial"/>
                <a:sym typeface="Arial"/>
              </a:endParaRPr>
            </a:p>
          </p:txBody>
        </p:sp>
      </p:grpSp>
      <p:sp>
        <p:nvSpPr>
          <p:cNvPr id="604" name="Google Shape;604;p15"/>
          <p:cNvSpPr txBox="1"/>
          <p:nvPr/>
        </p:nvSpPr>
        <p:spPr>
          <a:xfrm>
            <a:off x="3137148" y="2483568"/>
            <a:ext cx="180872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800" b="0" i="0" u="none" strike="noStrike" cap="none" dirty="0">
                <a:solidFill>
                  <a:schemeClr val="lt1"/>
                </a:solidFill>
                <a:latin typeface="Arial"/>
                <a:ea typeface="Arial"/>
                <a:cs typeface="Arial"/>
                <a:sym typeface="Arial"/>
              </a:rPr>
              <a:t>30 min.</a:t>
            </a:r>
          </a:p>
          <a:p>
            <a:pPr marL="0" marR="0" lvl="0" indent="0" algn="l" rtl="0">
              <a:lnSpc>
                <a:spcPct val="100000"/>
              </a:lnSpc>
              <a:spcBef>
                <a:spcPts val="0"/>
              </a:spcBef>
              <a:spcAft>
                <a:spcPts val="0"/>
              </a:spcAft>
              <a:buClr>
                <a:srgbClr val="000000"/>
              </a:buClr>
              <a:buSzPts val="1400"/>
              <a:buFont typeface="Arial"/>
              <a:buNone/>
            </a:pPr>
            <a:r>
              <a:rPr lang="en-US" sz="1800" dirty="0">
                <a:solidFill>
                  <a:schemeClr val="lt1"/>
                </a:solidFill>
              </a:rPr>
              <a:t>48 per day.</a:t>
            </a:r>
            <a:endParaRPr sz="1800" b="0" i="0" u="none" strike="noStrike" cap="none" dirty="0">
              <a:solidFill>
                <a:schemeClr val="lt1"/>
              </a:solidFill>
              <a:latin typeface="Arial"/>
              <a:ea typeface="Arial"/>
              <a:cs typeface="Arial"/>
              <a:sym typeface="Arial"/>
            </a:endParaRPr>
          </a:p>
        </p:txBody>
      </p:sp>
      <p:sp>
        <p:nvSpPr>
          <p:cNvPr id="605" name="Google Shape;605;p15"/>
          <p:cNvSpPr txBox="1"/>
          <p:nvPr/>
        </p:nvSpPr>
        <p:spPr>
          <a:xfrm>
            <a:off x="3137148" y="4254187"/>
            <a:ext cx="1685148"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800" b="0" i="0" u="none" strike="noStrike" cap="none" dirty="0">
                <a:solidFill>
                  <a:schemeClr val="lt1"/>
                </a:solidFill>
                <a:latin typeface="Arial"/>
                <a:ea typeface="Arial"/>
                <a:cs typeface="Arial"/>
                <a:sym typeface="Arial"/>
              </a:rPr>
              <a:t>National Grid</a:t>
            </a:r>
            <a:endParaRPr sz="1800" b="1" i="0" u="sng" strike="noStrike" cap="none" dirty="0">
              <a:solidFill>
                <a:schemeClr val="lt1"/>
              </a:solidFill>
              <a:latin typeface="Arial"/>
              <a:ea typeface="Arial"/>
              <a:cs typeface="Arial"/>
              <a:sym typeface="Arial"/>
            </a:endParaRPr>
          </a:p>
        </p:txBody>
      </p:sp>
      <p:sp>
        <p:nvSpPr>
          <p:cNvPr id="606" name="Google Shape;606;p15"/>
          <p:cNvSpPr txBox="1"/>
          <p:nvPr/>
        </p:nvSpPr>
        <p:spPr>
          <a:xfrm>
            <a:off x="3137148" y="1554049"/>
            <a:ext cx="2558802"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800" b="0" i="0" u="none" strike="noStrike" cap="none" dirty="0">
                <a:solidFill>
                  <a:schemeClr val="lt1"/>
                </a:solidFill>
                <a:latin typeface="Arial"/>
                <a:ea typeface="Arial"/>
                <a:cs typeface="Arial"/>
                <a:sym typeface="Arial"/>
              </a:rPr>
              <a:t>United Kingdom </a:t>
            </a:r>
            <a:endParaRPr sz="1800" b="0" i="0" u="none" strike="noStrike" cap="none" dirty="0">
              <a:solidFill>
                <a:srgbClr val="000000"/>
              </a:solidFill>
              <a:latin typeface="Arial"/>
              <a:ea typeface="Arial"/>
              <a:cs typeface="Arial"/>
              <a:sym typeface="Arial"/>
            </a:endParaRPr>
          </a:p>
          <a:p>
            <a:pPr marL="0" marR="0" lvl="2" indent="0" algn="l" rtl="0">
              <a:lnSpc>
                <a:spcPct val="100000"/>
              </a:lnSpc>
              <a:spcBef>
                <a:spcPts val="0"/>
              </a:spcBef>
              <a:spcAft>
                <a:spcPts val="0"/>
              </a:spcAft>
              <a:buClr>
                <a:srgbClr val="000000"/>
              </a:buClr>
              <a:buSzPts val="1400"/>
              <a:buFont typeface="Arial"/>
              <a:buNone/>
            </a:pPr>
            <a:r>
              <a:rPr lang="en-US" sz="1800" b="0" i="0" u="none" strike="noStrike" cap="none" dirty="0">
                <a:solidFill>
                  <a:schemeClr val="lt1"/>
                </a:solidFill>
                <a:latin typeface="Arial"/>
                <a:ea typeface="Arial"/>
                <a:cs typeface="Arial"/>
                <a:sym typeface="Arial"/>
              </a:rPr>
              <a:t>divided by Geo-Zone. </a:t>
            </a:r>
            <a:endParaRPr sz="1800" b="0" i="0" u="none" strike="noStrike" cap="none" dirty="0">
              <a:solidFill>
                <a:schemeClr val="lt1"/>
              </a:solidFill>
              <a:latin typeface="Arial"/>
              <a:ea typeface="Arial"/>
              <a:cs typeface="Arial"/>
              <a:sym typeface="Arial"/>
            </a:endParaRPr>
          </a:p>
        </p:txBody>
      </p:sp>
      <p:pic>
        <p:nvPicPr>
          <p:cNvPr id="607" name="Google Shape;607;p15"/>
          <p:cNvPicPr preferRelativeResize="0"/>
          <p:nvPr/>
        </p:nvPicPr>
        <p:blipFill rotWithShape="1">
          <a:blip r:embed="rId20">
            <a:alphaModFix/>
          </a:blip>
          <a:srcRect/>
          <a:stretch/>
        </p:blipFill>
        <p:spPr>
          <a:xfrm>
            <a:off x="10270568" y="64334"/>
            <a:ext cx="674713" cy="38224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66"/>
                                        </p:tgtEl>
                                        <p:attrNameLst>
                                          <p:attrName>style.visibility</p:attrName>
                                        </p:attrNameLst>
                                      </p:cBhvr>
                                      <p:to>
                                        <p:strVal val="visible"/>
                                      </p:to>
                                    </p:set>
                                    <p:animEffect transition="in" filter="fade">
                                      <p:cBhvr>
                                        <p:cTn id="7" dur="500"/>
                                        <p:tgtEl>
                                          <p:spTgt spid="56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06"/>
                                        </p:tgtEl>
                                        <p:attrNameLst>
                                          <p:attrName>style.visibility</p:attrName>
                                        </p:attrNameLst>
                                      </p:cBhvr>
                                      <p:to>
                                        <p:strVal val="visible"/>
                                      </p:to>
                                    </p:set>
                                    <p:animEffect transition="in" filter="fade">
                                      <p:cBhvr>
                                        <p:cTn id="10" dur="500"/>
                                        <p:tgtEl>
                                          <p:spTgt spid="606"/>
                                        </p:tgtEl>
                                      </p:cBhvr>
                                    </p:animEffect>
                                  </p:childTnLst>
                                </p:cTn>
                              </p:par>
                              <p:par>
                                <p:cTn id="11" presetID="10" presetClass="entr" presetSubtype="0" fill="hold" nodeType="withEffect">
                                  <p:stCondLst>
                                    <p:cond delay="0"/>
                                  </p:stCondLst>
                                  <p:childTnLst>
                                    <p:set>
                                      <p:cBhvr>
                                        <p:cTn id="12" dur="1" fill="hold">
                                          <p:stCondLst>
                                            <p:cond delay="0"/>
                                          </p:stCondLst>
                                        </p:cTn>
                                        <p:tgtEl>
                                          <p:spTgt spid="578"/>
                                        </p:tgtEl>
                                        <p:attrNameLst>
                                          <p:attrName>style.visibility</p:attrName>
                                        </p:attrNameLst>
                                      </p:cBhvr>
                                      <p:to>
                                        <p:strVal val="visible"/>
                                      </p:to>
                                    </p:set>
                                    <p:animEffect transition="in" filter="fade">
                                      <p:cBhvr>
                                        <p:cTn id="13" dur="500"/>
                                        <p:tgtEl>
                                          <p:spTgt spid="57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4"/>
                                        </p:tgtEl>
                                        <p:attrNameLst>
                                          <p:attrName>style.visibility</p:attrName>
                                        </p:attrNameLst>
                                      </p:cBhvr>
                                      <p:to>
                                        <p:strVal val="visible"/>
                                      </p:to>
                                    </p:set>
                                    <p:animEffect transition="in" filter="fade">
                                      <p:cBhvr>
                                        <p:cTn id="18" dur="500"/>
                                        <p:tgtEl>
                                          <p:spTgt spid="56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04"/>
                                        </p:tgtEl>
                                        <p:attrNameLst>
                                          <p:attrName>style.visibility</p:attrName>
                                        </p:attrNameLst>
                                      </p:cBhvr>
                                      <p:to>
                                        <p:strVal val="visible"/>
                                      </p:to>
                                    </p:set>
                                    <p:animEffect transition="in" filter="fade">
                                      <p:cBhvr>
                                        <p:cTn id="21" dur="500"/>
                                        <p:tgtEl>
                                          <p:spTgt spid="604"/>
                                        </p:tgtEl>
                                      </p:cBhvr>
                                    </p:animEffect>
                                  </p:childTnLst>
                                </p:cTn>
                              </p:par>
                              <p:par>
                                <p:cTn id="22" presetID="10" presetClass="entr" presetSubtype="0" fill="hold" nodeType="withEffect">
                                  <p:stCondLst>
                                    <p:cond delay="0"/>
                                  </p:stCondLst>
                                  <p:childTnLst>
                                    <p:set>
                                      <p:cBhvr>
                                        <p:cTn id="23" dur="1" fill="hold">
                                          <p:stCondLst>
                                            <p:cond delay="0"/>
                                          </p:stCondLst>
                                        </p:cTn>
                                        <p:tgtEl>
                                          <p:spTgt spid="585"/>
                                        </p:tgtEl>
                                        <p:attrNameLst>
                                          <p:attrName>style.visibility</p:attrName>
                                        </p:attrNameLst>
                                      </p:cBhvr>
                                      <p:to>
                                        <p:strVal val="visible"/>
                                      </p:to>
                                    </p:set>
                                    <p:animEffect transition="in" filter="fade">
                                      <p:cBhvr>
                                        <p:cTn id="24" dur="500"/>
                                        <p:tgtEl>
                                          <p:spTgt spid="58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567"/>
                                        </p:tgtEl>
                                        <p:attrNameLst>
                                          <p:attrName>style.visibility</p:attrName>
                                        </p:attrNameLst>
                                      </p:cBhvr>
                                      <p:to>
                                        <p:strVal val="visible"/>
                                      </p:to>
                                    </p:set>
                                    <p:animEffect transition="in" filter="fade">
                                      <p:cBhvr>
                                        <p:cTn id="29" dur="500"/>
                                        <p:tgtEl>
                                          <p:spTgt spid="567"/>
                                        </p:tgtEl>
                                      </p:cBhvr>
                                    </p:animEffect>
                                  </p:childTnLst>
                                </p:cTn>
                              </p:par>
                              <p:par>
                                <p:cTn id="30" presetID="10" presetClass="entr" presetSubtype="0" fill="hold" nodeType="withEffect">
                                  <p:stCondLst>
                                    <p:cond delay="0"/>
                                  </p:stCondLst>
                                  <p:childTnLst>
                                    <p:set>
                                      <p:cBhvr>
                                        <p:cTn id="31" dur="1" fill="hold">
                                          <p:stCondLst>
                                            <p:cond delay="0"/>
                                          </p:stCondLst>
                                        </p:cTn>
                                        <p:tgtEl>
                                          <p:spTgt spid="574"/>
                                        </p:tgtEl>
                                        <p:attrNameLst>
                                          <p:attrName>style.visibility</p:attrName>
                                        </p:attrNameLst>
                                      </p:cBhvr>
                                      <p:to>
                                        <p:strVal val="visible"/>
                                      </p:to>
                                    </p:set>
                                    <p:animEffect transition="in" filter="fade">
                                      <p:cBhvr>
                                        <p:cTn id="32" dur="500"/>
                                        <p:tgtEl>
                                          <p:spTgt spid="574"/>
                                        </p:tgtEl>
                                      </p:cBhvr>
                                    </p:animEffect>
                                  </p:childTnLst>
                                </p:cTn>
                              </p:par>
                              <p:par>
                                <p:cTn id="33" presetID="10" presetClass="entr" presetSubtype="0" fill="hold" nodeType="withEffect">
                                  <p:stCondLst>
                                    <p:cond delay="0"/>
                                  </p:stCondLst>
                                  <p:childTnLst>
                                    <p:set>
                                      <p:cBhvr>
                                        <p:cTn id="34" dur="1" fill="hold">
                                          <p:stCondLst>
                                            <p:cond delay="0"/>
                                          </p:stCondLst>
                                        </p:cTn>
                                        <p:tgtEl>
                                          <p:spTgt spid="573"/>
                                        </p:tgtEl>
                                        <p:attrNameLst>
                                          <p:attrName>style.visibility</p:attrName>
                                        </p:attrNameLst>
                                      </p:cBhvr>
                                      <p:to>
                                        <p:strVal val="visible"/>
                                      </p:to>
                                    </p:set>
                                    <p:animEffect transition="in" filter="fade">
                                      <p:cBhvr>
                                        <p:cTn id="35" dur="500"/>
                                        <p:tgtEl>
                                          <p:spTgt spid="573"/>
                                        </p:tgtEl>
                                      </p:cBhvr>
                                    </p:animEffect>
                                  </p:childTnLst>
                                </p:cTn>
                              </p:par>
                              <p:par>
                                <p:cTn id="36" presetID="10" presetClass="entr" presetSubtype="0" fill="hold" nodeType="withEffect">
                                  <p:stCondLst>
                                    <p:cond delay="0"/>
                                  </p:stCondLst>
                                  <p:childTnLst>
                                    <p:set>
                                      <p:cBhvr>
                                        <p:cTn id="37" dur="1" fill="hold">
                                          <p:stCondLst>
                                            <p:cond delay="0"/>
                                          </p:stCondLst>
                                        </p:cTn>
                                        <p:tgtEl>
                                          <p:spTgt spid="575"/>
                                        </p:tgtEl>
                                        <p:attrNameLst>
                                          <p:attrName>style.visibility</p:attrName>
                                        </p:attrNameLst>
                                      </p:cBhvr>
                                      <p:to>
                                        <p:strVal val="visible"/>
                                      </p:to>
                                    </p:set>
                                    <p:animEffect transition="in" filter="fade">
                                      <p:cBhvr>
                                        <p:cTn id="38" dur="500"/>
                                        <p:tgtEl>
                                          <p:spTgt spid="575"/>
                                        </p:tgtEl>
                                      </p:cBhvr>
                                    </p:animEffect>
                                  </p:childTnLst>
                                </p:cTn>
                              </p:par>
                              <p:par>
                                <p:cTn id="39" presetID="10" presetClass="entr" presetSubtype="0" fill="hold" nodeType="withEffect">
                                  <p:stCondLst>
                                    <p:cond delay="0"/>
                                  </p:stCondLst>
                                  <p:childTnLst>
                                    <p:set>
                                      <p:cBhvr>
                                        <p:cTn id="40" dur="1" fill="hold">
                                          <p:stCondLst>
                                            <p:cond delay="0"/>
                                          </p:stCondLst>
                                        </p:cTn>
                                        <p:tgtEl>
                                          <p:spTgt spid="570"/>
                                        </p:tgtEl>
                                        <p:attrNameLst>
                                          <p:attrName>style.visibility</p:attrName>
                                        </p:attrNameLst>
                                      </p:cBhvr>
                                      <p:to>
                                        <p:strVal val="visible"/>
                                      </p:to>
                                    </p:set>
                                    <p:animEffect transition="in" filter="fade">
                                      <p:cBhvr>
                                        <p:cTn id="41" dur="500"/>
                                        <p:tgtEl>
                                          <p:spTgt spid="570"/>
                                        </p:tgtEl>
                                      </p:cBhvr>
                                    </p:animEffect>
                                  </p:childTnLst>
                                </p:cTn>
                              </p:par>
                              <p:par>
                                <p:cTn id="42" presetID="10" presetClass="entr" presetSubtype="0" fill="hold" nodeType="withEffect">
                                  <p:stCondLst>
                                    <p:cond delay="0"/>
                                  </p:stCondLst>
                                  <p:childTnLst>
                                    <p:set>
                                      <p:cBhvr>
                                        <p:cTn id="43" dur="1" fill="hold">
                                          <p:stCondLst>
                                            <p:cond delay="0"/>
                                          </p:stCondLst>
                                        </p:cTn>
                                        <p:tgtEl>
                                          <p:spTgt spid="571"/>
                                        </p:tgtEl>
                                        <p:attrNameLst>
                                          <p:attrName>style.visibility</p:attrName>
                                        </p:attrNameLst>
                                      </p:cBhvr>
                                      <p:to>
                                        <p:strVal val="visible"/>
                                      </p:to>
                                    </p:set>
                                    <p:animEffect transition="in" filter="fade">
                                      <p:cBhvr>
                                        <p:cTn id="44" dur="500"/>
                                        <p:tgtEl>
                                          <p:spTgt spid="571"/>
                                        </p:tgtEl>
                                      </p:cBhvr>
                                    </p:animEffect>
                                  </p:childTnLst>
                                </p:cTn>
                              </p:par>
                              <p:par>
                                <p:cTn id="45" presetID="10" presetClass="entr" presetSubtype="0" fill="hold" nodeType="withEffect">
                                  <p:stCondLst>
                                    <p:cond delay="0"/>
                                  </p:stCondLst>
                                  <p:childTnLst>
                                    <p:set>
                                      <p:cBhvr>
                                        <p:cTn id="46" dur="1" fill="hold">
                                          <p:stCondLst>
                                            <p:cond delay="0"/>
                                          </p:stCondLst>
                                        </p:cTn>
                                        <p:tgtEl>
                                          <p:spTgt spid="572"/>
                                        </p:tgtEl>
                                        <p:attrNameLst>
                                          <p:attrName>style.visibility</p:attrName>
                                        </p:attrNameLst>
                                      </p:cBhvr>
                                      <p:to>
                                        <p:strVal val="visible"/>
                                      </p:to>
                                    </p:set>
                                    <p:animEffect transition="in" filter="fade">
                                      <p:cBhvr>
                                        <p:cTn id="47" dur="500"/>
                                        <p:tgtEl>
                                          <p:spTgt spid="572"/>
                                        </p:tgtEl>
                                      </p:cBhvr>
                                    </p:animEffect>
                                  </p:childTnLst>
                                </p:cTn>
                              </p:par>
                              <p:par>
                                <p:cTn id="48" presetID="10" presetClass="entr" presetSubtype="0" fill="hold" nodeType="withEffect">
                                  <p:stCondLst>
                                    <p:cond delay="0"/>
                                  </p:stCondLst>
                                  <p:childTnLst>
                                    <p:set>
                                      <p:cBhvr>
                                        <p:cTn id="49" dur="1" fill="hold">
                                          <p:stCondLst>
                                            <p:cond delay="0"/>
                                          </p:stCondLst>
                                        </p:cTn>
                                        <p:tgtEl>
                                          <p:spTgt spid="569"/>
                                        </p:tgtEl>
                                        <p:attrNameLst>
                                          <p:attrName>style.visibility</p:attrName>
                                        </p:attrNameLst>
                                      </p:cBhvr>
                                      <p:to>
                                        <p:strVal val="visible"/>
                                      </p:to>
                                    </p:set>
                                    <p:animEffect transition="in" filter="fade">
                                      <p:cBhvr>
                                        <p:cTn id="50" dur="500"/>
                                        <p:tgtEl>
                                          <p:spTgt spid="569"/>
                                        </p:tgtEl>
                                      </p:cBhvr>
                                    </p:animEffect>
                                  </p:childTnLst>
                                </p:cTn>
                              </p:par>
                              <p:par>
                                <p:cTn id="51" presetID="10" presetClass="entr" presetSubtype="0" fill="hold" nodeType="withEffect">
                                  <p:stCondLst>
                                    <p:cond delay="0"/>
                                  </p:stCondLst>
                                  <p:childTnLst>
                                    <p:set>
                                      <p:cBhvr>
                                        <p:cTn id="52" dur="1" fill="hold">
                                          <p:stCondLst>
                                            <p:cond delay="0"/>
                                          </p:stCondLst>
                                        </p:cTn>
                                        <p:tgtEl>
                                          <p:spTgt spid="588"/>
                                        </p:tgtEl>
                                        <p:attrNameLst>
                                          <p:attrName>style.visibility</p:attrName>
                                        </p:attrNameLst>
                                      </p:cBhvr>
                                      <p:to>
                                        <p:strVal val="visible"/>
                                      </p:to>
                                    </p:set>
                                    <p:animEffect transition="in" filter="fade">
                                      <p:cBhvr>
                                        <p:cTn id="53" dur="500"/>
                                        <p:tgtEl>
                                          <p:spTgt spid="588"/>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565"/>
                                        </p:tgtEl>
                                        <p:attrNameLst>
                                          <p:attrName>style.visibility</p:attrName>
                                        </p:attrNameLst>
                                      </p:cBhvr>
                                      <p:to>
                                        <p:strVal val="visible"/>
                                      </p:to>
                                    </p:set>
                                    <p:animEffect transition="in" filter="fade">
                                      <p:cBhvr>
                                        <p:cTn id="58" dur="500"/>
                                        <p:tgtEl>
                                          <p:spTgt spid="56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05"/>
                                        </p:tgtEl>
                                        <p:attrNameLst>
                                          <p:attrName>style.visibility</p:attrName>
                                        </p:attrNameLst>
                                      </p:cBhvr>
                                      <p:to>
                                        <p:strVal val="visible"/>
                                      </p:to>
                                    </p:set>
                                    <p:animEffect transition="in" filter="fade">
                                      <p:cBhvr>
                                        <p:cTn id="61" dur="500"/>
                                        <p:tgtEl>
                                          <p:spTgt spid="605"/>
                                        </p:tgtEl>
                                      </p:cBhvr>
                                    </p:animEffect>
                                  </p:childTnLst>
                                </p:cTn>
                              </p:par>
                              <p:par>
                                <p:cTn id="62" presetID="10" presetClass="entr" presetSubtype="0" fill="hold" nodeType="withEffect">
                                  <p:stCondLst>
                                    <p:cond delay="0"/>
                                  </p:stCondLst>
                                  <p:childTnLst>
                                    <p:set>
                                      <p:cBhvr>
                                        <p:cTn id="63" dur="1" fill="hold">
                                          <p:stCondLst>
                                            <p:cond delay="0"/>
                                          </p:stCondLst>
                                        </p:cTn>
                                        <p:tgtEl>
                                          <p:spTgt spid="584"/>
                                        </p:tgtEl>
                                        <p:attrNameLst>
                                          <p:attrName>style.visibility</p:attrName>
                                        </p:attrNameLst>
                                      </p:cBhvr>
                                      <p:to>
                                        <p:strVal val="visible"/>
                                      </p:to>
                                    </p:set>
                                    <p:animEffect transition="in" filter="fade">
                                      <p:cBhvr>
                                        <p:cTn id="64" dur="500"/>
                                        <p:tgtEl>
                                          <p:spTgt spid="584"/>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560"/>
                                        </p:tgtEl>
                                        <p:attrNameLst>
                                          <p:attrName>style.visibility</p:attrName>
                                        </p:attrNameLst>
                                      </p:cBhvr>
                                      <p:to>
                                        <p:strVal val="visible"/>
                                      </p:to>
                                    </p:set>
                                    <p:animEffect transition="in" filter="fade">
                                      <p:cBhvr>
                                        <p:cTn id="69" dur="500"/>
                                        <p:tgtEl>
                                          <p:spTgt spid="560"/>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576"/>
                                        </p:tgtEl>
                                        <p:attrNameLst>
                                          <p:attrName>style.visibility</p:attrName>
                                        </p:attrNameLst>
                                      </p:cBhvr>
                                      <p:to>
                                        <p:strVal val="visible"/>
                                      </p:to>
                                    </p:set>
                                    <p:animEffect transition="in" filter="fade">
                                      <p:cBhvr>
                                        <p:cTn id="72" dur="500"/>
                                        <p:tgtEl>
                                          <p:spTgt spid="576"/>
                                        </p:tgtEl>
                                      </p:cBhvr>
                                    </p:animEffect>
                                  </p:childTnLst>
                                </p:cTn>
                              </p:par>
                              <p:par>
                                <p:cTn id="73" presetID="10" presetClass="entr" presetSubtype="0" fill="hold" nodeType="withEffect">
                                  <p:stCondLst>
                                    <p:cond delay="0"/>
                                  </p:stCondLst>
                                  <p:childTnLst>
                                    <p:set>
                                      <p:cBhvr>
                                        <p:cTn id="74" dur="1" fill="hold">
                                          <p:stCondLst>
                                            <p:cond delay="0"/>
                                          </p:stCondLst>
                                        </p:cTn>
                                        <p:tgtEl>
                                          <p:spTgt spid="586"/>
                                        </p:tgtEl>
                                        <p:attrNameLst>
                                          <p:attrName>style.visibility</p:attrName>
                                        </p:attrNameLst>
                                      </p:cBhvr>
                                      <p:to>
                                        <p:strVal val="visible"/>
                                      </p:to>
                                    </p:set>
                                    <p:animEffect transition="in" filter="fade">
                                      <p:cBhvr>
                                        <p:cTn id="75" dur="500"/>
                                        <p:tgtEl>
                                          <p:spTgt spid="586"/>
                                        </p:tgtEl>
                                      </p:cBhvr>
                                    </p:animEffect>
                                  </p:childTnLst>
                                </p:cTn>
                              </p:par>
                              <p:par>
                                <p:cTn id="76" presetID="10" presetClass="entr" presetSubtype="0" fill="hold" nodeType="withEffect">
                                  <p:stCondLst>
                                    <p:cond delay="0"/>
                                  </p:stCondLst>
                                  <p:childTnLst>
                                    <p:set>
                                      <p:cBhvr>
                                        <p:cTn id="77" dur="1" fill="hold">
                                          <p:stCondLst>
                                            <p:cond delay="0"/>
                                          </p:stCondLst>
                                        </p:cTn>
                                        <p:tgtEl>
                                          <p:spTgt spid="587"/>
                                        </p:tgtEl>
                                        <p:attrNameLst>
                                          <p:attrName>style.visibility</p:attrName>
                                        </p:attrNameLst>
                                      </p:cBhvr>
                                      <p:to>
                                        <p:strVal val="visible"/>
                                      </p:to>
                                    </p:set>
                                    <p:animEffect transition="in" filter="fade">
                                      <p:cBhvr>
                                        <p:cTn id="78" dur="500"/>
                                        <p:tgtEl>
                                          <p:spTgt spid="587"/>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568"/>
                                        </p:tgtEl>
                                        <p:attrNameLst>
                                          <p:attrName>style.visibility</p:attrName>
                                        </p:attrNameLst>
                                      </p:cBhvr>
                                      <p:to>
                                        <p:strVal val="visible"/>
                                      </p:to>
                                    </p:set>
                                    <p:animEffect transition="in" filter="fade">
                                      <p:cBhvr>
                                        <p:cTn id="83" dur="500"/>
                                        <p:tgtEl>
                                          <p:spTgt spid="568"/>
                                        </p:tgtEl>
                                      </p:cBhvr>
                                    </p:animEffect>
                                  </p:childTnLst>
                                </p:cTn>
                              </p:par>
                              <p:par>
                                <p:cTn id="84" presetID="10" presetClass="entr" presetSubtype="0" fill="hold" nodeType="withEffect">
                                  <p:stCondLst>
                                    <p:cond delay="0"/>
                                  </p:stCondLst>
                                  <p:childTnLst>
                                    <p:set>
                                      <p:cBhvr>
                                        <p:cTn id="85" dur="1" fill="hold">
                                          <p:stCondLst>
                                            <p:cond delay="0"/>
                                          </p:stCondLst>
                                        </p:cTn>
                                        <p:tgtEl>
                                          <p:spTgt spid="599"/>
                                        </p:tgtEl>
                                        <p:attrNameLst>
                                          <p:attrName>style.visibility</p:attrName>
                                        </p:attrNameLst>
                                      </p:cBhvr>
                                      <p:to>
                                        <p:strVal val="visible"/>
                                      </p:to>
                                    </p:set>
                                    <p:animEffect transition="in" filter="fade">
                                      <p:cBhvr>
                                        <p:cTn id="86" dur="500"/>
                                        <p:tgtEl>
                                          <p:spTgt spid="5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0" grpId="0"/>
      <p:bldP spid="564" grpId="0"/>
      <p:bldP spid="565" grpId="0"/>
      <p:bldP spid="566" grpId="0"/>
      <p:bldP spid="567" grpId="0"/>
      <p:bldP spid="568" grpId="0"/>
      <p:bldP spid="576" grpId="0"/>
      <p:bldP spid="604" grpId="0"/>
      <p:bldP spid="605" grpId="0"/>
      <p:bldP spid="60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
          <p:cNvSpPr/>
          <p:nvPr/>
        </p:nvSpPr>
        <p:spPr>
          <a:xfrm>
            <a:off x="0" y="-1"/>
            <a:ext cx="12192000" cy="5701005"/>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1" name="Google Shape;111;p2"/>
          <p:cNvSpPr txBox="1"/>
          <p:nvPr/>
        </p:nvSpPr>
        <p:spPr>
          <a:xfrm>
            <a:off x="419134" y="2266838"/>
            <a:ext cx="11062800" cy="13785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FFFFFF"/>
              </a:buClr>
              <a:buSzPts val="3200"/>
              <a:buFont typeface="Arial"/>
              <a:buNone/>
            </a:pPr>
            <a:r>
              <a:rPr lang="en-US" sz="3200" b="1" i="0" u="none" strike="noStrike" cap="none">
                <a:solidFill>
                  <a:schemeClr val="lt1"/>
                </a:solidFill>
                <a:latin typeface="Arial"/>
                <a:ea typeface="Arial"/>
                <a:cs typeface="Arial"/>
                <a:sym typeface="Arial"/>
              </a:rPr>
              <a:t>Before we begin…</a:t>
            </a:r>
            <a:endParaRPr sz="3200" b="1" i="0" u="none" strike="noStrike" cap="none">
              <a:solidFill>
                <a:schemeClr val="lt1"/>
              </a:solidFill>
              <a:latin typeface="Arial"/>
              <a:ea typeface="Arial"/>
              <a:cs typeface="Arial"/>
              <a:sym typeface="Arial"/>
            </a:endParaRPr>
          </a:p>
        </p:txBody>
      </p:sp>
      <p:grpSp>
        <p:nvGrpSpPr>
          <p:cNvPr id="112" name="Google Shape;112;p2"/>
          <p:cNvGrpSpPr/>
          <p:nvPr/>
        </p:nvGrpSpPr>
        <p:grpSpPr>
          <a:xfrm>
            <a:off x="3876933" y="5820422"/>
            <a:ext cx="4438134" cy="879972"/>
            <a:chOff x="3870861" y="5792429"/>
            <a:chExt cx="4438134" cy="879972"/>
          </a:xfrm>
        </p:grpSpPr>
        <p:pic>
          <p:nvPicPr>
            <p:cNvPr id="113" name="Google Shape;113;p2"/>
            <p:cNvPicPr preferRelativeResize="0"/>
            <p:nvPr/>
          </p:nvPicPr>
          <p:blipFill rotWithShape="1">
            <a:blip r:embed="rId3">
              <a:alphaModFix/>
            </a:blip>
            <a:srcRect/>
            <a:stretch/>
          </p:blipFill>
          <p:spPr>
            <a:xfrm>
              <a:off x="3870861" y="5829105"/>
              <a:ext cx="1418254" cy="806620"/>
            </a:xfrm>
            <a:prstGeom prst="rect">
              <a:avLst/>
            </a:prstGeom>
            <a:noFill/>
            <a:ln>
              <a:noFill/>
            </a:ln>
          </p:spPr>
        </p:pic>
        <p:pic>
          <p:nvPicPr>
            <p:cNvPr id="114" name="Google Shape;114;p2"/>
            <p:cNvPicPr preferRelativeResize="0"/>
            <p:nvPr/>
          </p:nvPicPr>
          <p:blipFill rotWithShape="1">
            <a:blip r:embed="rId4">
              <a:alphaModFix/>
            </a:blip>
            <a:srcRect/>
            <a:stretch/>
          </p:blipFill>
          <p:spPr>
            <a:xfrm>
              <a:off x="7361933" y="5792429"/>
              <a:ext cx="947062" cy="879972"/>
            </a:xfrm>
            <a:prstGeom prst="rect">
              <a:avLst/>
            </a:prstGeom>
            <a:noFill/>
            <a:ln>
              <a:noFill/>
            </a:ln>
          </p:spPr>
        </p:pic>
        <p:pic>
          <p:nvPicPr>
            <p:cNvPr id="115" name="Google Shape;115;p2" descr="A logo on a black background&#10;&#10;Description automatically generated with medium confidence"/>
            <p:cNvPicPr preferRelativeResize="0"/>
            <p:nvPr/>
          </p:nvPicPr>
          <p:blipFill rotWithShape="1">
            <a:blip r:embed="rId5">
              <a:alphaModFix/>
            </a:blip>
            <a:srcRect t="30686" b="34811"/>
            <a:stretch/>
          </p:blipFill>
          <p:spPr>
            <a:xfrm>
              <a:off x="5366825" y="5925309"/>
              <a:ext cx="1780160" cy="614212"/>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fade">
                                      <p:cBhvr>
                                        <p:cTn id="7"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15"/>
          <p:cNvSpPr/>
          <p:nvPr/>
        </p:nvSpPr>
        <p:spPr>
          <a:xfrm>
            <a:off x="0" y="0"/>
            <a:ext cx="6595016" cy="6858000"/>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561" name="Google Shape;561;p15"/>
          <p:cNvSpPr/>
          <p:nvPr/>
        </p:nvSpPr>
        <p:spPr>
          <a:xfrm>
            <a:off x="10395751" y="79899"/>
            <a:ext cx="1677880" cy="856651"/>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62" name="Google Shape;562;p15"/>
          <p:cNvPicPr preferRelativeResize="0"/>
          <p:nvPr/>
        </p:nvPicPr>
        <p:blipFill rotWithShape="1">
          <a:blip r:embed="rId3">
            <a:alphaModFix/>
          </a:blip>
          <a:srcRect/>
          <a:stretch/>
        </p:blipFill>
        <p:spPr>
          <a:xfrm>
            <a:off x="168755" y="84751"/>
            <a:ext cx="272915" cy="288267"/>
          </a:xfrm>
          <a:prstGeom prst="rect">
            <a:avLst/>
          </a:prstGeom>
          <a:noFill/>
          <a:ln>
            <a:noFill/>
          </a:ln>
        </p:spPr>
      </p:pic>
      <p:pic>
        <p:nvPicPr>
          <p:cNvPr id="577" name="Google Shape;577;p15"/>
          <p:cNvPicPr preferRelativeResize="0"/>
          <p:nvPr/>
        </p:nvPicPr>
        <p:blipFill rotWithShape="1">
          <a:blip r:embed="rId4">
            <a:alphaModFix/>
          </a:blip>
          <a:srcRect t="30315" b="31982"/>
          <a:stretch/>
        </p:blipFill>
        <p:spPr>
          <a:xfrm>
            <a:off x="11110849" y="72150"/>
            <a:ext cx="909600" cy="342924"/>
          </a:xfrm>
          <a:prstGeom prst="rect">
            <a:avLst/>
          </a:prstGeom>
          <a:noFill/>
          <a:ln>
            <a:noFill/>
          </a:ln>
        </p:spPr>
      </p:pic>
      <p:pic>
        <p:nvPicPr>
          <p:cNvPr id="607" name="Google Shape;607;p15"/>
          <p:cNvPicPr preferRelativeResize="0"/>
          <p:nvPr/>
        </p:nvPicPr>
        <p:blipFill rotWithShape="1">
          <a:blip r:embed="rId5">
            <a:alphaModFix/>
          </a:blip>
          <a:srcRect/>
          <a:stretch/>
        </p:blipFill>
        <p:spPr>
          <a:xfrm>
            <a:off x="10270568" y="64334"/>
            <a:ext cx="674713" cy="382241"/>
          </a:xfrm>
          <a:prstGeom prst="rect">
            <a:avLst/>
          </a:prstGeom>
          <a:noFill/>
          <a:ln>
            <a:noFill/>
          </a:ln>
        </p:spPr>
      </p:pic>
      <p:pic>
        <p:nvPicPr>
          <p:cNvPr id="6" name="Google Shape;584;p15" descr="A cartoon of a person with a hat and smoking pipe&#10;&#10;Description automatically generated">
            <a:extLst>
              <a:ext uri="{FF2B5EF4-FFF2-40B4-BE49-F238E27FC236}">
                <a16:creationId xmlns:a16="http://schemas.microsoft.com/office/drawing/2014/main" id="{41CF451C-1DD6-881C-B753-D568DA710719}"/>
              </a:ext>
            </a:extLst>
          </p:cNvPr>
          <p:cNvPicPr preferRelativeResize="0"/>
          <p:nvPr/>
        </p:nvPicPr>
        <p:blipFill rotWithShape="1">
          <a:blip r:embed="rId6">
            <a:alphaModFix/>
          </a:blip>
          <a:srcRect/>
          <a:stretch/>
        </p:blipFill>
        <p:spPr>
          <a:xfrm>
            <a:off x="5601526" y="735212"/>
            <a:ext cx="2110377" cy="2053139"/>
          </a:xfrm>
          <a:prstGeom prst="rect">
            <a:avLst/>
          </a:prstGeom>
          <a:noFill/>
          <a:ln>
            <a:noFill/>
          </a:ln>
        </p:spPr>
      </p:pic>
      <p:pic>
        <p:nvPicPr>
          <p:cNvPr id="8" name="Picture 7" descr="A black background with a black square&#10;&#10;Description automatically generated">
            <a:extLst>
              <a:ext uri="{FF2B5EF4-FFF2-40B4-BE49-F238E27FC236}">
                <a16:creationId xmlns:a16="http://schemas.microsoft.com/office/drawing/2014/main" id="{7EFCFBA8-C915-F329-A222-C37C7E5DD15A}"/>
              </a:ext>
            </a:extLst>
          </p:cNvPr>
          <p:cNvPicPr>
            <a:picLocks noChangeAspect="1"/>
          </p:cNvPicPr>
          <p:nvPr/>
        </p:nvPicPr>
        <p:blipFill>
          <a:blip r:embed="rId7"/>
          <a:stretch>
            <a:fillRect/>
          </a:stretch>
        </p:blipFill>
        <p:spPr>
          <a:xfrm>
            <a:off x="1297199" y="1761782"/>
            <a:ext cx="3334435" cy="3334435"/>
          </a:xfrm>
          <a:prstGeom prst="rect">
            <a:avLst/>
          </a:prstGeom>
        </p:spPr>
      </p:pic>
      <p:pic>
        <p:nvPicPr>
          <p:cNvPr id="12" name="Picture 11" descr="A yellow lightning bolt with green arrows around it&#10;&#10;Description automatically generated">
            <a:extLst>
              <a:ext uri="{FF2B5EF4-FFF2-40B4-BE49-F238E27FC236}">
                <a16:creationId xmlns:a16="http://schemas.microsoft.com/office/drawing/2014/main" id="{DCBE85A6-7563-B10C-B2EB-E725BEFBC007}"/>
              </a:ext>
            </a:extLst>
          </p:cNvPr>
          <p:cNvPicPr>
            <a:picLocks noChangeAspect="1"/>
          </p:cNvPicPr>
          <p:nvPr/>
        </p:nvPicPr>
        <p:blipFill>
          <a:blip r:embed="rId8"/>
          <a:stretch>
            <a:fillRect/>
          </a:stretch>
        </p:blipFill>
        <p:spPr>
          <a:xfrm>
            <a:off x="8518509" y="1879249"/>
            <a:ext cx="2806150" cy="2806150"/>
          </a:xfrm>
          <a:prstGeom prst="rect">
            <a:avLst/>
          </a:prstGeom>
        </p:spPr>
      </p:pic>
      <p:sp>
        <p:nvSpPr>
          <p:cNvPr id="13" name="TextBox 12">
            <a:extLst>
              <a:ext uri="{FF2B5EF4-FFF2-40B4-BE49-F238E27FC236}">
                <a16:creationId xmlns:a16="http://schemas.microsoft.com/office/drawing/2014/main" id="{E1336937-0A18-300E-F6CB-6563D41A8A54}"/>
              </a:ext>
            </a:extLst>
          </p:cNvPr>
          <p:cNvSpPr txBox="1"/>
          <p:nvPr/>
        </p:nvSpPr>
        <p:spPr>
          <a:xfrm>
            <a:off x="1399906" y="5096216"/>
            <a:ext cx="3231728" cy="369332"/>
          </a:xfrm>
          <a:prstGeom prst="rect">
            <a:avLst/>
          </a:prstGeom>
          <a:noFill/>
        </p:spPr>
        <p:txBody>
          <a:bodyPr wrap="square" rtlCol="0">
            <a:spAutoFit/>
          </a:bodyPr>
          <a:lstStyle/>
          <a:p>
            <a:pPr algn="ctr"/>
            <a:r>
              <a:rPr lang="en-US" sz="1800" b="1" dirty="0"/>
              <a:t>Balancing Mechanism Units</a:t>
            </a:r>
          </a:p>
        </p:txBody>
      </p:sp>
      <p:sp>
        <p:nvSpPr>
          <p:cNvPr id="14" name="TextBox 13">
            <a:extLst>
              <a:ext uri="{FF2B5EF4-FFF2-40B4-BE49-F238E27FC236}">
                <a16:creationId xmlns:a16="http://schemas.microsoft.com/office/drawing/2014/main" id="{9D610706-5FA3-9A1F-7CDA-118744CB9FD3}"/>
              </a:ext>
            </a:extLst>
          </p:cNvPr>
          <p:cNvSpPr txBox="1"/>
          <p:nvPr/>
        </p:nvSpPr>
        <p:spPr>
          <a:xfrm>
            <a:off x="5042507" y="2788351"/>
            <a:ext cx="2916983" cy="369332"/>
          </a:xfrm>
          <a:prstGeom prst="rect">
            <a:avLst/>
          </a:prstGeom>
          <a:noFill/>
        </p:spPr>
        <p:txBody>
          <a:bodyPr wrap="square" rtlCol="0">
            <a:spAutoFit/>
          </a:bodyPr>
          <a:lstStyle/>
          <a:p>
            <a:pPr algn="ctr"/>
            <a:r>
              <a:rPr lang="en-US" sz="1800" b="1" dirty="0"/>
              <a:t>National</a:t>
            </a:r>
            <a:r>
              <a:rPr lang="en-US" sz="1800" dirty="0"/>
              <a:t> </a:t>
            </a:r>
            <a:r>
              <a:rPr lang="en-US" sz="1800" b="1" dirty="0"/>
              <a:t>Grid</a:t>
            </a:r>
          </a:p>
        </p:txBody>
      </p:sp>
      <p:sp>
        <p:nvSpPr>
          <p:cNvPr id="15" name="TextBox 14">
            <a:extLst>
              <a:ext uri="{FF2B5EF4-FFF2-40B4-BE49-F238E27FC236}">
                <a16:creationId xmlns:a16="http://schemas.microsoft.com/office/drawing/2014/main" id="{FFDB1274-A65C-0BCB-17CF-DA70F2EF3C6C}"/>
              </a:ext>
            </a:extLst>
          </p:cNvPr>
          <p:cNvSpPr txBox="1"/>
          <p:nvPr/>
        </p:nvSpPr>
        <p:spPr>
          <a:xfrm>
            <a:off x="8344346" y="5096216"/>
            <a:ext cx="2916983" cy="369332"/>
          </a:xfrm>
          <a:prstGeom prst="rect">
            <a:avLst/>
          </a:prstGeom>
          <a:noFill/>
        </p:spPr>
        <p:txBody>
          <a:bodyPr wrap="square" rtlCol="0">
            <a:spAutoFit/>
          </a:bodyPr>
          <a:lstStyle/>
          <a:p>
            <a:pPr algn="ctr"/>
            <a:r>
              <a:rPr lang="en-US" sz="1800" b="1" dirty="0"/>
              <a:t>Accepted Transactions</a:t>
            </a:r>
          </a:p>
        </p:txBody>
      </p:sp>
    </p:spTree>
    <p:extLst>
      <p:ext uri="{BB962C8B-B14F-4D97-AF65-F5344CB8AC3E}">
        <p14:creationId xmlns:p14="http://schemas.microsoft.com/office/powerpoint/2010/main" val="850172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0"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18"/>
          <p:cNvSpPr/>
          <p:nvPr/>
        </p:nvSpPr>
        <p:spPr>
          <a:xfrm>
            <a:off x="454552"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Market Analysis</a:t>
            </a:r>
            <a:endParaRPr sz="1400" b="0" i="0" u="none" strike="noStrike" cap="none">
              <a:solidFill>
                <a:srgbClr val="000000"/>
              </a:solidFill>
              <a:latin typeface="Arial"/>
              <a:ea typeface="Arial"/>
              <a:cs typeface="Arial"/>
              <a:sym typeface="Arial"/>
            </a:endParaRPr>
          </a:p>
        </p:txBody>
      </p:sp>
      <p:sp>
        <p:nvSpPr>
          <p:cNvPr id="613" name="Google Shape;613;p18"/>
          <p:cNvSpPr/>
          <p:nvPr/>
        </p:nvSpPr>
        <p:spPr>
          <a:xfrm>
            <a:off x="3285511" y="1202242"/>
            <a:ext cx="2572112" cy="1527349"/>
          </a:xfrm>
          <a:prstGeom prst="chevron">
            <a:avLst>
              <a:gd name="adj" fmla="val 10711"/>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Data Preprocessing</a:t>
            </a:r>
            <a:endParaRPr lang="en-US" sz="1400" b="0" i="0" u="none" strike="noStrike" cap="none" dirty="0">
              <a:solidFill>
                <a:srgbClr val="000000"/>
              </a:solidFill>
              <a:latin typeface="Arial"/>
              <a:ea typeface="Arial"/>
              <a:cs typeface="Arial"/>
              <a:sym typeface="Arial"/>
            </a:endParaRPr>
          </a:p>
        </p:txBody>
      </p:sp>
      <p:sp>
        <p:nvSpPr>
          <p:cNvPr id="614" name="Google Shape;614;p18"/>
          <p:cNvSpPr/>
          <p:nvPr/>
        </p:nvSpPr>
        <p:spPr>
          <a:xfrm>
            <a:off x="6116470"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Machine Learning Models </a:t>
            </a:r>
            <a:endParaRPr sz="2000" b="0" i="0" u="none" strike="noStrike" cap="none">
              <a:solidFill>
                <a:schemeClr val="dk1"/>
              </a:solidFill>
              <a:latin typeface="Arial"/>
              <a:ea typeface="Arial"/>
              <a:cs typeface="Arial"/>
              <a:sym typeface="Arial"/>
            </a:endParaRPr>
          </a:p>
        </p:txBody>
      </p:sp>
      <p:sp>
        <p:nvSpPr>
          <p:cNvPr id="615" name="Google Shape;615;p18"/>
          <p:cNvSpPr/>
          <p:nvPr/>
        </p:nvSpPr>
        <p:spPr>
          <a:xfrm>
            <a:off x="8947428"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Best Models &amp; Conclusions</a:t>
            </a:r>
            <a:endParaRPr sz="1400" b="0" i="0" u="none" strike="noStrike" cap="none">
              <a:solidFill>
                <a:srgbClr val="000000"/>
              </a:solidFill>
              <a:latin typeface="Arial"/>
              <a:ea typeface="Arial"/>
              <a:cs typeface="Arial"/>
              <a:sym typeface="Arial"/>
            </a:endParaRPr>
          </a:p>
        </p:txBody>
      </p:sp>
      <p:pic>
        <p:nvPicPr>
          <p:cNvPr id="616" name="Google Shape;616;p18" descr="A red and white logo&#10;&#10;Description automatically generated with low confidence"/>
          <p:cNvPicPr preferRelativeResize="0"/>
          <p:nvPr/>
        </p:nvPicPr>
        <p:blipFill rotWithShape="1">
          <a:blip r:embed="rId3">
            <a:alphaModFix/>
          </a:blip>
          <a:srcRect l="21901" r="24534"/>
          <a:stretch/>
        </p:blipFill>
        <p:spPr>
          <a:xfrm>
            <a:off x="11748738" y="99480"/>
            <a:ext cx="274507" cy="288266"/>
          </a:xfrm>
          <a:prstGeom prst="rect">
            <a:avLst/>
          </a:prstGeom>
          <a:noFill/>
          <a:ln>
            <a:noFill/>
          </a:ln>
        </p:spPr>
      </p:pic>
      <p:pic>
        <p:nvPicPr>
          <p:cNvPr id="617" name="Google Shape;617;p18"/>
          <p:cNvPicPr preferRelativeResize="0"/>
          <p:nvPr/>
        </p:nvPicPr>
        <p:blipFill rotWithShape="1">
          <a:blip r:embed="rId4">
            <a:alphaModFix/>
          </a:blip>
          <a:srcRect/>
          <a:stretch/>
        </p:blipFill>
        <p:spPr>
          <a:xfrm>
            <a:off x="168755" y="84751"/>
            <a:ext cx="272915" cy="288267"/>
          </a:xfrm>
          <a:prstGeom prst="rect">
            <a:avLst/>
          </a:prstGeom>
          <a:noFill/>
          <a:ln>
            <a:noFill/>
          </a:ln>
        </p:spPr>
      </p:pic>
      <p:pic>
        <p:nvPicPr>
          <p:cNvPr id="618" name="Google Shape;618;p18"/>
          <p:cNvPicPr preferRelativeResize="0"/>
          <p:nvPr/>
        </p:nvPicPr>
        <p:blipFill rotWithShape="1">
          <a:blip r:embed="rId5">
            <a:alphaModFix/>
          </a:blip>
          <a:srcRect t="30315" b="31982"/>
          <a:stretch/>
        </p:blipFill>
        <p:spPr>
          <a:xfrm>
            <a:off x="11110849" y="72150"/>
            <a:ext cx="909600" cy="342924"/>
          </a:xfrm>
          <a:prstGeom prst="rect">
            <a:avLst/>
          </a:prstGeom>
          <a:noFill/>
          <a:ln>
            <a:noFill/>
          </a:ln>
        </p:spPr>
      </p:pic>
      <p:pic>
        <p:nvPicPr>
          <p:cNvPr id="620" name="Google Shape;620;p18"/>
          <p:cNvPicPr preferRelativeResize="0"/>
          <p:nvPr/>
        </p:nvPicPr>
        <p:blipFill rotWithShape="1">
          <a:blip r:embed="rId6">
            <a:alphaModFix/>
          </a:blip>
          <a:srcRect/>
          <a:stretch/>
        </p:blipFill>
        <p:spPr>
          <a:xfrm>
            <a:off x="4140349" y="2302775"/>
            <a:ext cx="765025" cy="765025"/>
          </a:xfrm>
          <a:prstGeom prst="rect">
            <a:avLst/>
          </a:prstGeom>
          <a:noFill/>
          <a:ln>
            <a:noFill/>
          </a:ln>
        </p:spPr>
      </p:pic>
      <p:sp>
        <p:nvSpPr>
          <p:cNvPr id="622" name="Google Shape;622;p18"/>
          <p:cNvSpPr txBox="1"/>
          <p:nvPr/>
        </p:nvSpPr>
        <p:spPr>
          <a:xfrm>
            <a:off x="620342" y="643556"/>
            <a:ext cx="10951313" cy="558685"/>
          </a:xfrm>
          <a:prstGeom prst="rect">
            <a:avLst/>
          </a:prstGeom>
          <a:noFill/>
          <a:ln>
            <a:noFill/>
          </a:ln>
        </p:spPr>
        <p:txBody>
          <a:bodyPr spcFirstLastPara="1" wrap="square" lIns="91425" tIns="45700" rIns="91425" bIns="45700" anchor="t" anchorCtr="0">
            <a:normAutofit lnSpcReduction="10000"/>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Process</a:t>
            </a:r>
            <a:endParaRPr sz="3200" b="1" i="0" u="none" strike="noStrike" cap="none">
              <a:solidFill>
                <a:srgbClr val="002060"/>
              </a:solidFill>
              <a:latin typeface="Arial"/>
              <a:ea typeface="Arial"/>
              <a:cs typeface="Arial"/>
              <a:sym typeface="Arial"/>
            </a:endParaRPr>
          </a:p>
        </p:txBody>
      </p:sp>
      <p:pic>
        <p:nvPicPr>
          <p:cNvPr id="623" name="Google Shape;623;p18"/>
          <p:cNvPicPr preferRelativeResize="0"/>
          <p:nvPr/>
        </p:nvPicPr>
        <p:blipFill rotWithShape="1">
          <a:blip r:embed="rId7">
            <a:alphaModFix/>
          </a:blip>
          <a:srcRect/>
          <a:stretch/>
        </p:blipFill>
        <p:spPr>
          <a:xfrm>
            <a:off x="10270568" y="64334"/>
            <a:ext cx="674713" cy="382241"/>
          </a:xfrm>
          <a:prstGeom prst="rect">
            <a:avLst/>
          </a:prstGeom>
          <a:noFill/>
          <a:ln>
            <a:noFill/>
          </a:ln>
        </p:spPr>
      </p:pic>
      <p:sp>
        <p:nvSpPr>
          <p:cNvPr id="624" name="Google Shape;624;p18"/>
          <p:cNvSpPr txBox="1"/>
          <p:nvPr/>
        </p:nvSpPr>
        <p:spPr>
          <a:xfrm>
            <a:off x="3202126" y="3048738"/>
            <a:ext cx="2440800" cy="477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500" b="0" i="0" u="none" strike="noStrike" cap="none">
                <a:solidFill>
                  <a:srgbClr val="000000"/>
                </a:solidFill>
                <a:latin typeface="Arial"/>
                <a:ea typeface="Arial"/>
                <a:cs typeface="Arial"/>
                <a:sym typeface="Arial"/>
              </a:rPr>
              <a:t>Actions</a:t>
            </a:r>
            <a:endParaRPr/>
          </a:p>
        </p:txBody>
      </p:sp>
      <p:sp>
        <p:nvSpPr>
          <p:cNvPr id="625" name="Google Shape;625;p18"/>
          <p:cNvSpPr/>
          <p:nvPr/>
        </p:nvSpPr>
        <p:spPr>
          <a:xfrm>
            <a:off x="3202200" y="3670050"/>
            <a:ext cx="2440650" cy="435300"/>
          </a:xfrm>
          <a:prstGeom prst="flowChartProcess">
            <a:avLst/>
          </a:prstGeom>
          <a:solidFill>
            <a:srgbClr val="D4FFDC"/>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2000"/>
              <a:buFont typeface="Arial"/>
              <a:buNone/>
            </a:pPr>
            <a:r>
              <a:rPr lang="en-US" sz="2000">
                <a:solidFill>
                  <a:schemeClr val="accent3"/>
                </a:solidFill>
              </a:rPr>
              <a:t>Collection</a:t>
            </a:r>
            <a:endParaRPr/>
          </a:p>
        </p:txBody>
      </p:sp>
      <p:sp>
        <p:nvSpPr>
          <p:cNvPr id="626" name="Google Shape;626;p18"/>
          <p:cNvSpPr/>
          <p:nvPr/>
        </p:nvSpPr>
        <p:spPr>
          <a:xfrm>
            <a:off x="3202200" y="4225875"/>
            <a:ext cx="2440650" cy="435300"/>
          </a:xfrm>
          <a:prstGeom prst="flowChartProcess">
            <a:avLst/>
          </a:prstGeom>
          <a:solidFill>
            <a:srgbClr val="D4FFDC"/>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2000"/>
              <a:buFont typeface="Arial"/>
              <a:buNone/>
            </a:pPr>
            <a:r>
              <a:rPr lang="en-US" sz="2000">
                <a:solidFill>
                  <a:schemeClr val="accent3"/>
                </a:solidFill>
              </a:rPr>
              <a:t>Cleaning</a:t>
            </a:r>
            <a:endParaRPr/>
          </a:p>
        </p:txBody>
      </p:sp>
      <p:sp>
        <p:nvSpPr>
          <p:cNvPr id="627" name="Google Shape;627;p18"/>
          <p:cNvSpPr/>
          <p:nvPr/>
        </p:nvSpPr>
        <p:spPr>
          <a:xfrm>
            <a:off x="3202200" y="4832125"/>
            <a:ext cx="2440650" cy="435300"/>
          </a:xfrm>
          <a:prstGeom prst="flowChartProcess">
            <a:avLst/>
          </a:prstGeom>
          <a:solidFill>
            <a:srgbClr val="D4FFDC"/>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2000"/>
              <a:buFont typeface="Arial"/>
              <a:buNone/>
            </a:pPr>
            <a:r>
              <a:rPr lang="en-US" sz="2000">
                <a:solidFill>
                  <a:schemeClr val="accent3"/>
                </a:solidFill>
              </a:rPr>
              <a:t>Transformation</a:t>
            </a:r>
            <a:endParaRPr/>
          </a:p>
        </p:txBody>
      </p:sp>
      <p:sp>
        <p:nvSpPr>
          <p:cNvPr id="628" name="Google Shape;628;p18"/>
          <p:cNvSpPr/>
          <p:nvPr/>
        </p:nvSpPr>
        <p:spPr>
          <a:xfrm>
            <a:off x="3202200" y="5438363"/>
            <a:ext cx="2440650" cy="435300"/>
          </a:xfrm>
          <a:prstGeom prst="flowChartProcess">
            <a:avLst/>
          </a:prstGeom>
          <a:solidFill>
            <a:srgbClr val="D4FFDC"/>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2000"/>
              <a:buFont typeface="Arial"/>
              <a:buNone/>
            </a:pPr>
            <a:r>
              <a:rPr lang="en-US" sz="2000">
                <a:solidFill>
                  <a:schemeClr val="accent3"/>
                </a:solidFill>
              </a:rPr>
              <a:t>Implementation</a:t>
            </a:r>
            <a:endParaRPr sz="2000">
              <a:solidFill>
                <a:schemeClr val="accent3"/>
              </a:solidFill>
            </a:endParaRPr>
          </a:p>
        </p:txBody>
      </p:sp>
      <p:sp>
        <p:nvSpPr>
          <p:cNvPr id="629" name="Google Shape;629;p18"/>
          <p:cNvSpPr/>
          <p:nvPr/>
        </p:nvSpPr>
        <p:spPr>
          <a:xfrm>
            <a:off x="3202200" y="6044625"/>
            <a:ext cx="2440650" cy="435300"/>
          </a:xfrm>
          <a:prstGeom prst="flowChartProcess">
            <a:avLst/>
          </a:prstGeom>
          <a:solidFill>
            <a:srgbClr val="D4FFDC"/>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2000"/>
              <a:buFont typeface="Arial"/>
              <a:buNone/>
            </a:pPr>
            <a:r>
              <a:rPr lang="en-US" sz="2000">
                <a:solidFill>
                  <a:schemeClr val="accent3"/>
                </a:solidFill>
              </a:rPr>
              <a:t>Discretization</a:t>
            </a:r>
            <a:endParaRPr sz="2000">
              <a:solidFill>
                <a:schemeClr val="accent3"/>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16"/>
          <p:cNvSpPr/>
          <p:nvPr/>
        </p:nvSpPr>
        <p:spPr>
          <a:xfrm>
            <a:off x="454552"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Market Analysis</a:t>
            </a:r>
            <a:endParaRPr sz="1400" b="0" i="0" u="none" strike="noStrike" cap="none">
              <a:solidFill>
                <a:srgbClr val="000000"/>
              </a:solidFill>
              <a:latin typeface="Arial"/>
              <a:ea typeface="Arial"/>
              <a:cs typeface="Arial"/>
              <a:sym typeface="Arial"/>
            </a:endParaRPr>
          </a:p>
        </p:txBody>
      </p:sp>
      <p:sp>
        <p:nvSpPr>
          <p:cNvPr id="635" name="Google Shape;635;p16"/>
          <p:cNvSpPr/>
          <p:nvPr/>
        </p:nvSpPr>
        <p:spPr>
          <a:xfrm>
            <a:off x="3285511" y="1202242"/>
            <a:ext cx="2572112" cy="1527349"/>
          </a:xfrm>
          <a:prstGeom prst="chevron">
            <a:avLst>
              <a:gd name="adj" fmla="val 10711"/>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Data Preprocessing</a:t>
            </a:r>
            <a:endParaRPr lang="en-US" sz="1400" b="0" i="0" u="none" strike="noStrike" cap="none" dirty="0">
              <a:solidFill>
                <a:srgbClr val="000000"/>
              </a:solidFill>
              <a:latin typeface="Arial"/>
              <a:ea typeface="Arial"/>
              <a:cs typeface="Arial"/>
              <a:sym typeface="Arial"/>
            </a:endParaRPr>
          </a:p>
        </p:txBody>
      </p:sp>
      <p:sp>
        <p:nvSpPr>
          <p:cNvPr id="636" name="Google Shape;636;p16"/>
          <p:cNvSpPr/>
          <p:nvPr/>
        </p:nvSpPr>
        <p:spPr>
          <a:xfrm>
            <a:off x="6116470"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Machine Learning Models </a:t>
            </a:r>
            <a:endParaRPr sz="2000" b="0" i="0" u="none" strike="noStrike" cap="none">
              <a:solidFill>
                <a:schemeClr val="dk1"/>
              </a:solidFill>
              <a:latin typeface="Arial"/>
              <a:ea typeface="Arial"/>
              <a:cs typeface="Arial"/>
              <a:sym typeface="Arial"/>
            </a:endParaRPr>
          </a:p>
        </p:txBody>
      </p:sp>
      <p:sp>
        <p:nvSpPr>
          <p:cNvPr id="637" name="Google Shape;637;p16"/>
          <p:cNvSpPr/>
          <p:nvPr/>
        </p:nvSpPr>
        <p:spPr>
          <a:xfrm>
            <a:off x="8947428"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Best Models &amp; Conclusions</a:t>
            </a:r>
            <a:endParaRPr sz="1400" b="0" i="0" u="none" strike="noStrike" cap="none">
              <a:solidFill>
                <a:srgbClr val="000000"/>
              </a:solidFill>
              <a:latin typeface="Arial"/>
              <a:ea typeface="Arial"/>
              <a:cs typeface="Arial"/>
              <a:sym typeface="Arial"/>
            </a:endParaRPr>
          </a:p>
        </p:txBody>
      </p:sp>
      <p:pic>
        <p:nvPicPr>
          <p:cNvPr id="638" name="Google Shape;638;p16" descr="A red and white logo&#10;&#10;Description automatically generated with low confidence"/>
          <p:cNvPicPr preferRelativeResize="0"/>
          <p:nvPr/>
        </p:nvPicPr>
        <p:blipFill rotWithShape="1">
          <a:blip r:embed="rId3">
            <a:alphaModFix/>
          </a:blip>
          <a:srcRect l="21901" r="24534"/>
          <a:stretch/>
        </p:blipFill>
        <p:spPr>
          <a:xfrm>
            <a:off x="11748738" y="99480"/>
            <a:ext cx="274507" cy="288266"/>
          </a:xfrm>
          <a:prstGeom prst="rect">
            <a:avLst/>
          </a:prstGeom>
          <a:noFill/>
          <a:ln>
            <a:noFill/>
          </a:ln>
        </p:spPr>
      </p:pic>
      <p:pic>
        <p:nvPicPr>
          <p:cNvPr id="639" name="Google Shape;639;p16"/>
          <p:cNvPicPr preferRelativeResize="0"/>
          <p:nvPr/>
        </p:nvPicPr>
        <p:blipFill rotWithShape="1">
          <a:blip r:embed="rId4">
            <a:alphaModFix/>
          </a:blip>
          <a:srcRect/>
          <a:stretch/>
        </p:blipFill>
        <p:spPr>
          <a:xfrm>
            <a:off x="168755" y="84751"/>
            <a:ext cx="272915" cy="288267"/>
          </a:xfrm>
          <a:prstGeom prst="rect">
            <a:avLst/>
          </a:prstGeom>
          <a:noFill/>
          <a:ln>
            <a:noFill/>
          </a:ln>
        </p:spPr>
      </p:pic>
      <p:pic>
        <p:nvPicPr>
          <p:cNvPr id="640" name="Google Shape;640;p16"/>
          <p:cNvPicPr preferRelativeResize="0"/>
          <p:nvPr/>
        </p:nvPicPr>
        <p:blipFill rotWithShape="1">
          <a:blip r:embed="rId5">
            <a:alphaModFix/>
          </a:blip>
          <a:srcRect t="30315" b="31982"/>
          <a:stretch/>
        </p:blipFill>
        <p:spPr>
          <a:xfrm>
            <a:off x="11110849" y="72150"/>
            <a:ext cx="909600" cy="342924"/>
          </a:xfrm>
          <a:prstGeom prst="rect">
            <a:avLst/>
          </a:prstGeom>
          <a:noFill/>
          <a:ln>
            <a:noFill/>
          </a:ln>
        </p:spPr>
      </p:pic>
      <p:grpSp>
        <p:nvGrpSpPr>
          <p:cNvPr id="641" name="Google Shape;641;p16"/>
          <p:cNvGrpSpPr/>
          <p:nvPr/>
        </p:nvGrpSpPr>
        <p:grpSpPr>
          <a:xfrm>
            <a:off x="4376308" y="3813776"/>
            <a:ext cx="2160000" cy="2326673"/>
            <a:chOff x="4072850" y="3225005"/>
            <a:chExt cx="2160000" cy="2326673"/>
          </a:xfrm>
        </p:grpSpPr>
        <p:sp>
          <p:nvSpPr>
            <p:cNvPr id="642" name="Google Shape;642;p16"/>
            <p:cNvSpPr/>
            <p:nvPr/>
          </p:nvSpPr>
          <p:spPr>
            <a:xfrm>
              <a:off x="4072850" y="3391678"/>
              <a:ext cx="2160000" cy="2160000"/>
            </a:xfrm>
            <a:prstGeom prst="ellipse">
              <a:avLst/>
            </a:prstGeom>
            <a:solidFill>
              <a:srgbClr val="A9FEB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rgbClr val="253BC8"/>
                  </a:solidFill>
                  <a:latin typeface="Arial"/>
                  <a:ea typeface="Arial"/>
                  <a:cs typeface="Arial"/>
                  <a:sym typeface="Arial"/>
                </a:rPr>
                <a:t>BMUs</a:t>
              </a:r>
              <a:endParaRPr sz="1400" b="0" i="0" u="none" strike="noStrike" cap="none">
                <a:solidFill>
                  <a:srgbClr val="000000"/>
                </a:solidFill>
                <a:latin typeface="Arial"/>
                <a:ea typeface="Arial"/>
                <a:cs typeface="Arial"/>
                <a:sym typeface="Arial"/>
              </a:endParaRPr>
            </a:p>
          </p:txBody>
        </p:sp>
        <p:pic>
          <p:nvPicPr>
            <p:cNvPr id="643" name="Google Shape;643;p16"/>
            <p:cNvPicPr preferRelativeResize="0"/>
            <p:nvPr/>
          </p:nvPicPr>
          <p:blipFill rotWithShape="1">
            <a:blip r:embed="rId6">
              <a:alphaModFix/>
            </a:blip>
            <a:srcRect/>
            <a:stretch/>
          </p:blipFill>
          <p:spPr>
            <a:xfrm>
              <a:off x="4634909" y="3225005"/>
              <a:ext cx="971500" cy="971500"/>
            </a:xfrm>
            <a:prstGeom prst="rect">
              <a:avLst/>
            </a:prstGeom>
            <a:noFill/>
            <a:ln>
              <a:noFill/>
            </a:ln>
          </p:spPr>
        </p:pic>
      </p:grpSp>
      <p:grpSp>
        <p:nvGrpSpPr>
          <p:cNvPr id="644" name="Google Shape;644;p16"/>
          <p:cNvGrpSpPr/>
          <p:nvPr/>
        </p:nvGrpSpPr>
        <p:grpSpPr>
          <a:xfrm>
            <a:off x="6838875" y="3753165"/>
            <a:ext cx="2160000" cy="2402859"/>
            <a:chOff x="6535417" y="3164394"/>
            <a:chExt cx="2160000" cy="2402859"/>
          </a:xfrm>
        </p:grpSpPr>
        <p:sp>
          <p:nvSpPr>
            <p:cNvPr id="645" name="Google Shape;645;p16"/>
            <p:cNvSpPr/>
            <p:nvPr/>
          </p:nvSpPr>
          <p:spPr>
            <a:xfrm>
              <a:off x="6535417" y="3407253"/>
              <a:ext cx="2160000" cy="2160000"/>
            </a:xfrm>
            <a:prstGeom prst="ellipse">
              <a:avLst/>
            </a:prstGeom>
            <a:solidFill>
              <a:srgbClr val="A9FEB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rgbClr val="253BC8"/>
                  </a:solidFill>
                  <a:latin typeface="Arial"/>
                  <a:ea typeface="Arial"/>
                  <a:cs typeface="Arial"/>
                  <a:sym typeface="Arial"/>
                </a:rPr>
                <a:t>Energy Market</a:t>
              </a:r>
              <a:endParaRPr sz="1400" b="0" i="0" u="none" strike="noStrike" cap="none">
                <a:solidFill>
                  <a:srgbClr val="000000"/>
                </a:solidFill>
                <a:latin typeface="Arial"/>
                <a:ea typeface="Arial"/>
                <a:cs typeface="Arial"/>
                <a:sym typeface="Arial"/>
              </a:endParaRPr>
            </a:p>
          </p:txBody>
        </p:sp>
        <p:pic>
          <p:nvPicPr>
            <p:cNvPr id="646" name="Google Shape;646;p16"/>
            <p:cNvPicPr preferRelativeResize="0"/>
            <p:nvPr/>
          </p:nvPicPr>
          <p:blipFill rotWithShape="1">
            <a:blip r:embed="rId7">
              <a:alphaModFix/>
            </a:blip>
            <a:srcRect/>
            <a:stretch/>
          </p:blipFill>
          <p:spPr>
            <a:xfrm>
              <a:off x="7207237" y="3164394"/>
              <a:ext cx="971500" cy="971482"/>
            </a:xfrm>
            <a:prstGeom prst="rect">
              <a:avLst/>
            </a:prstGeom>
            <a:noFill/>
            <a:ln>
              <a:noFill/>
            </a:ln>
          </p:spPr>
        </p:pic>
      </p:grpSp>
      <p:grpSp>
        <p:nvGrpSpPr>
          <p:cNvPr id="647" name="Google Shape;647;p16"/>
          <p:cNvGrpSpPr/>
          <p:nvPr/>
        </p:nvGrpSpPr>
        <p:grpSpPr>
          <a:xfrm>
            <a:off x="1913741" y="3844934"/>
            <a:ext cx="2160000" cy="2311090"/>
            <a:chOff x="1610283" y="3256163"/>
            <a:chExt cx="2160000" cy="2311090"/>
          </a:xfrm>
        </p:grpSpPr>
        <p:sp>
          <p:nvSpPr>
            <p:cNvPr id="648" name="Google Shape;648;p16"/>
            <p:cNvSpPr/>
            <p:nvPr/>
          </p:nvSpPr>
          <p:spPr>
            <a:xfrm>
              <a:off x="1610283" y="3407253"/>
              <a:ext cx="2160000" cy="2160000"/>
            </a:xfrm>
            <a:prstGeom prst="ellipse">
              <a:avLst/>
            </a:prstGeom>
            <a:solidFill>
              <a:srgbClr val="A9FEB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rgbClr val="253BC8"/>
                  </a:solidFill>
                  <a:latin typeface="Arial"/>
                  <a:ea typeface="Arial"/>
                  <a:cs typeface="Arial"/>
                  <a:sym typeface="Arial"/>
                </a:rPr>
                <a:t>Offer/ Bid</a:t>
              </a:r>
              <a:endParaRPr sz="1400" b="0" i="0" u="none" strike="noStrike" cap="none">
                <a:solidFill>
                  <a:srgbClr val="000000"/>
                </a:solidFill>
                <a:latin typeface="Arial"/>
                <a:ea typeface="Arial"/>
                <a:cs typeface="Arial"/>
                <a:sym typeface="Arial"/>
              </a:endParaRPr>
            </a:p>
          </p:txBody>
        </p:sp>
        <p:pic>
          <p:nvPicPr>
            <p:cNvPr id="649" name="Google Shape;649;p16"/>
            <p:cNvPicPr preferRelativeResize="0"/>
            <p:nvPr/>
          </p:nvPicPr>
          <p:blipFill rotWithShape="1">
            <a:blip r:embed="rId8">
              <a:alphaModFix/>
            </a:blip>
            <a:srcRect/>
            <a:stretch/>
          </p:blipFill>
          <p:spPr>
            <a:xfrm>
              <a:off x="2204545" y="3256163"/>
              <a:ext cx="971500" cy="971500"/>
            </a:xfrm>
            <a:prstGeom prst="rect">
              <a:avLst/>
            </a:prstGeom>
            <a:noFill/>
            <a:ln>
              <a:noFill/>
            </a:ln>
          </p:spPr>
        </p:pic>
      </p:grpSp>
      <p:grpSp>
        <p:nvGrpSpPr>
          <p:cNvPr id="650" name="Google Shape;650;p16"/>
          <p:cNvGrpSpPr/>
          <p:nvPr/>
        </p:nvGrpSpPr>
        <p:grpSpPr>
          <a:xfrm>
            <a:off x="9301442" y="3842353"/>
            <a:ext cx="2160000" cy="2313671"/>
            <a:chOff x="8997984" y="3253582"/>
            <a:chExt cx="2160000" cy="2313671"/>
          </a:xfrm>
        </p:grpSpPr>
        <p:sp>
          <p:nvSpPr>
            <p:cNvPr id="651" name="Google Shape;651;p16"/>
            <p:cNvSpPr/>
            <p:nvPr/>
          </p:nvSpPr>
          <p:spPr>
            <a:xfrm>
              <a:off x="8997984" y="3407253"/>
              <a:ext cx="2160000" cy="2160000"/>
            </a:xfrm>
            <a:prstGeom prst="ellipse">
              <a:avLst/>
            </a:prstGeom>
            <a:solidFill>
              <a:srgbClr val="A9FEB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rgbClr val="253BC8"/>
                  </a:solidFill>
                  <a:latin typeface="Arial"/>
                  <a:ea typeface="Arial"/>
                  <a:cs typeface="Arial"/>
                  <a:sym typeface="Arial"/>
                </a:rPr>
                <a:t>Raw Materials</a:t>
              </a:r>
              <a:endParaRPr sz="2000" b="0" i="0" u="none" strike="noStrike" cap="none">
                <a:solidFill>
                  <a:srgbClr val="253BC8"/>
                </a:solidFill>
                <a:latin typeface="Arial"/>
                <a:ea typeface="Arial"/>
                <a:cs typeface="Arial"/>
                <a:sym typeface="Arial"/>
              </a:endParaRPr>
            </a:p>
          </p:txBody>
        </p:sp>
        <p:pic>
          <p:nvPicPr>
            <p:cNvPr id="652" name="Google Shape;652;p16"/>
            <p:cNvPicPr preferRelativeResize="0"/>
            <p:nvPr/>
          </p:nvPicPr>
          <p:blipFill rotWithShape="1">
            <a:blip r:embed="rId9">
              <a:alphaModFix/>
            </a:blip>
            <a:srcRect/>
            <a:stretch/>
          </p:blipFill>
          <p:spPr>
            <a:xfrm>
              <a:off x="9592243" y="3253582"/>
              <a:ext cx="971500" cy="971500"/>
            </a:xfrm>
            <a:prstGeom prst="rect">
              <a:avLst/>
            </a:prstGeom>
            <a:noFill/>
            <a:ln>
              <a:noFill/>
            </a:ln>
          </p:spPr>
        </p:pic>
      </p:grpSp>
      <p:pic>
        <p:nvPicPr>
          <p:cNvPr id="653" name="Google Shape;653;p16"/>
          <p:cNvPicPr preferRelativeResize="0"/>
          <p:nvPr/>
        </p:nvPicPr>
        <p:blipFill rotWithShape="1">
          <a:blip r:embed="rId10">
            <a:alphaModFix/>
          </a:blip>
          <a:srcRect/>
          <a:stretch/>
        </p:blipFill>
        <p:spPr>
          <a:xfrm>
            <a:off x="4140349" y="2302775"/>
            <a:ext cx="765025" cy="765025"/>
          </a:xfrm>
          <a:prstGeom prst="rect">
            <a:avLst/>
          </a:prstGeom>
          <a:noFill/>
          <a:ln>
            <a:noFill/>
          </a:ln>
        </p:spPr>
      </p:pic>
      <p:sp>
        <p:nvSpPr>
          <p:cNvPr id="654" name="Google Shape;654;p16"/>
          <p:cNvSpPr txBox="1"/>
          <p:nvPr/>
        </p:nvSpPr>
        <p:spPr>
          <a:xfrm>
            <a:off x="620342" y="643556"/>
            <a:ext cx="10951313" cy="558685"/>
          </a:xfrm>
          <a:prstGeom prst="rect">
            <a:avLst/>
          </a:prstGeom>
          <a:noFill/>
          <a:ln>
            <a:noFill/>
          </a:ln>
        </p:spPr>
        <p:txBody>
          <a:bodyPr spcFirstLastPara="1" wrap="square" lIns="91425" tIns="45700" rIns="91425" bIns="45700" anchor="t" anchorCtr="0">
            <a:normAutofit lnSpcReduction="10000"/>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Process</a:t>
            </a:r>
            <a:endParaRPr sz="3200" b="1" i="0" u="none" strike="noStrike" cap="none">
              <a:solidFill>
                <a:srgbClr val="002060"/>
              </a:solidFill>
              <a:latin typeface="Arial"/>
              <a:ea typeface="Arial"/>
              <a:cs typeface="Arial"/>
              <a:sym typeface="Arial"/>
            </a:endParaRPr>
          </a:p>
        </p:txBody>
      </p:sp>
      <p:pic>
        <p:nvPicPr>
          <p:cNvPr id="655" name="Google Shape;655;p16"/>
          <p:cNvPicPr preferRelativeResize="0"/>
          <p:nvPr/>
        </p:nvPicPr>
        <p:blipFill rotWithShape="1">
          <a:blip r:embed="rId11">
            <a:alphaModFix/>
          </a:blip>
          <a:srcRect/>
          <a:stretch/>
        </p:blipFill>
        <p:spPr>
          <a:xfrm>
            <a:off x="10270568" y="64334"/>
            <a:ext cx="674713" cy="382241"/>
          </a:xfrm>
          <a:prstGeom prst="rect">
            <a:avLst/>
          </a:prstGeom>
          <a:noFill/>
          <a:ln>
            <a:noFill/>
          </a:ln>
        </p:spPr>
      </p:pic>
      <p:sp>
        <p:nvSpPr>
          <p:cNvPr id="656" name="Google Shape;656;p16"/>
          <p:cNvSpPr txBox="1"/>
          <p:nvPr/>
        </p:nvSpPr>
        <p:spPr>
          <a:xfrm>
            <a:off x="-1" y="4523650"/>
            <a:ext cx="1898400" cy="861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500" b="0" i="0" u="none" strike="noStrike" cap="none">
                <a:solidFill>
                  <a:srgbClr val="000000"/>
                </a:solidFill>
                <a:latin typeface="Arial"/>
                <a:ea typeface="Arial"/>
                <a:cs typeface="Arial"/>
                <a:sym typeface="Arial"/>
              </a:rPr>
              <a:t>Main Data Sources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47"/>
                                        </p:tgtEl>
                                        <p:attrNameLst>
                                          <p:attrName>style.visibility</p:attrName>
                                        </p:attrNameLst>
                                      </p:cBhvr>
                                      <p:to>
                                        <p:strVal val="visible"/>
                                      </p:to>
                                    </p:set>
                                    <p:animEffect transition="in" filter="fade">
                                      <p:cBhvr>
                                        <p:cTn id="7" dur="500"/>
                                        <p:tgtEl>
                                          <p:spTgt spid="64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41"/>
                                        </p:tgtEl>
                                        <p:attrNameLst>
                                          <p:attrName>style.visibility</p:attrName>
                                        </p:attrNameLst>
                                      </p:cBhvr>
                                      <p:to>
                                        <p:strVal val="visible"/>
                                      </p:to>
                                    </p:set>
                                    <p:animEffect transition="in" filter="fade">
                                      <p:cBhvr>
                                        <p:cTn id="11" dur="1000"/>
                                        <p:tgtEl>
                                          <p:spTgt spid="641"/>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644"/>
                                        </p:tgtEl>
                                        <p:attrNameLst>
                                          <p:attrName>style.visibility</p:attrName>
                                        </p:attrNameLst>
                                      </p:cBhvr>
                                      <p:to>
                                        <p:strVal val="visible"/>
                                      </p:to>
                                    </p:set>
                                    <p:animEffect transition="in" filter="fade">
                                      <p:cBhvr>
                                        <p:cTn id="15" dur="1000"/>
                                        <p:tgtEl>
                                          <p:spTgt spid="644"/>
                                        </p:tgtEl>
                                      </p:cBhvr>
                                    </p:animEffect>
                                  </p:childTnLst>
                                </p:cTn>
                              </p:par>
                            </p:childTnLst>
                          </p:cTn>
                        </p:par>
                        <p:par>
                          <p:cTn id="16" fill="hold">
                            <p:stCondLst>
                              <p:cond delay="2500"/>
                            </p:stCondLst>
                            <p:childTnLst>
                              <p:par>
                                <p:cTn id="17" presetID="10" presetClass="entr" presetSubtype="0" fill="hold" nodeType="afterEffect">
                                  <p:stCondLst>
                                    <p:cond delay="0"/>
                                  </p:stCondLst>
                                  <p:childTnLst>
                                    <p:set>
                                      <p:cBhvr>
                                        <p:cTn id="18" dur="1" fill="hold">
                                          <p:stCondLst>
                                            <p:cond delay="0"/>
                                          </p:stCondLst>
                                        </p:cTn>
                                        <p:tgtEl>
                                          <p:spTgt spid="650"/>
                                        </p:tgtEl>
                                        <p:attrNameLst>
                                          <p:attrName>style.visibility</p:attrName>
                                        </p:attrNameLst>
                                      </p:cBhvr>
                                      <p:to>
                                        <p:strVal val="visible"/>
                                      </p:to>
                                    </p:set>
                                    <p:animEffect transition="in" filter="fade">
                                      <p:cBhvr>
                                        <p:cTn id="19" dur="1000"/>
                                        <p:tgtEl>
                                          <p:spTgt spid="6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21"/>
          <p:cNvSpPr/>
          <p:nvPr/>
        </p:nvSpPr>
        <p:spPr>
          <a:xfrm>
            <a:off x="6405027" y="3429000"/>
            <a:ext cx="2005800" cy="969300"/>
          </a:xfrm>
          <a:prstGeom prst="rect">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1800" b="0" i="0" u="none" strike="noStrike" cap="none">
                <a:solidFill>
                  <a:srgbClr val="000000"/>
                </a:solidFill>
                <a:latin typeface="Arial"/>
                <a:ea typeface="Arial"/>
                <a:cs typeface="Arial"/>
                <a:sym typeface="Arial"/>
              </a:rPr>
              <a:t>Ensembles</a:t>
            </a:r>
            <a:endParaRPr sz="1800" b="0" i="0" u="none" strike="noStrike" cap="none">
              <a:solidFill>
                <a:srgbClr val="000000"/>
              </a:solidFill>
              <a:latin typeface="Arial"/>
              <a:ea typeface="Arial"/>
              <a:cs typeface="Arial"/>
              <a:sym typeface="Arial"/>
            </a:endParaRPr>
          </a:p>
        </p:txBody>
      </p:sp>
      <p:sp>
        <p:nvSpPr>
          <p:cNvPr id="662" name="Google Shape;662;p21"/>
          <p:cNvSpPr/>
          <p:nvPr/>
        </p:nvSpPr>
        <p:spPr>
          <a:xfrm>
            <a:off x="454552"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Market Analysis</a:t>
            </a:r>
            <a:endParaRPr sz="1400" b="0" i="0" u="none" strike="noStrike" cap="none">
              <a:solidFill>
                <a:srgbClr val="000000"/>
              </a:solidFill>
              <a:latin typeface="Arial"/>
              <a:ea typeface="Arial"/>
              <a:cs typeface="Arial"/>
              <a:sym typeface="Arial"/>
            </a:endParaRPr>
          </a:p>
        </p:txBody>
      </p:sp>
      <p:sp>
        <p:nvSpPr>
          <p:cNvPr id="663" name="Google Shape;663;p21"/>
          <p:cNvSpPr/>
          <p:nvPr/>
        </p:nvSpPr>
        <p:spPr>
          <a:xfrm>
            <a:off x="3285511"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Data Preprocessing</a:t>
            </a:r>
            <a:endParaRPr lang="en-US" sz="1400" b="0" i="0" u="none" strike="noStrike" cap="none" dirty="0">
              <a:solidFill>
                <a:srgbClr val="000000"/>
              </a:solidFill>
              <a:latin typeface="Arial"/>
              <a:ea typeface="Arial"/>
              <a:cs typeface="Arial"/>
              <a:sym typeface="Arial"/>
            </a:endParaRPr>
          </a:p>
        </p:txBody>
      </p:sp>
      <p:sp>
        <p:nvSpPr>
          <p:cNvPr id="664" name="Google Shape;664;p21"/>
          <p:cNvSpPr/>
          <p:nvPr/>
        </p:nvSpPr>
        <p:spPr>
          <a:xfrm>
            <a:off x="6116470" y="1202242"/>
            <a:ext cx="2572112" cy="1527349"/>
          </a:xfrm>
          <a:prstGeom prst="chevron">
            <a:avLst>
              <a:gd name="adj" fmla="val 10711"/>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Machine Learning Models </a:t>
            </a:r>
            <a:endParaRPr sz="2000" b="0" i="0" u="none" strike="noStrike" cap="none">
              <a:solidFill>
                <a:schemeClr val="dk1"/>
              </a:solidFill>
              <a:latin typeface="Arial"/>
              <a:ea typeface="Arial"/>
              <a:cs typeface="Arial"/>
              <a:sym typeface="Arial"/>
            </a:endParaRPr>
          </a:p>
        </p:txBody>
      </p:sp>
      <p:sp>
        <p:nvSpPr>
          <p:cNvPr id="665" name="Google Shape;665;p21"/>
          <p:cNvSpPr/>
          <p:nvPr/>
        </p:nvSpPr>
        <p:spPr>
          <a:xfrm>
            <a:off x="8947428"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Best Models &amp; Conclusions</a:t>
            </a:r>
            <a:endParaRPr sz="2000" b="0" i="0" u="none" strike="noStrike" cap="none">
              <a:solidFill>
                <a:schemeClr val="dk1"/>
              </a:solidFill>
              <a:latin typeface="Arial"/>
              <a:ea typeface="Arial"/>
              <a:cs typeface="Arial"/>
              <a:sym typeface="Arial"/>
            </a:endParaRPr>
          </a:p>
        </p:txBody>
      </p:sp>
      <p:pic>
        <p:nvPicPr>
          <p:cNvPr id="666" name="Google Shape;666;p21" descr="A red and white logo&#10;&#10;Description automatically generated with low confidence"/>
          <p:cNvPicPr preferRelativeResize="0"/>
          <p:nvPr/>
        </p:nvPicPr>
        <p:blipFill rotWithShape="1">
          <a:blip r:embed="rId3">
            <a:alphaModFix/>
          </a:blip>
          <a:srcRect l="21901" r="24534"/>
          <a:stretch/>
        </p:blipFill>
        <p:spPr>
          <a:xfrm>
            <a:off x="11748738" y="99480"/>
            <a:ext cx="274507" cy="288266"/>
          </a:xfrm>
          <a:prstGeom prst="rect">
            <a:avLst/>
          </a:prstGeom>
          <a:noFill/>
          <a:ln>
            <a:noFill/>
          </a:ln>
        </p:spPr>
      </p:pic>
      <p:pic>
        <p:nvPicPr>
          <p:cNvPr id="667" name="Google Shape;667;p21"/>
          <p:cNvPicPr preferRelativeResize="0"/>
          <p:nvPr/>
        </p:nvPicPr>
        <p:blipFill rotWithShape="1">
          <a:blip r:embed="rId4">
            <a:alphaModFix/>
          </a:blip>
          <a:srcRect/>
          <a:stretch/>
        </p:blipFill>
        <p:spPr>
          <a:xfrm>
            <a:off x="168755" y="84751"/>
            <a:ext cx="272915" cy="288267"/>
          </a:xfrm>
          <a:prstGeom prst="rect">
            <a:avLst/>
          </a:prstGeom>
          <a:noFill/>
          <a:ln>
            <a:noFill/>
          </a:ln>
        </p:spPr>
      </p:pic>
      <p:pic>
        <p:nvPicPr>
          <p:cNvPr id="668" name="Google Shape;668;p21"/>
          <p:cNvPicPr preferRelativeResize="0"/>
          <p:nvPr/>
        </p:nvPicPr>
        <p:blipFill rotWithShape="1">
          <a:blip r:embed="rId5">
            <a:alphaModFix/>
          </a:blip>
          <a:srcRect t="30315" b="31982"/>
          <a:stretch/>
        </p:blipFill>
        <p:spPr>
          <a:xfrm>
            <a:off x="11110849" y="72150"/>
            <a:ext cx="909600" cy="342924"/>
          </a:xfrm>
          <a:prstGeom prst="rect">
            <a:avLst/>
          </a:prstGeom>
          <a:noFill/>
          <a:ln>
            <a:noFill/>
          </a:ln>
        </p:spPr>
      </p:pic>
      <p:grpSp>
        <p:nvGrpSpPr>
          <p:cNvPr id="669" name="Google Shape;669;p21"/>
          <p:cNvGrpSpPr/>
          <p:nvPr/>
        </p:nvGrpSpPr>
        <p:grpSpPr>
          <a:xfrm>
            <a:off x="701343" y="4081673"/>
            <a:ext cx="2005800" cy="1696738"/>
            <a:chOff x="2129363" y="4035212"/>
            <a:chExt cx="2005800" cy="1696738"/>
          </a:xfrm>
        </p:grpSpPr>
        <p:sp>
          <p:nvSpPr>
            <p:cNvPr id="670" name="Google Shape;670;p21"/>
            <p:cNvSpPr/>
            <p:nvPr/>
          </p:nvSpPr>
          <p:spPr>
            <a:xfrm>
              <a:off x="2129363" y="4762650"/>
              <a:ext cx="2005800" cy="969300"/>
            </a:xfrm>
            <a:prstGeom prst="rect">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Tree Ensemble</a:t>
              </a:r>
              <a:endParaRPr sz="1400" b="0" i="0" u="none" strike="noStrike" cap="none">
                <a:solidFill>
                  <a:srgbClr val="000000"/>
                </a:solidFill>
                <a:latin typeface="Arial"/>
                <a:ea typeface="Arial"/>
                <a:cs typeface="Arial"/>
                <a:sym typeface="Arial"/>
              </a:endParaRPr>
            </a:p>
          </p:txBody>
        </p:sp>
        <p:pic>
          <p:nvPicPr>
            <p:cNvPr id="671" name="Google Shape;671;p21"/>
            <p:cNvPicPr preferRelativeResize="0"/>
            <p:nvPr/>
          </p:nvPicPr>
          <p:blipFill rotWithShape="1">
            <a:blip r:embed="rId6">
              <a:alphaModFix/>
            </a:blip>
            <a:srcRect/>
            <a:stretch/>
          </p:blipFill>
          <p:spPr>
            <a:xfrm>
              <a:off x="2677463" y="4035212"/>
              <a:ext cx="909600" cy="909600"/>
            </a:xfrm>
            <a:prstGeom prst="rect">
              <a:avLst/>
            </a:prstGeom>
            <a:noFill/>
            <a:ln>
              <a:noFill/>
            </a:ln>
          </p:spPr>
        </p:pic>
      </p:grpSp>
      <p:pic>
        <p:nvPicPr>
          <p:cNvPr id="672" name="Google Shape;672;p21"/>
          <p:cNvPicPr preferRelativeResize="0"/>
          <p:nvPr/>
        </p:nvPicPr>
        <p:blipFill rotWithShape="1">
          <a:blip r:embed="rId7">
            <a:alphaModFix/>
          </a:blip>
          <a:srcRect/>
          <a:stretch/>
        </p:blipFill>
        <p:spPr>
          <a:xfrm>
            <a:off x="6922600" y="2313575"/>
            <a:ext cx="765025" cy="765025"/>
          </a:xfrm>
          <a:prstGeom prst="rect">
            <a:avLst/>
          </a:prstGeom>
          <a:noFill/>
          <a:ln>
            <a:noFill/>
          </a:ln>
        </p:spPr>
      </p:pic>
      <p:pic>
        <p:nvPicPr>
          <p:cNvPr id="673" name="Google Shape;673;p21"/>
          <p:cNvPicPr preferRelativeResize="0"/>
          <p:nvPr/>
        </p:nvPicPr>
        <p:blipFill rotWithShape="1">
          <a:blip r:embed="rId6">
            <a:alphaModFix/>
          </a:blip>
          <a:srcRect/>
          <a:stretch/>
        </p:blipFill>
        <p:spPr>
          <a:xfrm>
            <a:off x="9630035" y="4112606"/>
            <a:ext cx="1301226" cy="1301223"/>
          </a:xfrm>
          <a:prstGeom prst="rect">
            <a:avLst/>
          </a:prstGeom>
          <a:noFill/>
          <a:ln>
            <a:noFill/>
          </a:ln>
        </p:spPr>
      </p:pic>
      <p:cxnSp>
        <p:nvCxnSpPr>
          <p:cNvPr id="674" name="Google Shape;674;p21"/>
          <p:cNvCxnSpPr/>
          <p:nvPr/>
        </p:nvCxnSpPr>
        <p:spPr>
          <a:xfrm>
            <a:off x="2942599" y="4898184"/>
            <a:ext cx="709448" cy="0"/>
          </a:xfrm>
          <a:prstGeom prst="straightConnector1">
            <a:avLst/>
          </a:prstGeom>
          <a:noFill/>
          <a:ln w="38100" cap="flat" cmpd="sng">
            <a:solidFill>
              <a:schemeClr val="dk1"/>
            </a:solidFill>
            <a:prstDash val="solid"/>
            <a:round/>
            <a:headEnd type="none" w="sm" len="sm"/>
            <a:tailEnd type="triangle" w="med" len="med"/>
          </a:ln>
          <a:effectLst>
            <a:outerShdw blurRad="40000" dist="23000" dir="5400000" rotWithShape="0">
              <a:srgbClr val="000000">
                <a:alpha val="32941"/>
              </a:srgbClr>
            </a:outerShdw>
          </a:effectLst>
        </p:spPr>
      </p:cxnSp>
      <p:cxnSp>
        <p:nvCxnSpPr>
          <p:cNvPr id="675" name="Google Shape;675;p21"/>
          <p:cNvCxnSpPr/>
          <p:nvPr/>
        </p:nvCxnSpPr>
        <p:spPr>
          <a:xfrm>
            <a:off x="5610266" y="4894681"/>
            <a:ext cx="709448" cy="0"/>
          </a:xfrm>
          <a:prstGeom prst="straightConnector1">
            <a:avLst/>
          </a:prstGeom>
          <a:noFill/>
          <a:ln w="38100" cap="flat" cmpd="sng">
            <a:solidFill>
              <a:schemeClr val="dk1"/>
            </a:solidFill>
            <a:prstDash val="solid"/>
            <a:round/>
            <a:headEnd type="none" w="sm" len="sm"/>
            <a:tailEnd type="triangle" w="med" len="med"/>
          </a:ln>
          <a:effectLst>
            <a:outerShdw blurRad="40000" dist="23000" dir="5400000" rotWithShape="0">
              <a:srgbClr val="000000">
                <a:alpha val="32941"/>
              </a:srgbClr>
            </a:outerShdw>
          </a:effectLst>
        </p:spPr>
      </p:cxnSp>
      <p:grpSp>
        <p:nvGrpSpPr>
          <p:cNvPr id="676" name="Google Shape;676;p21"/>
          <p:cNvGrpSpPr/>
          <p:nvPr/>
        </p:nvGrpSpPr>
        <p:grpSpPr>
          <a:xfrm>
            <a:off x="3546382" y="3449000"/>
            <a:ext cx="2005800" cy="2670339"/>
            <a:chOff x="3546382" y="3449000"/>
            <a:chExt cx="2005800" cy="2670339"/>
          </a:xfrm>
        </p:grpSpPr>
        <p:sp>
          <p:nvSpPr>
            <p:cNvPr id="677" name="Google Shape;677;p21"/>
            <p:cNvSpPr/>
            <p:nvPr/>
          </p:nvSpPr>
          <p:spPr>
            <a:xfrm>
              <a:off x="3546382" y="3449000"/>
              <a:ext cx="2005800" cy="969300"/>
            </a:xfrm>
            <a:prstGeom prst="rect">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1800" b="0" i="0" u="none" strike="noStrike" cap="none">
                  <a:solidFill>
                    <a:srgbClr val="000000"/>
                  </a:solidFill>
                  <a:latin typeface="Arial"/>
                  <a:ea typeface="Arial"/>
                  <a:cs typeface="Arial"/>
                  <a:sym typeface="Arial"/>
                </a:rPr>
                <a:t>Tree</a:t>
              </a:r>
              <a:endParaRPr sz="1800" b="0" i="0" u="none" strike="noStrike" cap="none">
                <a:solidFill>
                  <a:srgbClr val="000000"/>
                </a:solidFill>
                <a:latin typeface="Arial"/>
                <a:ea typeface="Arial"/>
                <a:cs typeface="Arial"/>
                <a:sym typeface="Arial"/>
              </a:endParaRPr>
            </a:p>
          </p:txBody>
        </p:sp>
        <p:pic>
          <p:nvPicPr>
            <p:cNvPr id="678" name="Google Shape;678;p21" descr="A screenshot of a phone&#10;&#10;Description automatically generated"/>
            <p:cNvPicPr preferRelativeResize="0"/>
            <p:nvPr/>
          </p:nvPicPr>
          <p:blipFill rotWithShape="1">
            <a:blip r:embed="rId8">
              <a:alphaModFix/>
            </a:blip>
            <a:srcRect/>
            <a:stretch/>
          </p:blipFill>
          <p:spPr>
            <a:xfrm>
              <a:off x="3874327" y="4818113"/>
              <a:ext cx="1301226" cy="1301226"/>
            </a:xfrm>
            <a:prstGeom prst="rect">
              <a:avLst/>
            </a:prstGeom>
            <a:noFill/>
            <a:ln>
              <a:noFill/>
            </a:ln>
          </p:spPr>
        </p:pic>
        <p:pic>
          <p:nvPicPr>
            <p:cNvPr id="679" name="Google Shape;679;p21" descr="A green tree with a black background&#10;&#10;Description automatically generated"/>
            <p:cNvPicPr preferRelativeResize="0"/>
            <p:nvPr/>
          </p:nvPicPr>
          <p:blipFill rotWithShape="1">
            <a:blip r:embed="rId9">
              <a:alphaModFix/>
            </a:blip>
            <a:srcRect/>
            <a:stretch/>
          </p:blipFill>
          <p:spPr>
            <a:xfrm>
              <a:off x="4247382" y="4112606"/>
              <a:ext cx="587896" cy="577639"/>
            </a:xfrm>
            <a:prstGeom prst="rect">
              <a:avLst/>
            </a:prstGeom>
            <a:noFill/>
            <a:ln>
              <a:noFill/>
            </a:ln>
          </p:spPr>
        </p:pic>
      </p:grpSp>
      <p:grpSp>
        <p:nvGrpSpPr>
          <p:cNvPr id="680" name="Google Shape;680;p21"/>
          <p:cNvGrpSpPr/>
          <p:nvPr/>
        </p:nvGrpSpPr>
        <p:grpSpPr>
          <a:xfrm>
            <a:off x="6567329" y="4170433"/>
            <a:ext cx="1760569" cy="1875932"/>
            <a:chOff x="6567329" y="4170433"/>
            <a:chExt cx="1760569" cy="1875932"/>
          </a:xfrm>
        </p:grpSpPr>
        <p:pic>
          <p:nvPicPr>
            <p:cNvPr id="681" name="Google Shape;681;p21" descr="A green tree with a black background&#10;&#10;Description automatically generated"/>
            <p:cNvPicPr preferRelativeResize="0"/>
            <p:nvPr/>
          </p:nvPicPr>
          <p:blipFill rotWithShape="1">
            <a:blip r:embed="rId9">
              <a:alphaModFix/>
            </a:blip>
            <a:srcRect/>
            <a:stretch/>
          </p:blipFill>
          <p:spPr>
            <a:xfrm>
              <a:off x="6567329" y="4424219"/>
              <a:ext cx="587896" cy="577639"/>
            </a:xfrm>
            <a:prstGeom prst="rect">
              <a:avLst/>
            </a:prstGeom>
            <a:noFill/>
            <a:ln>
              <a:noFill/>
            </a:ln>
          </p:spPr>
        </p:pic>
        <p:pic>
          <p:nvPicPr>
            <p:cNvPr id="682" name="Google Shape;682;p21" descr="A green tree with a black background&#10;&#10;Description automatically generated"/>
            <p:cNvPicPr preferRelativeResize="0"/>
            <p:nvPr/>
          </p:nvPicPr>
          <p:blipFill rotWithShape="1">
            <a:blip r:embed="rId9">
              <a:alphaModFix/>
            </a:blip>
            <a:srcRect/>
            <a:stretch/>
          </p:blipFill>
          <p:spPr>
            <a:xfrm>
              <a:off x="7112680" y="4170433"/>
              <a:ext cx="587896" cy="577639"/>
            </a:xfrm>
            <a:prstGeom prst="rect">
              <a:avLst/>
            </a:prstGeom>
            <a:noFill/>
            <a:ln>
              <a:noFill/>
            </a:ln>
          </p:spPr>
        </p:pic>
        <p:pic>
          <p:nvPicPr>
            <p:cNvPr id="683" name="Google Shape;683;p21" descr="A green tree with a black background&#10;&#10;Description automatically generated"/>
            <p:cNvPicPr preferRelativeResize="0"/>
            <p:nvPr/>
          </p:nvPicPr>
          <p:blipFill rotWithShape="1">
            <a:blip r:embed="rId9">
              <a:alphaModFix/>
            </a:blip>
            <a:srcRect/>
            <a:stretch/>
          </p:blipFill>
          <p:spPr>
            <a:xfrm>
              <a:off x="6652135" y="5091929"/>
              <a:ext cx="587896" cy="577639"/>
            </a:xfrm>
            <a:prstGeom prst="rect">
              <a:avLst/>
            </a:prstGeom>
            <a:noFill/>
            <a:ln>
              <a:noFill/>
            </a:ln>
          </p:spPr>
        </p:pic>
        <p:pic>
          <p:nvPicPr>
            <p:cNvPr id="684" name="Google Shape;684;p21" descr="A green tree with a black background&#10;&#10;Description automatically generated"/>
            <p:cNvPicPr preferRelativeResize="0"/>
            <p:nvPr/>
          </p:nvPicPr>
          <p:blipFill rotWithShape="1">
            <a:blip r:embed="rId9">
              <a:alphaModFix/>
            </a:blip>
            <a:srcRect/>
            <a:stretch/>
          </p:blipFill>
          <p:spPr>
            <a:xfrm>
              <a:off x="7155225" y="4794514"/>
              <a:ext cx="587896" cy="577639"/>
            </a:xfrm>
            <a:prstGeom prst="rect">
              <a:avLst/>
            </a:prstGeom>
            <a:noFill/>
            <a:ln>
              <a:noFill/>
            </a:ln>
          </p:spPr>
        </p:pic>
        <p:pic>
          <p:nvPicPr>
            <p:cNvPr id="685" name="Google Shape;685;p21" descr="A green tree with a black background&#10;&#10;Description automatically generated"/>
            <p:cNvPicPr preferRelativeResize="0"/>
            <p:nvPr/>
          </p:nvPicPr>
          <p:blipFill rotWithShape="1">
            <a:blip r:embed="rId9">
              <a:alphaModFix/>
            </a:blip>
            <a:srcRect/>
            <a:stretch/>
          </p:blipFill>
          <p:spPr>
            <a:xfrm>
              <a:off x="7720526" y="4439650"/>
              <a:ext cx="587896" cy="577639"/>
            </a:xfrm>
            <a:prstGeom prst="rect">
              <a:avLst/>
            </a:prstGeom>
            <a:noFill/>
            <a:ln>
              <a:noFill/>
            </a:ln>
          </p:spPr>
        </p:pic>
        <p:pic>
          <p:nvPicPr>
            <p:cNvPr id="686" name="Google Shape;686;p21" descr="A green tree with a black background&#10;&#10;Description automatically generated"/>
            <p:cNvPicPr preferRelativeResize="0"/>
            <p:nvPr/>
          </p:nvPicPr>
          <p:blipFill rotWithShape="1">
            <a:blip r:embed="rId9">
              <a:alphaModFix/>
            </a:blip>
            <a:srcRect/>
            <a:stretch/>
          </p:blipFill>
          <p:spPr>
            <a:xfrm>
              <a:off x="7172582" y="5468726"/>
              <a:ext cx="587896" cy="577639"/>
            </a:xfrm>
            <a:prstGeom prst="rect">
              <a:avLst/>
            </a:prstGeom>
            <a:noFill/>
            <a:ln>
              <a:noFill/>
            </a:ln>
          </p:spPr>
        </p:pic>
        <p:pic>
          <p:nvPicPr>
            <p:cNvPr id="687" name="Google Shape;687;p21" descr="A green tree with a black background&#10;&#10;Description automatically generated"/>
            <p:cNvPicPr preferRelativeResize="0"/>
            <p:nvPr/>
          </p:nvPicPr>
          <p:blipFill rotWithShape="1">
            <a:blip r:embed="rId9">
              <a:alphaModFix/>
            </a:blip>
            <a:srcRect/>
            <a:stretch/>
          </p:blipFill>
          <p:spPr>
            <a:xfrm>
              <a:off x="7740002" y="5113862"/>
              <a:ext cx="587896" cy="577639"/>
            </a:xfrm>
            <a:prstGeom prst="rect">
              <a:avLst/>
            </a:prstGeom>
            <a:noFill/>
            <a:ln>
              <a:noFill/>
            </a:ln>
          </p:spPr>
        </p:pic>
      </p:grpSp>
      <p:cxnSp>
        <p:nvCxnSpPr>
          <p:cNvPr id="688" name="Google Shape;688;p21"/>
          <p:cNvCxnSpPr/>
          <p:nvPr/>
        </p:nvCxnSpPr>
        <p:spPr>
          <a:xfrm>
            <a:off x="8667730" y="4923361"/>
            <a:ext cx="709448" cy="0"/>
          </a:xfrm>
          <a:prstGeom prst="straightConnector1">
            <a:avLst/>
          </a:prstGeom>
          <a:noFill/>
          <a:ln w="38100" cap="flat" cmpd="sng">
            <a:solidFill>
              <a:schemeClr val="dk1"/>
            </a:solidFill>
            <a:prstDash val="solid"/>
            <a:round/>
            <a:headEnd type="none" w="sm" len="sm"/>
            <a:tailEnd type="triangle" w="med" len="med"/>
          </a:ln>
          <a:effectLst>
            <a:outerShdw blurRad="40000" dist="23000" dir="5400000" rotWithShape="0">
              <a:srgbClr val="000000">
                <a:alpha val="32941"/>
              </a:srgbClr>
            </a:outerShdw>
          </a:effectLst>
        </p:spPr>
      </p:cxnSp>
      <p:sp>
        <p:nvSpPr>
          <p:cNvPr id="689" name="Google Shape;689;p21"/>
          <p:cNvSpPr txBox="1"/>
          <p:nvPr/>
        </p:nvSpPr>
        <p:spPr>
          <a:xfrm>
            <a:off x="620342" y="643556"/>
            <a:ext cx="10951313" cy="558685"/>
          </a:xfrm>
          <a:prstGeom prst="rect">
            <a:avLst/>
          </a:prstGeom>
          <a:noFill/>
          <a:ln>
            <a:noFill/>
          </a:ln>
        </p:spPr>
        <p:txBody>
          <a:bodyPr spcFirstLastPara="1" wrap="square" lIns="91425" tIns="45700" rIns="91425" bIns="45700" anchor="t" anchorCtr="0">
            <a:normAutofit lnSpcReduction="10000"/>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Process</a:t>
            </a:r>
            <a:endParaRPr sz="3200" b="1" i="0" u="none" strike="noStrike" cap="none">
              <a:solidFill>
                <a:srgbClr val="002060"/>
              </a:solidFill>
              <a:latin typeface="Arial"/>
              <a:ea typeface="Arial"/>
              <a:cs typeface="Arial"/>
              <a:sym typeface="Arial"/>
            </a:endParaRPr>
          </a:p>
        </p:txBody>
      </p:sp>
      <p:pic>
        <p:nvPicPr>
          <p:cNvPr id="690" name="Google Shape;690;p21"/>
          <p:cNvPicPr preferRelativeResize="0"/>
          <p:nvPr/>
        </p:nvPicPr>
        <p:blipFill rotWithShape="1">
          <a:blip r:embed="rId10">
            <a:alphaModFix/>
          </a:blip>
          <a:srcRect/>
          <a:stretch/>
        </p:blipFill>
        <p:spPr>
          <a:xfrm>
            <a:off x="10270568" y="64334"/>
            <a:ext cx="674713" cy="38224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69"/>
                                        </p:tgtEl>
                                        <p:attrNameLst>
                                          <p:attrName>style.visibility</p:attrName>
                                        </p:attrNameLst>
                                      </p:cBhvr>
                                      <p:to>
                                        <p:strVal val="visible"/>
                                      </p:to>
                                    </p:set>
                                    <p:animEffect transition="in" filter="fade">
                                      <p:cBhvr>
                                        <p:cTn id="7" dur="500"/>
                                        <p:tgtEl>
                                          <p:spTgt spid="66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74"/>
                                        </p:tgtEl>
                                        <p:attrNameLst>
                                          <p:attrName>style.visibility</p:attrName>
                                        </p:attrNameLst>
                                      </p:cBhvr>
                                      <p:to>
                                        <p:strVal val="visible"/>
                                      </p:to>
                                    </p:set>
                                    <p:animEffect transition="in" filter="fade">
                                      <p:cBhvr>
                                        <p:cTn id="12" dur="500"/>
                                        <p:tgtEl>
                                          <p:spTgt spid="674"/>
                                        </p:tgtEl>
                                      </p:cBhvr>
                                    </p:animEffect>
                                  </p:childTnLst>
                                </p:cTn>
                              </p:par>
                              <p:par>
                                <p:cTn id="13" presetID="10" presetClass="entr" presetSubtype="0" fill="hold" nodeType="withEffect">
                                  <p:stCondLst>
                                    <p:cond delay="0"/>
                                  </p:stCondLst>
                                  <p:childTnLst>
                                    <p:set>
                                      <p:cBhvr>
                                        <p:cTn id="14" dur="1" fill="hold">
                                          <p:stCondLst>
                                            <p:cond delay="0"/>
                                          </p:stCondLst>
                                        </p:cTn>
                                        <p:tgtEl>
                                          <p:spTgt spid="676"/>
                                        </p:tgtEl>
                                        <p:attrNameLst>
                                          <p:attrName>style.visibility</p:attrName>
                                        </p:attrNameLst>
                                      </p:cBhvr>
                                      <p:to>
                                        <p:strVal val="visible"/>
                                      </p:to>
                                    </p:set>
                                    <p:animEffect transition="in" filter="fade">
                                      <p:cBhvr>
                                        <p:cTn id="15" dur="500"/>
                                        <p:tgtEl>
                                          <p:spTgt spid="67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75"/>
                                        </p:tgtEl>
                                        <p:attrNameLst>
                                          <p:attrName>style.visibility</p:attrName>
                                        </p:attrNameLst>
                                      </p:cBhvr>
                                      <p:to>
                                        <p:strVal val="visible"/>
                                      </p:to>
                                    </p:set>
                                    <p:animEffect transition="in" filter="fade">
                                      <p:cBhvr>
                                        <p:cTn id="20" dur="500"/>
                                        <p:tgtEl>
                                          <p:spTgt spid="675"/>
                                        </p:tgtEl>
                                      </p:cBhvr>
                                    </p:animEffect>
                                  </p:childTnLst>
                                </p:cTn>
                              </p:par>
                              <p:par>
                                <p:cTn id="21" presetID="10" presetClass="entr" presetSubtype="0" fill="hold" nodeType="withEffect">
                                  <p:stCondLst>
                                    <p:cond delay="0"/>
                                  </p:stCondLst>
                                  <p:childTnLst>
                                    <p:set>
                                      <p:cBhvr>
                                        <p:cTn id="22" dur="1" fill="hold">
                                          <p:stCondLst>
                                            <p:cond delay="0"/>
                                          </p:stCondLst>
                                        </p:cTn>
                                        <p:tgtEl>
                                          <p:spTgt spid="661"/>
                                        </p:tgtEl>
                                        <p:attrNameLst>
                                          <p:attrName>style.visibility</p:attrName>
                                        </p:attrNameLst>
                                      </p:cBhvr>
                                      <p:to>
                                        <p:strVal val="visible"/>
                                      </p:to>
                                    </p:set>
                                    <p:animEffect transition="in" filter="fade">
                                      <p:cBhvr>
                                        <p:cTn id="23" dur="500"/>
                                        <p:tgtEl>
                                          <p:spTgt spid="661"/>
                                        </p:tgtEl>
                                      </p:cBhvr>
                                    </p:animEffect>
                                  </p:childTnLst>
                                </p:cTn>
                              </p:par>
                              <p:par>
                                <p:cTn id="24" presetID="10" presetClass="entr" presetSubtype="0" fill="hold" nodeType="withEffect">
                                  <p:stCondLst>
                                    <p:cond delay="0"/>
                                  </p:stCondLst>
                                  <p:childTnLst>
                                    <p:set>
                                      <p:cBhvr>
                                        <p:cTn id="25" dur="1" fill="hold">
                                          <p:stCondLst>
                                            <p:cond delay="0"/>
                                          </p:stCondLst>
                                        </p:cTn>
                                        <p:tgtEl>
                                          <p:spTgt spid="680"/>
                                        </p:tgtEl>
                                        <p:attrNameLst>
                                          <p:attrName>style.visibility</p:attrName>
                                        </p:attrNameLst>
                                      </p:cBhvr>
                                      <p:to>
                                        <p:strVal val="visible"/>
                                      </p:to>
                                    </p:set>
                                    <p:animEffect transition="in" filter="fade">
                                      <p:cBhvr>
                                        <p:cTn id="26" dur="500"/>
                                        <p:tgtEl>
                                          <p:spTgt spid="68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688"/>
                                        </p:tgtEl>
                                        <p:attrNameLst>
                                          <p:attrName>style.visibility</p:attrName>
                                        </p:attrNameLst>
                                      </p:cBhvr>
                                      <p:to>
                                        <p:strVal val="visible"/>
                                      </p:to>
                                    </p:set>
                                    <p:animEffect transition="in" filter="fade">
                                      <p:cBhvr>
                                        <p:cTn id="31" dur="500"/>
                                        <p:tgtEl>
                                          <p:spTgt spid="688"/>
                                        </p:tgtEl>
                                      </p:cBhvr>
                                    </p:animEffect>
                                  </p:childTnLst>
                                </p:cTn>
                              </p:par>
                              <p:par>
                                <p:cTn id="32" presetID="10" presetClass="entr" presetSubtype="0" fill="hold" nodeType="withEffect">
                                  <p:stCondLst>
                                    <p:cond delay="0"/>
                                  </p:stCondLst>
                                  <p:childTnLst>
                                    <p:set>
                                      <p:cBhvr>
                                        <p:cTn id="33" dur="1" fill="hold">
                                          <p:stCondLst>
                                            <p:cond delay="0"/>
                                          </p:stCondLst>
                                        </p:cTn>
                                        <p:tgtEl>
                                          <p:spTgt spid="673"/>
                                        </p:tgtEl>
                                        <p:attrNameLst>
                                          <p:attrName>style.visibility</p:attrName>
                                        </p:attrNameLst>
                                      </p:cBhvr>
                                      <p:to>
                                        <p:strVal val="visible"/>
                                      </p:to>
                                    </p:set>
                                    <p:animEffect transition="in" filter="fade">
                                      <p:cBhvr>
                                        <p:cTn id="34" dur="500"/>
                                        <p:tgtEl>
                                          <p:spTgt spid="6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22"/>
          <p:cNvSpPr/>
          <p:nvPr/>
        </p:nvSpPr>
        <p:spPr>
          <a:xfrm>
            <a:off x="454552"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Market Analysis</a:t>
            </a:r>
            <a:endParaRPr sz="1400" b="0" i="0" u="none" strike="noStrike" cap="none">
              <a:solidFill>
                <a:srgbClr val="000000"/>
              </a:solidFill>
              <a:latin typeface="Arial"/>
              <a:ea typeface="Arial"/>
              <a:cs typeface="Arial"/>
              <a:sym typeface="Arial"/>
            </a:endParaRPr>
          </a:p>
        </p:txBody>
      </p:sp>
      <p:sp>
        <p:nvSpPr>
          <p:cNvPr id="696" name="Google Shape;696;p22"/>
          <p:cNvSpPr/>
          <p:nvPr/>
        </p:nvSpPr>
        <p:spPr>
          <a:xfrm>
            <a:off x="3285511"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Data Preprocessing</a:t>
            </a:r>
            <a:endParaRPr lang="en-US" sz="1400" b="0" i="0" u="none" strike="noStrike" cap="none" dirty="0">
              <a:solidFill>
                <a:srgbClr val="000000"/>
              </a:solidFill>
              <a:latin typeface="Arial"/>
              <a:ea typeface="Arial"/>
              <a:cs typeface="Arial"/>
              <a:sym typeface="Arial"/>
            </a:endParaRPr>
          </a:p>
        </p:txBody>
      </p:sp>
      <p:sp>
        <p:nvSpPr>
          <p:cNvPr id="697" name="Google Shape;697;p22"/>
          <p:cNvSpPr/>
          <p:nvPr/>
        </p:nvSpPr>
        <p:spPr>
          <a:xfrm>
            <a:off x="6116470" y="1202242"/>
            <a:ext cx="2572112" cy="1527349"/>
          </a:xfrm>
          <a:prstGeom prst="chevron">
            <a:avLst>
              <a:gd name="adj" fmla="val 10711"/>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Machine Learning Models </a:t>
            </a:r>
            <a:endParaRPr sz="2000" b="0" i="0" u="none" strike="noStrike" cap="none">
              <a:solidFill>
                <a:schemeClr val="dk1"/>
              </a:solidFill>
              <a:latin typeface="Arial"/>
              <a:ea typeface="Arial"/>
              <a:cs typeface="Arial"/>
              <a:sym typeface="Arial"/>
            </a:endParaRPr>
          </a:p>
        </p:txBody>
      </p:sp>
      <p:sp>
        <p:nvSpPr>
          <p:cNvPr id="698" name="Google Shape;698;p22"/>
          <p:cNvSpPr/>
          <p:nvPr/>
        </p:nvSpPr>
        <p:spPr>
          <a:xfrm>
            <a:off x="8947428"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Best Models &amp; Conclusions</a:t>
            </a:r>
            <a:endParaRPr sz="2000" b="0" i="0" u="none" strike="noStrike" cap="none">
              <a:solidFill>
                <a:schemeClr val="dk1"/>
              </a:solidFill>
              <a:latin typeface="Arial"/>
              <a:ea typeface="Arial"/>
              <a:cs typeface="Arial"/>
              <a:sym typeface="Arial"/>
            </a:endParaRPr>
          </a:p>
        </p:txBody>
      </p:sp>
      <p:pic>
        <p:nvPicPr>
          <p:cNvPr id="699" name="Google Shape;699;p22" descr="A red and white logo&#10;&#10;Description automatically generated with low confidence"/>
          <p:cNvPicPr preferRelativeResize="0"/>
          <p:nvPr/>
        </p:nvPicPr>
        <p:blipFill rotWithShape="1">
          <a:blip r:embed="rId3">
            <a:alphaModFix/>
          </a:blip>
          <a:srcRect l="21901" r="24534"/>
          <a:stretch/>
        </p:blipFill>
        <p:spPr>
          <a:xfrm>
            <a:off x="11748738" y="99480"/>
            <a:ext cx="274507" cy="288266"/>
          </a:xfrm>
          <a:prstGeom prst="rect">
            <a:avLst/>
          </a:prstGeom>
          <a:noFill/>
          <a:ln>
            <a:noFill/>
          </a:ln>
        </p:spPr>
      </p:pic>
      <p:pic>
        <p:nvPicPr>
          <p:cNvPr id="700" name="Google Shape;700;p22"/>
          <p:cNvPicPr preferRelativeResize="0"/>
          <p:nvPr/>
        </p:nvPicPr>
        <p:blipFill rotWithShape="1">
          <a:blip r:embed="rId4">
            <a:alphaModFix/>
          </a:blip>
          <a:srcRect/>
          <a:stretch/>
        </p:blipFill>
        <p:spPr>
          <a:xfrm>
            <a:off x="168755" y="84751"/>
            <a:ext cx="272915" cy="288267"/>
          </a:xfrm>
          <a:prstGeom prst="rect">
            <a:avLst/>
          </a:prstGeom>
          <a:noFill/>
          <a:ln>
            <a:noFill/>
          </a:ln>
        </p:spPr>
      </p:pic>
      <p:pic>
        <p:nvPicPr>
          <p:cNvPr id="701" name="Google Shape;701;p22"/>
          <p:cNvPicPr preferRelativeResize="0"/>
          <p:nvPr/>
        </p:nvPicPr>
        <p:blipFill rotWithShape="1">
          <a:blip r:embed="rId5">
            <a:alphaModFix/>
          </a:blip>
          <a:srcRect t="30315" b="31982"/>
          <a:stretch/>
        </p:blipFill>
        <p:spPr>
          <a:xfrm>
            <a:off x="11110849" y="72150"/>
            <a:ext cx="909600" cy="342924"/>
          </a:xfrm>
          <a:prstGeom prst="rect">
            <a:avLst/>
          </a:prstGeom>
          <a:noFill/>
          <a:ln>
            <a:noFill/>
          </a:ln>
        </p:spPr>
      </p:pic>
      <p:grpSp>
        <p:nvGrpSpPr>
          <p:cNvPr id="702" name="Google Shape;702;p22"/>
          <p:cNvGrpSpPr/>
          <p:nvPr/>
        </p:nvGrpSpPr>
        <p:grpSpPr>
          <a:xfrm>
            <a:off x="2129363" y="4035212"/>
            <a:ext cx="2005800" cy="1696738"/>
            <a:chOff x="2129363" y="4035212"/>
            <a:chExt cx="2005800" cy="1696738"/>
          </a:xfrm>
        </p:grpSpPr>
        <p:sp>
          <p:nvSpPr>
            <p:cNvPr id="703" name="Google Shape;703;p22"/>
            <p:cNvSpPr/>
            <p:nvPr/>
          </p:nvSpPr>
          <p:spPr>
            <a:xfrm>
              <a:off x="2129363" y="4762650"/>
              <a:ext cx="2005800" cy="969300"/>
            </a:xfrm>
            <a:prstGeom prst="rect">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Tree Ensemble</a:t>
              </a:r>
              <a:endParaRPr sz="1400" b="0" i="0" u="none" strike="noStrike" cap="none">
                <a:solidFill>
                  <a:srgbClr val="000000"/>
                </a:solidFill>
                <a:latin typeface="Arial"/>
                <a:ea typeface="Arial"/>
                <a:cs typeface="Arial"/>
                <a:sym typeface="Arial"/>
              </a:endParaRPr>
            </a:p>
          </p:txBody>
        </p:sp>
        <p:pic>
          <p:nvPicPr>
            <p:cNvPr id="704" name="Google Shape;704;p22"/>
            <p:cNvPicPr preferRelativeResize="0"/>
            <p:nvPr/>
          </p:nvPicPr>
          <p:blipFill rotWithShape="1">
            <a:blip r:embed="rId6">
              <a:alphaModFix/>
            </a:blip>
            <a:srcRect/>
            <a:stretch/>
          </p:blipFill>
          <p:spPr>
            <a:xfrm>
              <a:off x="2677463" y="4035212"/>
              <a:ext cx="909600" cy="909600"/>
            </a:xfrm>
            <a:prstGeom prst="rect">
              <a:avLst/>
            </a:prstGeom>
            <a:noFill/>
            <a:ln>
              <a:noFill/>
            </a:ln>
          </p:spPr>
        </p:pic>
      </p:grpSp>
      <p:pic>
        <p:nvPicPr>
          <p:cNvPr id="705" name="Google Shape;705;p22"/>
          <p:cNvPicPr preferRelativeResize="0"/>
          <p:nvPr/>
        </p:nvPicPr>
        <p:blipFill rotWithShape="1">
          <a:blip r:embed="rId7">
            <a:alphaModFix/>
          </a:blip>
          <a:srcRect/>
          <a:stretch/>
        </p:blipFill>
        <p:spPr>
          <a:xfrm>
            <a:off x="6922600" y="2313575"/>
            <a:ext cx="765025" cy="765025"/>
          </a:xfrm>
          <a:prstGeom prst="rect">
            <a:avLst/>
          </a:prstGeom>
          <a:noFill/>
          <a:ln>
            <a:noFill/>
          </a:ln>
        </p:spPr>
      </p:pic>
      <p:grpSp>
        <p:nvGrpSpPr>
          <p:cNvPr id="706" name="Google Shape;706;p22"/>
          <p:cNvGrpSpPr/>
          <p:nvPr/>
        </p:nvGrpSpPr>
        <p:grpSpPr>
          <a:xfrm>
            <a:off x="8056837" y="4035212"/>
            <a:ext cx="2005800" cy="1696724"/>
            <a:chOff x="7822819" y="4035224"/>
            <a:chExt cx="2005800" cy="1696724"/>
          </a:xfrm>
        </p:grpSpPr>
        <p:sp>
          <p:nvSpPr>
            <p:cNvPr id="707" name="Google Shape;707;p22"/>
            <p:cNvSpPr/>
            <p:nvPr/>
          </p:nvSpPr>
          <p:spPr>
            <a:xfrm>
              <a:off x="7822819" y="4762648"/>
              <a:ext cx="2005800" cy="969300"/>
            </a:xfrm>
            <a:prstGeom prst="rect">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Transactions /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Geo-zones</a:t>
              </a:r>
              <a:endParaRPr sz="1400" b="0" i="0" u="none" strike="noStrike" cap="none">
                <a:solidFill>
                  <a:srgbClr val="000000"/>
                </a:solidFill>
                <a:latin typeface="Arial"/>
                <a:ea typeface="Arial"/>
                <a:cs typeface="Arial"/>
                <a:sym typeface="Arial"/>
              </a:endParaRPr>
            </a:p>
          </p:txBody>
        </p:sp>
        <p:pic>
          <p:nvPicPr>
            <p:cNvPr id="708" name="Google Shape;708;p22"/>
            <p:cNvPicPr preferRelativeResize="0"/>
            <p:nvPr/>
          </p:nvPicPr>
          <p:blipFill rotWithShape="1">
            <a:blip r:embed="rId8">
              <a:alphaModFix/>
            </a:blip>
            <a:srcRect/>
            <a:stretch/>
          </p:blipFill>
          <p:spPr>
            <a:xfrm>
              <a:off x="8370913" y="4035224"/>
              <a:ext cx="909600" cy="909581"/>
            </a:xfrm>
            <a:prstGeom prst="rect">
              <a:avLst/>
            </a:prstGeom>
            <a:noFill/>
            <a:ln>
              <a:noFill/>
            </a:ln>
          </p:spPr>
        </p:pic>
      </p:grpSp>
      <p:grpSp>
        <p:nvGrpSpPr>
          <p:cNvPr id="709" name="Google Shape;709;p22"/>
          <p:cNvGrpSpPr/>
          <p:nvPr/>
        </p:nvGrpSpPr>
        <p:grpSpPr>
          <a:xfrm>
            <a:off x="5046392" y="4189933"/>
            <a:ext cx="2005800" cy="1919175"/>
            <a:chOff x="5524188" y="3144959"/>
            <a:chExt cx="2005800" cy="1919175"/>
          </a:xfrm>
        </p:grpSpPr>
        <p:grpSp>
          <p:nvGrpSpPr>
            <p:cNvPr id="710" name="Google Shape;710;p22"/>
            <p:cNvGrpSpPr/>
            <p:nvPr/>
          </p:nvGrpSpPr>
          <p:grpSpPr>
            <a:xfrm>
              <a:off x="5524188" y="3144959"/>
              <a:ext cx="2005800" cy="1544333"/>
              <a:chOff x="4976094" y="4187615"/>
              <a:chExt cx="2005800" cy="1544333"/>
            </a:xfrm>
          </p:grpSpPr>
          <p:sp>
            <p:nvSpPr>
              <p:cNvPr id="711" name="Google Shape;711;p22"/>
              <p:cNvSpPr/>
              <p:nvPr/>
            </p:nvSpPr>
            <p:spPr>
              <a:xfrm>
                <a:off x="4976094" y="4762648"/>
                <a:ext cx="2005800" cy="969300"/>
              </a:xfrm>
              <a:prstGeom prst="rect">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Bids / Offers</a:t>
                </a:r>
                <a:endParaRPr sz="1400" b="0" i="0" u="none" strike="noStrike" cap="none">
                  <a:solidFill>
                    <a:srgbClr val="000000"/>
                  </a:solidFill>
                  <a:latin typeface="Arial"/>
                  <a:ea typeface="Arial"/>
                  <a:cs typeface="Arial"/>
                  <a:sym typeface="Arial"/>
                </a:endParaRPr>
              </a:p>
            </p:txBody>
          </p:sp>
          <p:pic>
            <p:nvPicPr>
              <p:cNvPr id="712" name="Google Shape;712;p22"/>
              <p:cNvPicPr preferRelativeResize="0"/>
              <p:nvPr/>
            </p:nvPicPr>
            <p:blipFill rotWithShape="1">
              <a:blip r:embed="rId9">
                <a:alphaModFix/>
              </a:blip>
              <a:srcRect/>
              <a:stretch/>
            </p:blipFill>
            <p:spPr>
              <a:xfrm>
                <a:off x="5485172" y="4187615"/>
                <a:ext cx="909600" cy="909618"/>
              </a:xfrm>
              <a:prstGeom prst="rect">
                <a:avLst/>
              </a:prstGeom>
              <a:noFill/>
              <a:ln>
                <a:noFill/>
              </a:ln>
            </p:spPr>
          </p:pic>
        </p:grpSp>
        <p:grpSp>
          <p:nvGrpSpPr>
            <p:cNvPr id="713" name="Google Shape;713;p22"/>
            <p:cNvGrpSpPr/>
            <p:nvPr/>
          </p:nvGrpSpPr>
          <p:grpSpPr>
            <a:xfrm>
              <a:off x="5667327" y="4461255"/>
              <a:ext cx="662527" cy="602879"/>
              <a:chOff x="5115910" y="5611564"/>
              <a:chExt cx="662527" cy="602879"/>
            </a:xfrm>
          </p:grpSpPr>
          <p:pic>
            <p:nvPicPr>
              <p:cNvPr id="714" name="Google Shape;714;p22"/>
              <p:cNvPicPr preferRelativeResize="0"/>
              <p:nvPr/>
            </p:nvPicPr>
            <p:blipFill rotWithShape="1">
              <a:blip r:embed="rId10">
                <a:alphaModFix/>
              </a:blip>
              <a:srcRect/>
              <a:stretch/>
            </p:blipFill>
            <p:spPr>
              <a:xfrm>
                <a:off x="5181556" y="5611564"/>
                <a:ext cx="596881" cy="602879"/>
              </a:xfrm>
              <a:prstGeom prst="rect">
                <a:avLst/>
              </a:prstGeom>
              <a:noFill/>
              <a:ln>
                <a:noFill/>
              </a:ln>
            </p:spPr>
          </p:pic>
          <p:cxnSp>
            <p:nvCxnSpPr>
              <p:cNvPr id="715" name="Google Shape;715;p22"/>
              <p:cNvCxnSpPr/>
              <p:nvPr/>
            </p:nvCxnSpPr>
            <p:spPr>
              <a:xfrm>
                <a:off x="5115910" y="5611564"/>
                <a:ext cx="0" cy="536988"/>
              </a:xfrm>
              <a:prstGeom prst="straightConnector1">
                <a:avLst/>
              </a:prstGeom>
              <a:noFill/>
              <a:ln w="38100" cap="flat" cmpd="sng">
                <a:solidFill>
                  <a:schemeClr val="dk1"/>
                </a:solidFill>
                <a:prstDash val="solid"/>
                <a:round/>
                <a:headEnd type="none" w="sm" len="sm"/>
                <a:tailEnd type="triangle" w="med" len="med"/>
              </a:ln>
              <a:effectLst>
                <a:outerShdw blurRad="40000" dist="23000" dir="5400000" rotWithShape="0">
                  <a:srgbClr val="000000">
                    <a:alpha val="32941"/>
                  </a:srgbClr>
                </a:outerShdw>
              </a:effectLst>
            </p:spPr>
          </p:cxnSp>
        </p:grpSp>
        <p:grpSp>
          <p:nvGrpSpPr>
            <p:cNvPr id="716" name="Google Shape;716;p22"/>
            <p:cNvGrpSpPr/>
            <p:nvPr/>
          </p:nvGrpSpPr>
          <p:grpSpPr>
            <a:xfrm>
              <a:off x="6873814" y="4427005"/>
              <a:ext cx="596880" cy="605487"/>
              <a:chOff x="6258927" y="5493967"/>
              <a:chExt cx="596880" cy="605487"/>
            </a:xfrm>
          </p:grpSpPr>
          <p:pic>
            <p:nvPicPr>
              <p:cNvPr id="717" name="Google Shape;717;p22"/>
              <p:cNvPicPr preferRelativeResize="0"/>
              <p:nvPr/>
            </p:nvPicPr>
            <p:blipFill rotWithShape="1">
              <a:blip r:embed="rId10">
                <a:alphaModFix/>
              </a:blip>
              <a:srcRect/>
              <a:stretch/>
            </p:blipFill>
            <p:spPr>
              <a:xfrm>
                <a:off x="6258927" y="5493967"/>
                <a:ext cx="596880" cy="605487"/>
              </a:xfrm>
              <a:prstGeom prst="rect">
                <a:avLst/>
              </a:prstGeom>
              <a:noFill/>
              <a:ln>
                <a:noFill/>
              </a:ln>
            </p:spPr>
          </p:pic>
          <p:cxnSp>
            <p:nvCxnSpPr>
              <p:cNvPr id="718" name="Google Shape;718;p22"/>
              <p:cNvCxnSpPr/>
              <p:nvPr/>
            </p:nvCxnSpPr>
            <p:spPr>
              <a:xfrm rot="10800000">
                <a:off x="6277634" y="5538161"/>
                <a:ext cx="0" cy="558685"/>
              </a:xfrm>
              <a:prstGeom prst="straightConnector1">
                <a:avLst/>
              </a:prstGeom>
              <a:noFill/>
              <a:ln w="38100" cap="flat" cmpd="sng">
                <a:solidFill>
                  <a:schemeClr val="dk1"/>
                </a:solidFill>
                <a:prstDash val="solid"/>
                <a:round/>
                <a:headEnd type="none" w="sm" len="sm"/>
                <a:tailEnd type="triangle" w="med" len="med"/>
              </a:ln>
              <a:effectLst>
                <a:outerShdw blurRad="40000" dist="23000" dir="5400000" rotWithShape="0">
                  <a:srgbClr val="000000">
                    <a:alpha val="32941"/>
                  </a:srgbClr>
                </a:outerShdw>
              </a:effectLst>
            </p:spPr>
          </p:cxnSp>
        </p:grpSp>
      </p:grpSp>
      <p:sp>
        <p:nvSpPr>
          <p:cNvPr id="719" name="Google Shape;719;p22"/>
          <p:cNvSpPr txBox="1"/>
          <p:nvPr/>
        </p:nvSpPr>
        <p:spPr>
          <a:xfrm>
            <a:off x="620342" y="643556"/>
            <a:ext cx="10951313" cy="558685"/>
          </a:xfrm>
          <a:prstGeom prst="rect">
            <a:avLst/>
          </a:prstGeom>
          <a:noFill/>
          <a:ln>
            <a:noFill/>
          </a:ln>
        </p:spPr>
        <p:txBody>
          <a:bodyPr spcFirstLastPara="1" wrap="square" lIns="91425" tIns="45700" rIns="91425" bIns="45700" anchor="t" anchorCtr="0">
            <a:normAutofit lnSpcReduction="10000"/>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Process</a:t>
            </a:r>
            <a:endParaRPr sz="3200" b="1" i="0" u="none" strike="noStrike" cap="none">
              <a:solidFill>
                <a:srgbClr val="002060"/>
              </a:solidFill>
              <a:latin typeface="Arial"/>
              <a:ea typeface="Arial"/>
              <a:cs typeface="Arial"/>
              <a:sym typeface="Arial"/>
            </a:endParaRPr>
          </a:p>
        </p:txBody>
      </p:sp>
      <p:pic>
        <p:nvPicPr>
          <p:cNvPr id="720" name="Google Shape;720;p22"/>
          <p:cNvPicPr preferRelativeResize="0"/>
          <p:nvPr/>
        </p:nvPicPr>
        <p:blipFill rotWithShape="1">
          <a:blip r:embed="rId11">
            <a:alphaModFix/>
          </a:blip>
          <a:srcRect/>
          <a:stretch/>
        </p:blipFill>
        <p:spPr>
          <a:xfrm>
            <a:off x="10270568" y="64334"/>
            <a:ext cx="674713" cy="38224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2"/>
                                        </p:tgtEl>
                                        <p:attrNameLst>
                                          <p:attrName>style.visibility</p:attrName>
                                        </p:attrNameLst>
                                      </p:cBhvr>
                                      <p:to>
                                        <p:strVal val="visible"/>
                                      </p:to>
                                    </p:set>
                                    <p:animEffect transition="in" filter="fade">
                                      <p:cBhvr>
                                        <p:cTn id="7" dur="500"/>
                                        <p:tgtEl>
                                          <p:spTgt spid="70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09"/>
                                        </p:tgtEl>
                                        <p:attrNameLst>
                                          <p:attrName>style.visibility</p:attrName>
                                        </p:attrNameLst>
                                      </p:cBhvr>
                                      <p:to>
                                        <p:strVal val="visible"/>
                                      </p:to>
                                    </p:set>
                                    <p:animEffect transition="in" filter="fade">
                                      <p:cBhvr>
                                        <p:cTn id="12" dur="500"/>
                                        <p:tgtEl>
                                          <p:spTgt spid="70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06"/>
                                        </p:tgtEl>
                                        <p:attrNameLst>
                                          <p:attrName>style.visibility</p:attrName>
                                        </p:attrNameLst>
                                      </p:cBhvr>
                                      <p:to>
                                        <p:strVal val="visible"/>
                                      </p:to>
                                    </p:set>
                                    <p:animEffect transition="in" filter="fade">
                                      <p:cBhvr>
                                        <p:cTn id="17" dur="500"/>
                                        <p:tgtEl>
                                          <p:spTgt spid="7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24"/>
          <p:cNvSpPr/>
          <p:nvPr/>
        </p:nvSpPr>
        <p:spPr>
          <a:xfrm>
            <a:off x="454552"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Market Analysis</a:t>
            </a:r>
            <a:endParaRPr sz="1400" b="0" i="0" u="none" strike="noStrike" cap="none">
              <a:solidFill>
                <a:srgbClr val="000000"/>
              </a:solidFill>
              <a:latin typeface="Arial"/>
              <a:ea typeface="Arial"/>
              <a:cs typeface="Arial"/>
              <a:sym typeface="Arial"/>
            </a:endParaRPr>
          </a:p>
        </p:txBody>
      </p:sp>
      <p:sp>
        <p:nvSpPr>
          <p:cNvPr id="726" name="Google Shape;726;p24"/>
          <p:cNvSpPr/>
          <p:nvPr/>
        </p:nvSpPr>
        <p:spPr>
          <a:xfrm>
            <a:off x="3285511"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lvl="0" algn="ctr">
              <a:buSzPts val="2000"/>
            </a:pPr>
            <a:r>
              <a:rPr lang="en-US" sz="2000" dirty="0">
                <a:solidFill>
                  <a:schemeClr val="dk1"/>
                </a:solidFill>
              </a:rPr>
              <a:t>Data Preprocessing</a:t>
            </a:r>
            <a:endParaRPr lang="en-US" dirty="0"/>
          </a:p>
        </p:txBody>
      </p:sp>
      <p:sp>
        <p:nvSpPr>
          <p:cNvPr id="727" name="Google Shape;727;p24"/>
          <p:cNvSpPr/>
          <p:nvPr/>
        </p:nvSpPr>
        <p:spPr>
          <a:xfrm>
            <a:off x="6116470"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Machine Learning Models</a:t>
            </a:r>
            <a:endParaRPr sz="1400" b="0" i="0" u="none" strike="noStrike" cap="none">
              <a:solidFill>
                <a:srgbClr val="000000"/>
              </a:solidFill>
              <a:latin typeface="Arial"/>
              <a:ea typeface="Arial"/>
              <a:cs typeface="Arial"/>
              <a:sym typeface="Arial"/>
            </a:endParaRPr>
          </a:p>
        </p:txBody>
      </p:sp>
      <p:sp>
        <p:nvSpPr>
          <p:cNvPr id="728" name="Google Shape;728;p24"/>
          <p:cNvSpPr/>
          <p:nvPr/>
        </p:nvSpPr>
        <p:spPr>
          <a:xfrm>
            <a:off x="8947428" y="1202242"/>
            <a:ext cx="2572112" cy="1527349"/>
          </a:xfrm>
          <a:prstGeom prst="chevron">
            <a:avLst>
              <a:gd name="adj" fmla="val 10711"/>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Best Models &amp; Conclusions</a:t>
            </a:r>
            <a:endParaRPr sz="2000" b="0" i="0" u="none" strike="noStrike" cap="none">
              <a:solidFill>
                <a:schemeClr val="dk1"/>
              </a:solidFill>
              <a:latin typeface="Arial"/>
              <a:ea typeface="Arial"/>
              <a:cs typeface="Arial"/>
              <a:sym typeface="Arial"/>
            </a:endParaRPr>
          </a:p>
        </p:txBody>
      </p:sp>
      <p:pic>
        <p:nvPicPr>
          <p:cNvPr id="729" name="Google Shape;729;p24" descr="A red and white logo&#10;&#10;Description automatically generated with low confidence"/>
          <p:cNvPicPr preferRelativeResize="0"/>
          <p:nvPr/>
        </p:nvPicPr>
        <p:blipFill rotWithShape="1">
          <a:blip r:embed="rId3">
            <a:alphaModFix/>
          </a:blip>
          <a:srcRect l="21901" r="24534"/>
          <a:stretch/>
        </p:blipFill>
        <p:spPr>
          <a:xfrm>
            <a:off x="11748738" y="99480"/>
            <a:ext cx="274507" cy="288266"/>
          </a:xfrm>
          <a:prstGeom prst="rect">
            <a:avLst/>
          </a:prstGeom>
          <a:noFill/>
          <a:ln>
            <a:noFill/>
          </a:ln>
        </p:spPr>
      </p:pic>
      <p:pic>
        <p:nvPicPr>
          <p:cNvPr id="730" name="Google Shape;730;p24"/>
          <p:cNvPicPr preferRelativeResize="0"/>
          <p:nvPr/>
        </p:nvPicPr>
        <p:blipFill rotWithShape="1">
          <a:blip r:embed="rId4">
            <a:alphaModFix/>
          </a:blip>
          <a:srcRect/>
          <a:stretch/>
        </p:blipFill>
        <p:spPr>
          <a:xfrm>
            <a:off x="168755" y="84751"/>
            <a:ext cx="272915" cy="288267"/>
          </a:xfrm>
          <a:prstGeom prst="rect">
            <a:avLst/>
          </a:prstGeom>
          <a:noFill/>
          <a:ln>
            <a:noFill/>
          </a:ln>
        </p:spPr>
      </p:pic>
      <p:pic>
        <p:nvPicPr>
          <p:cNvPr id="731" name="Google Shape;731;p24"/>
          <p:cNvPicPr preferRelativeResize="0"/>
          <p:nvPr/>
        </p:nvPicPr>
        <p:blipFill rotWithShape="1">
          <a:blip r:embed="rId5">
            <a:alphaModFix/>
          </a:blip>
          <a:srcRect t="30315" b="31982"/>
          <a:stretch/>
        </p:blipFill>
        <p:spPr>
          <a:xfrm>
            <a:off x="11110849" y="72150"/>
            <a:ext cx="909600" cy="342924"/>
          </a:xfrm>
          <a:prstGeom prst="rect">
            <a:avLst/>
          </a:prstGeom>
          <a:noFill/>
          <a:ln>
            <a:noFill/>
          </a:ln>
        </p:spPr>
      </p:pic>
      <p:pic>
        <p:nvPicPr>
          <p:cNvPr id="732" name="Google Shape;732;p24"/>
          <p:cNvPicPr preferRelativeResize="0"/>
          <p:nvPr/>
        </p:nvPicPr>
        <p:blipFill rotWithShape="1">
          <a:blip r:embed="rId6">
            <a:alphaModFix/>
          </a:blip>
          <a:srcRect/>
          <a:stretch/>
        </p:blipFill>
        <p:spPr>
          <a:xfrm>
            <a:off x="9808013" y="2388025"/>
            <a:ext cx="850950" cy="850950"/>
          </a:xfrm>
          <a:prstGeom prst="rect">
            <a:avLst/>
          </a:prstGeom>
          <a:noFill/>
          <a:ln>
            <a:noFill/>
          </a:ln>
        </p:spPr>
      </p:pic>
      <p:grpSp>
        <p:nvGrpSpPr>
          <p:cNvPr id="733" name="Google Shape;733;p24"/>
          <p:cNvGrpSpPr/>
          <p:nvPr/>
        </p:nvGrpSpPr>
        <p:grpSpPr>
          <a:xfrm>
            <a:off x="4933810" y="4127274"/>
            <a:ext cx="1409866" cy="1775740"/>
            <a:chOff x="5810110" y="4127274"/>
            <a:chExt cx="1409866" cy="1775740"/>
          </a:xfrm>
        </p:grpSpPr>
        <p:sp>
          <p:nvSpPr>
            <p:cNvPr id="734" name="Google Shape;734;p24"/>
            <p:cNvSpPr/>
            <p:nvPr/>
          </p:nvSpPr>
          <p:spPr>
            <a:xfrm>
              <a:off x="5810110" y="4127274"/>
              <a:ext cx="1409866" cy="801900"/>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OFFERS</a:t>
              </a:r>
              <a:endParaRPr sz="2000" b="0" i="0" u="none" strike="noStrike" cap="none">
                <a:solidFill>
                  <a:schemeClr val="dk1"/>
                </a:solidFill>
                <a:latin typeface="Arial"/>
                <a:ea typeface="Arial"/>
                <a:cs typeface="Arial"/>
                <a:sym typeface="Arial"/>
              </a:endParaRPr>
            </a:p>
          </p:txBody>
        </p:sp>
        <p:sp>
          <p:nvSpPr>
            <p:cNvPr id="735" name="Google Shape;735;p24"/>
            <p:cNvSpPr/>
            <p:nvPr/>
          </p:nvSpPr>
          <p:spPr>
            <a:xfrm>
              <a:off x="5810110" y="5101114"/>
              <a:ext cx="1409866" cy="801900"/>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BIDS</a:t>
              </a:r>
              <a:endParaRPr sz="2000" b="0" i="0" u="none" strike="noStrike" cap="none">
                <a:solidFill>
                  <a:schemeClr val="dk1"/>
                </a:solidFill>
                <a:latin typeface="Arial"/>
                <a:ea typeface="Arial"/>
                <a:cs typeface="Arial"/>
                <a:sym typeface="Arial"/>
              </a:endParaRPr>
            </a:p>
          </p:txBody>
        </p:sp>
      </p:grpSp>
      <p:grpSp>
        <p:nvGrpSpPr>
          <p:cNvPr id="736" name="Google Shape;736;p24"/>
          <p:cNvGrpSpPr/>
          <p:nvPr/>
        </p:nvGrpSpPr>
        <p:grpSpPr>
          <a:xfrm>
            <a:off x="6481654" y="4124394"/>
            <a:ext cx="2497573" cy="1768438"/>
            <a:chOff x="7357954" y="4124394"/>
            <a:chExt cx="2497573" cy="1768438"/>
          </a:xfrm>
        </p:grpSpPr>
        <p:sp>
          <p:nvSpPr>
            <p:cNvPr id="737" name="Google Shape;737;p24"/>
            <p:cNvSpPr/>
            <p:nvPr/>
          </p:nvSpPr>
          <p:spPr>
            <a:xfrm>
              <a:off x="7357954" y="4135822"/>
              <a:ext cx="1962300" cy="369912"/>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Transaction</a:t>
              </a:r>
              <a:endParaRPr sz="2000" b="0" i="0" u="none" strike="noStrike" cap="none">
                <a:solidFill>
                  <a:schemeClr val="dk1"/>
                </a:solidFill>
                <a:latin typeface="Arial"/>
                <a:ea typeface="Arial"/>
                <a:cs typeface="Arial"/>
                <a:sym typeface="Arial"/>
              </a:endParaRPr>
            </a:p>
          </p:txBody>
        </p:sp>
        <p:sp>
          <p:nvSpPr>
            <p:cNvPr id="738" name="Google Shape;738;p24"/>
            <p:cNvSpPr/>
            <p:nvPr/>
          </p:nvSpPr>
          <p:spPr>
            <a:xfrm>
              <a:off x="7357954" y="4544876"/>
              <a:ext cx="1962300" cy="369912"/>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Geo-zone</a:t>
              </a:r>
              <a:endParaRPr sz="2000" b="0" i="0" u="none" strike="noStrike" cap="none">
                <a:solidFill>
                  <a:schemeClr val="dk1"/>
                </a:solidFill>
                <a:latin typeface="Arial"/>
                <a:ea typeface="Arial"/>
                <a:cs typeface="Arial"/>
                <a:sym typeface="Arial"/>
              </a:endParaRPr>
            </a:p>
          </p:txBody>
        </p:sp>
        <p:sp>
          <p:nvSpPr>
            <p:cNvPr id="739" name="Google Shape;739;p24"/>
            <p:cNvSpPr/>
            <p:nvPr/>
          </p:nvSpPr>
          <p:spPr>
            <a:xfrm>
              <a:off x="7357954" y="5104477"/>
              <a:ext cx="1962300" cy="369912"/>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Transaction</a:t>
              </a:r>
              <a:endParaRPr sz="2000" b="0" i="0" u="none" strike="noStrike" cap="none">
                <a:solidFill>
                  <a:schemeClr val="dk1"/>
                </a:solidFill>
                <a:latin typeface="Arial"/>
                <a:ea typeface="Arial"/>
                <a:cs typeface="Arial"/>
                <a:sym typeface="Arial"/>
              </a:endParaRPr>
            </a:p>
          </p:txBody>
        </p:sp>
        <p:sp>
          <p:nvSpPr>
            <p:cNvPr id="740" name="Google Shape;740;p24"/>
            <p:cNvSpPr/>
            <p:nvPr/>
          </p:nvSpPr>
          <p:spPr>
            <a:xfrm>
              <a:off x="7357954" y="5513531"/>
              <a:ext cx="1962300" cy="369912"/>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Geo-zone</a:t>
              </a:r>
              <a:endParaRPr sz="2000" b="0" i="0" u="none" strike="noStrike" cap="none">
                <a:solidFill>
                  <a:schemeClr val="dk1"/>
                </a:solidFill>
                <a:latin typeface="Arial"/>
                <a:ea typeface="Arial"/>
                <a:cs typeface="Arial"/>
                <a:sym typeface="Arial"/>
              </a:endParaRPr>
            </a:p>
          </p:txBody>
        </p:sp>
        <p:pic>
          <p:nvPicPr>
            <p:cNvPr id="741" name="Google Shape;741;p24" descr="A black background with a black square&#10;&#10;Description automatically generated"/>
            <p:cNvPicPr preferRelativeResize="0"/>
            <p:nvPr/>
          </p:nvPicPr>
          <p:blipFill rotWithShape="1">
            <a:blip r:embed="rId7">
              <a:alphaModFix/>
            </a:blip>
            <a:srcRect/>
            <a:stretch/>
          </p:blipFill>
          <p:spPr>
            <a:xfrm>
              <a:off x="9474561" y="5516385"/>
              <a:ext cx="376447" cy="376447"/>
            </a:xfrm>
            <a:prstGeom prst="rect">
              <a:avLst/>
            </a:prstGeom>
            <a:noFill/>
            <a:ln>
              <a:noFill/>
            </a:ln>
          </p:spPr>
        </p:pic>
        <p:pic>
          <p:nvPicPr>
            <p:cNvPr id="742" name="Google Shape;742;p24" descr="A black background with a black square&#10;&#10;Description automatically generated"/>
            <p:cNvPicPr preferRelativeResize="0"/>
            <p:nvPr/>
          </p:nvPicPr>
          <p:blipFill rotWithShape="1">
            <a:blip r:embed="rId8">
              <a:alphaModFix/>
            </a:blip>
            <a:srcRect/>
            <a:stretch/>
          </p:blipFill>
          <p:spPr>
            <a:xfrm>
              <a:off x="9486596" y="5101114"/>
              <a:ext cx="352376" cy="352376"/>
            </a:xfrm>
            <a:prstGeom prst="rect">
              <a:avLst/>
            </a:prstGeom>
            <a:noFill/>
            <a:ln>
              <a:noFill/>
            </a:ln>
          </p:spPr>
        </p:pic>
        <p:pic>
          <p:nvPicPr>
            <p:cNvPr id="743" name="Google Shape;743;p24" descr="A black background with a black square&#10;&#10;Description automatically generated"/>
            <p:cNvPicPr preferRelativeResize="0"/>
            <p:nvPr/>
          </p:nvPicPr>
          <p:blipFill rotWithShape="1">
            <a:blip r:embed="rId9">
              <a:alphaModFix/>
            </a:blip>
            <a:srcRect/>
            <a:stretch/>
          </p:blipFill>
          <p:spPr>
            <a:xfrm>
              <a:off x="9470041" y="4534118"/>
              <a:ext cx="385486" cy="385486"/>
            </a:xfrm>
            <a:prstGeom prst="rect">
              <a:avLst/>
            </a:prstGeom>
            <a:noFill/>
            <a:ln>
              <a:noFill/>
            </a:ln>
          </p:spPr>
        </p:pic>
        <p:pic>
          <p:nvPicPr>
            <p:cNvPr id="744" name="Google Shape;744;p24" descr="A black background with a black square&#10;&#10;Description automatically generated"/>
            <p:cNvPicPr preferRelativeResize="0"/>
            <p:nvPr/>
          </p:nvPicPr>
          <p:blipFill rotWithShape="1">
            <a:blip r:embed="rId10">
              <a:alphaModFix/>
            </a:blip>
            <a:srcRect/>
            <a:stretch/>
          </p:blipFill>
          <p:spPr>
            <a:xfrm>
              <a:off x="9472114" y="4124394"/>
              <a:ext cx="381340" cy="381340"/>
            </a:xfrm>
            <a:prstGeom prst="rect">
              <a:avLst/>
            </a:prstGeom>
            <a:noFill/>
            <a:ln>
              <a:noFill/>
            </a:ln>
          </p:spPr>
        </p:pic>
      </p:grpSp>
      <p:grpSp>
        <p:nvGrpSpPr>
          <p:cNvPr id="745" name="Google Shape;745;p24"/>
          <p:cNvGrpSpPr/>
          <p:nvPr/>
        </p:nvGrpSpPr>
        <p:grpSpPr>
          <a:xfrm>
            <a:off x="562689" y="3371889"/>
            <a:ext cx="4077067" cy="2084146"/>
            <a:chOff x="1591389" y="3371889"/>
            <a:chExt cx="4077067" cy="2084146"/>
          </a:xfrm>
        </p:grpSpPr>
        <p:sp>
          <p:nvSpPr>
            <p:cNvPr id="746" name="Google Shape;746;p24"/>
            <p:cNvSpPr/>
            <p:nvPr/>
          </p:nvSpPr>
          <p:spPr>
            <a:xfrm>
              <a:off x="1591389" y="4654135"/>
              <a:ext cx="1962300" cy="801900"/>
            </a:xfrm>
            <a:prstGeom prst="rect">
              <a:avLst/>
            </a:prstGeom>
            <a:solidFill>
              <a:srgbClr val="D4FFD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Ensembles</a:t>
              </a:r>
              <a:endParaRPr sz="2000" b="0" i="0" u="none" strike="noStrike" cap="none">
                <a:solidFill>
                  <a:schemeClr val="dk1"/>
                </a:solidFill>
                <a:latin typeface="Arial"/>
                <a:ea typeface="Arial"/>
                <a:cs typeface="Arial"/>
                <a:sym typeface="Arial"/>
              </a:endParaRPr>
            </a:p>
          </p:txBody>
        </p:sp>
        <p:sp>
          <p:nvSpPr>
            <p:cNvPr id="747" name="Google Shape;747;p24"/>
            <p:cNvSpPr/>
            <p:nvPr/>
          </p:nvSpPr>
          <p:spPr>
            <a:xfrm>
              <a:off x="3706156" y="4640099"/>
              <a:ext cx="1962300" cy="801900"/>
            </a:xfrm>
            <a:prstGeom prst="rect">
              <a:avLst/>
            </a:prstGeom>
            <a:solidFill>
              <a:srgbClr val="7EFF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XG Boost</a:t>
              </a:r>
              <a:endParaRPr sz="2000" b="0" i="0" u="none" strike="noStrike" cap="none">
                <a:solidFill>
                  <a:schemeClr val="dk1"/>
                </a:solidFill>
                <a:latin typeface="Arial"/>
                <a:ea typeface="Arial"/>
                <a:cs typeface="Arial"/>
                <a:sym typeface="Arial"/>
              </a:endParaRPr>
            </a:p>
          </p:txBody>
        </p:sp>
        <p:cxnSp>
          <p:nvCxnSpPr>
            <p:cNvPr id="748" name="Google Shape;748;p24"/>
            <p:cNvCxnSpPr/>
            <p:nvPr/>
          </p:nvCxnSpPr>
          <p:spPr>
            <a:xfrm>
              <a:off x="1984177" y="4309893"/>
              <a:ext cx="3139024" cy="0"/>
            </a:xfrm>
            <a:prstGeom prst="straightConnector1">
              <a:avLst/>
            </a:prstGeom>
            <a:noFill/>
            <a:ln w="25400" cap="flat" cmpd="sng">
              <a:solidFill>
                <a:schemeClr val="dk1"/>
              </a:solidFill>
              <a:prstDash val="solid"/>
              <a:round/>
              <a:headEnd type="none" w="sm" len="sm"/>
              <a:tailEnd type="triangle" w="med" len="med"/>
            </a:ln>
            <a:effectLst>
              <a:outerShdw blurRad="40000" dist="20000" dir="5400000" rotWithShape="0">
                <a:srgbClr val="000000">
                  <a:alpha val="35686"/>
                </a:srgbClr>
              </a:outerShdw>
            </a:effectLst>
          </p:spPr>
        </p:cxnSp>
        <p:pic>
          <p:nvPicPr>
            <p:cNvPr id="749" name="Google Shape;749;p24"/>
            <p:cNvPicPr preferRelativeResize="0"/>
            <p:nvPr/>
          </p:nvPicPr>
          <p:blipFill rotWithShape="1">
            <a:blip r:embed="rId11">
              <a:alphaModFix/>
            </a:blip>
            <a:srcRect/>
            <a:stretch/>
          </p:blipFill>
          <p:spPr>
            <a:xfrm>
              <a:off x="3202196" y="3371889"/>
              <a:ext cx="815621" cy="765883"/>
            </a:xfrm>
            <a:prstGeom prst="rect">
              <a:avLst/>
            </a:prstGeom>
            <a:noFill/>
            <a:ln>
              <a:noFill/>
            </a:ln>
          </p:spPr>
        </p:pic>
      </p:grpSp>
      <p:sp>
        <p:nvSpPr>
          <p:cNvPr id="750" name="Google Shape;750;p24"/>
          <p:cNvSpPr txBox="1"/>
          <p:nvPr/>
        </p:nvSpPr>
        <p:spPr>
          <a:xfrm>
            <a:off x="620342" y="643556"/>
            <a:ext cx="10951313" cy="558685"/>
          </a:xfrm>
          <a:prstGeom prst="rect">
            <a:avLst/>
          </a:prstGeom>
          <a:noFill/>
          <a:ln>
            <a:noFill/>
          </a:ln>
        </p:spPr>
        <p:txBody>
          <a:bodyPr spcFirstLastPara="1" wrap="square" lIns="91425" tIns="45700" rIns="91425" bIns="45700" anchor="t" anchorCtr="0">
            <a:normAutofit lnSpcReduction="10000"/>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Process</a:t>
            </a:r>
            <a:endParaRPr sz="3200" b="1" i="0" u="none" strike="noStrike" cap="none">
              <a:solidFill>
                <a:srgbClr val="002060"/>
              </a:solidFill>
              <a:latin typeface="Arial"/>
              <a:ea typeface="Arial"/>
              <a:cs typeface="Arial"/>
              <a:sym typeface="Arial"/>
            </a:endParaRPr>
          </a:p>
        </p:txBody>
      </p:sp>
      <p:pic>
        <p:nvPicPr>
          <p:cNvPr id="751" name="Google Shape;751;p24"/>
          <p:cNvPicPr preferRelativeResize="0"/>
          <p:nvPr/>
        </p:nvPicPr>
        <p:blipFill rotWithShape="1">
          <a:blip r:embed="rId12">
            <a:alphaModFix/>
          </a:blip>
          <a:srcRect/>
          <a:stretch/>
        </p:blipFill>
        <p:spPr>
          <a:xfrm>
            <a:off x="10270568" y="64334"/>
            <a:ext cx="674713" cy="38224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45"/>
                                        </p:tgtEl>
                                        <p:attrNameLst>
                                          <p:attrName>style.visibility</p:attrName>
                                        </p:attrNameLst>
                                      </p:cBhvr>
                                      <p:to>
                                        <p:strVal val="visible"/>
                                      </p:to>
                                    </p:set>
                                    <p:animEffect transition="in" filter="fade">
                                      <p:cBhvr>
                                        <p:cTn id="7" dur="500"/>
                                        <p:tgtEl>
                                          <p:spTgt spid="74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33"/>
                                        </p:tgtEl>
                                        <p:attrNameLst>
                                          <p:attrName>style.visibility</p:attrName>
                                        </p:attrNameLst>
                                      </p:cBhvr>
                                      <p:to>
                                        <p:strVal val="visible"/>
                                      </p:to>
                                    </p:set>
                                    <p:animEffect transition="in" filter="fade">
                                      <p:cBhvr>
                                        <p:cTn id="12" dur="500"/>
                                        <p:tgtEl>
                                          <p:spTgt spid="733"/>
                                        </p:tgtEl>
                                      </p:cBhvr>
                                    </p:animEffect>
                                  </p:childTnLst>
                                </p:cTn>
                              </p:par>
                              <p:par>
                                <p:cTn id="13" presetID="10" presetClass="entr" presetSubtype="0" fill="hold" nodeType="withEffect">
                                  <p:stCondLst>
                                    <p:cond delay="0"/>
                                  </p:stCondLst>
                                  <p:childTnLst>
                                    <p:set>
                                      <p:cBhvr>
                                        <p:cTn id="14" dur="1" fill="hold">
                                          <p:stCondLst>
                                            <p:cond delay="0"/>
                                          </p:stCondLst>
                                        </p:cTn>
                                        <p:tgtEl>
                                          <p:spTgt spid="736"/>
                                        </p:tgtEl>
                                        <p:attrNameLst>
                                          <p:attrName>style.visibility</p:attrName>
                                        </p:attrNameLst>
                                      </p:cBhvr>
                                      <p:to>
                                        <p:strVal val="visible"/>
                                      </p:to>
                                    </p:set>
                                    <p:animEffect transition="in" filter="fade">
                                      <p:cBhvr>
                                        <p:cTn id="15" dur="500"/>
                                        <p:tgtEl>
                                          <p:spTgt spid="7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25"/>
          <p:cNvSpPr/>
          <p:nvPr/>
        </p:nvSpPr>
        <p:spPr>
          <a:xfrm>
            <a:off x="454552"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Market Analysis</a:t>
            </a:r>
            <a:endParaRPr sz="1400" b="0" i="0" u="none" strike="noStrike" cap="none">
              <a:solidFill>
                <a:srgbClr val="000000"/>
              </a:solidFill>
              <a:latin typeface="Arial"/>
              <a:ea typeface="Arial"/>
              <a:cs typeface="Arial"/>
              <a:sym typeface="Arial"/>
            </a:endParaRPr>
          </a:p>
        </p:txBody>
      </p:sp>
      <p:sp>
        <p:nvSpPr>
          <p:cNvPr id="757" name="Google Shape;757;p25"/>
          <p:cNvSpPr/>
          <p:nvPr/>
        </p:nvSpPr>
        <p:spPr>
          <a:xfrm>
            <a:off x="3285511"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Data Preprocessing</a:t>
            </a:r>
            <a:endParaRPr lang="en-US" sz="1400" b="0" i="0" u="none" strike="noStrike" cap="none" dirty="0">
              <a:solidFill>
                <a:srgbClr val="000000"/>
              </a:solidFill>
              <a:latin typeface="Arial"/>
              <a:ea typeface="Arial"/>
              <a:cs typeface="Arial"/>
              <a:sym typeface="Arial"/>
            </a:endParaRPr>
          </a:p>
        </p:txBody>
      </p:sp>
      <p:sp>
        <p:nvSpPr>
          <p:cNvPr id="758" name="Google Shape;758;p25"/>
          <p:cNvSpPr/>
          <p:nvPr/>
        </p:nvSpPr>
        <p:spPr>
          <a:xfrm>
            <a:off x="6116470" y="1202242"/>
            <a:ext cx="2572112" cy="1527349"/>
          </a:xfrm>
          <a:prstGeom prst="chevron">
            <a:avLst>
              <a:gd name="adj" fmla="val 10711"/>
            </a:avLst>
          </a:prstGeom>
          <a:solidFill>
            <a:srgbClr val="B9D5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Machine Learning Models</a:t>
            </a:r>
            <a:endParaRPr sz="1400" b="0" i="0" u="none" strike="noStrike" cap="none">
              <a:solidFill>
                <a:srgbClr val="000000"/>
              </a:solidFill>
              <a:latin typeface="Arial"/>
              <a:ea typeface="Arial"/>
              <a:cs typeface="Arial"/>
              <a:sym typeface="Arial"/>
            </a:endParaRPr>
          </a:p>
        </p:txBody>
      </p:sp>
      <p:sp>
        <p:nvSpPr>
          <p:cNvPr id="759" name="Google Shape;759;p25"/>
          <p:cNvSpPr/>
          <p:nvPr/>
        </p:nvSpPr>
        <p:spPr>
          <a:xfrm>
            <a:off x="8947428" y="1202242"/>
            <a:ext cx="2572112" cy="1527349"/>
          </a:xfrm>
          <a:prstGeom prst="chevron">
            <a:avLst>
              <a:gd name="adj" fmla="val 10711"/>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Best Models &amp; Conclusions</a:t>
            </a:r>
            <a:endParaRPr sz="2000" b="0" i="0" u="none" strike="noStrike" cap="none">
              <a:solidFill>
                <a:schemeClr val="dk1"/>
              </a:solidFill>
              <a:latin typeface="Arial"/>
              <a:ea typeface="Arial"/>
              <a:cs typeface="Arial"/>
              <a:sym typeface="Arial"/>
            </a:endParaRPr>
          </a:p>
        </p:txBody>
      </p:sp>
      <p:sp>
        <p:nvSpPr>
          <p:cNvPr id="760" name="Google Shape;760;p25"/>
          <p:cNvSpPr txBox="1"/>
          <p:nvPr/>
        </p:nvSpPr>
        <p:spPr>
          <a:xfrm>
            <a:off x="620342" y="643556"/>
            <a:ext cx="10951313" cy="558685"/>
          </a:xfrm>
          <a:prstGeom prst="rect">
            <a:avLst/>
          </a:prstGeom>
          <a:noFill/>
          <a:ln>
            <a:noFill/>
          </a:ln>
        </p:spPr>
        <p:txBody>
          <a:bodyPr spcFirstLastPara="1" wrap="square" lIns="91425" tIns="45700" rIns="91425" bIns="45700" anchor="t" anchorCtr="0">
            <a:normAutofit lnSpcReduction="10000"/>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Process</a:t>
            </a:r>
            <a:endParaRPr sz="3200" b="1" i="0" u="none" strike="noStrike" cap="none">
              <a:solidFill>
                <a:srgbClr val="002060"/>
              </a:solidFill>
              <a:latin typeface="Arial"/>
              <a:ea typeface="Arial"/>
              <a:cs typeface="Arial"/>
              <a:sym typeface="Arial"/>
            </a:endParaRPr>
          </a:p>
        </p:txBody>
      </p:sp>
      <p:pic>
        <p:nvPicPr>
          <p:cNvPr id="761" name="Google Shape;761;p25" descr="A red and white logo&#10;&#10;Description automatically generated with low confidence"/>
          <p:cNvPicPr preferRelativeResize="0"/>
          <p:nvPr/>
        </p:nvPicPr>
        <p:blipFill rotWithShape="1">
          <a:blip r:embed="rId3">
            <a:alphaModFix/>
          </a:blip>
          <a:srcRect l="21901" r="24534"/>
          <a:stretch/>
        </p:blipFill>
        <p:spPr>
          <a:xfrm>
            <a:off x="11748738" y="99480"/>
            <a:ext cx="274507" cy="288266"/>
          </a:xfrm>
          <a:prstGeom prst="rect">
            <a:avLst/>
          </a:prstGeom>
          <a:noFill/>
          <a:ln>
            <a:noFill/>
          </a:ln>
        </p:spPr>
      </p:pic>
      <p:pic>
        <p:nvPicPr>
          <p:cNvPr id="762" name="Google Shape;762;p25"/>
          <p:cNvPicPr preferRelativeResize="0"/>
          <p:nvPr/>
        </p:nvPicPr>
        <p:blipFill rotWithShape="1">
          <a:blip r:embed="rId4">
            <a:alphaModFix/>
          </a:blip>
          <a:srcRect/>
          <a:stretch/>
        </p:blipFill>
        <p:spPr>
          <a:xfrm>
            <a:off x="168755" y="84751"/>
            <a:ext cx="272915" cy="288267"/>
          </a:xfrm>
          <a:prstGeom prst="rect">
            <a:avLst/>
          </a:prstGeom>
          <a:noFill/>
          <a:ln>
            <a:noFill/>
          </a:ln>
        </p:spPr>
      </p:pic>
      <p:pic>
        <p:nvPicPr>
          <p:cNvPr id="763" name="Google Shape;763;p25"/>
          <p:cNvPicPr preferRelativeResize="0"/>
          <p:nvPr/>
        </p:nvPicPr>
        <p:blipFill rotWithShape="1">
          <a:blip r:embed="rId5">
            <a:alphaModFix/>
          </a:blip>
          <a:srcRect t="30315" b="31982"/>
          <a:stretch/>
        </p:blipFill>
        <p:spPr>
          <a:xfrm>
            <a:off x="11110849" y="72150"/>
            <a:ext cx="909600" cy="342924"/>
          </a:xfrm>
          <a:prstGeom prst="rect">
            <a:avLst/>
          </a:prstGeom>
          <a:noFill/>
          <a:ln>
            <a:noFill/>
          </a:ln>
        </p:spPr>
      </p:pic>
      <p:pic>
        <p:nvPicPr>
          <p:cNvPr id="764" name="Google Shape;764;p25"/>
          <p:cNvPicPr preferRelativeResize="0"/>
          <p:nvPr/>
        </p:nvPicPr>
        <p:blipFill rotWithShape="1">
          <a:blip r:embed="rId6">
            <a:alphaModFix/>
          </a:blip>
          <a:srcRect/>
          <a:stretch/>
        </p:blipFill>
        <p:spPr>
          <a:xfrm>
            <a:off x="9808013" y="2388025"/>
            <a:ext cx="850950" cy="850950"/>
          </a:xfrm>
          <a:prstGeom prst="rect">
            <a:avLst/>
          </a:prstGeom>
          <a:noFill/>
          <a:ln>
            <a:noFill/>
          </a:ln>
        </p:spPr>
      </p:pic>
      <p:sp>
        <p:nvSpPr>
          <p:cNvPr id="765" name="Google Shape;765;p25"/>
          <p:cNvSpPr txBox="1"/>
          <p:nvPr/>
        </p:nvSpPr>
        <p:spPr>
          <a:xfrm>
            <a:off x="2020631" y="6213600"/>
            <a:ext cx="6112200" cy="461755"/>
          </a:xfrm>
          <a:prstGeom prst="rect">
            <a:avLst/>
          </a:prstGeom>
          <a:noFill/>
          <a:ln>
            <a:noFill/>
          </a:ln>
        </p:spPr>
        <p:txBody>
          <a:bodyPr spcFirstLastPara="1" wrap="square" lIns="91425" tIns="91425" rIns="91425" bIns="91425" anchor="t" anchorCtr="0">
            <a:noAutofit/>
          </a:bodyPr>
          <a:lstStyle/>
          <a:p>
            <a:pPr marL="457200" marR="0" lvl="0" indent="0" algn="ctr" rtl="0">
              <a:lnSpc>
                <a:spcPct val="100000"/>
              </a:lnSpc>
              <a:spcBef>
                <a:spcPts val="0"/>
              </a:spcBef>
              <a:spcAft>
                <a:spcPts val="0"/>
              </a:spcAft>
              <a:buClr>
                <a:srgbClr val="000000"/>
              </a:buClr>
              <a:buSzPts val="1200"/>
              <a:buFont typeface="Arial"/>
              <a:buNone/>
            </a:pPr>
            <a:r>
              <a:rPr lang="en-US" sz="1200" b="1" i="0" u="none" strike="noStrike" cap="none" dirty="0">
                <a:solidFill>
                  <a:srgbClr val="000000"/>
                </a:solidFill>
                <a:latin typeface="Arial"/>
                <a:ea typeface="Arial"/>
                <a:cs typeface="Arial"/>
                <a:sym typeface="Arial"/>
              </a:rPr>
              <a:t>* Forecasting only 1 Settlement Period (SP) ahead. </a:t>
            </a:r>
            <a:endParaRPr sz="1200" b="1" i="0" u="none" strike="noStrike" cap="none" dirty="0">
              <a:solidFill>
                <a:srgbClr val="000000"/>
              </a:solidFill>
              <a:latin typeface="Arial"/>
              <a:ea typeface="Arial"/>
              <a:cs typeface="Arial"/>
              <a:sym typeface="Arial"/>
            </a:endParaRPr>
          </a:p>
        </p:txBody>
      </p:sp>
      <p:sp>
        <p:nvSpPr>
          <p:cNvPr id="766" name="Google Shape;766;p25"/>
          <p:cNvSpPr txBox="1"/>
          <p:nvPr/>
        </p:nvSpPr>
        <p:spPr>
          <a:xfrm>
            <a:off x="3016956" y="5294050"/>
            <a:ext cx="2262600" cy="801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Arial"/>
                <a:ea typeface="Arial"/>
                <a:cs typeface="Arial"/>
                <a:sym typeface="Arial"/>
              </a:rPr>
              <a:t>Error = 8.33%</a:t>
            </a:r>
            <a:endParaRPr sz="16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Arial"/>
                <a:ea typeface="Arial"/>
                <a:cs typeface="Arial"/>
                <a:sym typeface="Arial"/>
              </a:rPr>
              <a:t>Price = 128.89 £/Mw</a:t>
            </a:r>
            <a:endParaRPr sz="1600" b="0" i="0" u="none" strike="noStrike" cap="none">
              <a:solidFill>
                <a:srgbClr val="000000"/>
              </a:solidFill>
              <a:latin typeface="Arial"/>
              <a:ea typeface="Arial"/>
              <a:cs typeface="Arial"/>
              <a:sym typeface="Arial"/>
            </a:endParaRPr>
          </a:p>
        </p:txBody>
      </p:sp>
      <p:sp>
        <p:nvSpPr>
          <p:cNvPr id="767" name="Google Shape;767;p25"/>
          <p:cNvSpPr txBox="1"/>
          <p:nvPr/>
        </p:nvSpPr>
        <p:spPr>
          <a:xfrm>
            <a:off x="5557516" y="5294050"/>
            <a:ext cx="2262600" cy="801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Arial"/>
                <a:ea typeface="Arial"/>
                <a:cs typeface="Arial"/>
                <a:sym typeface="Arial"/>
              </a:rPr>
              <a:t>Error = 8.31%</a:t>
            </a:r>
            <a:endParaRPr sz="16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Arial"/>
                <a:ea typeface="Arial"/>
                <a:cs typeface="Arial"/>
                <a:sym typeface="Arial"/>
              </a:rPr>
              <a:t>Price = 128.45 £/Mw</a:t>
            </a:r>
            <a:endParaRPr sz="1600" b="0" i="0" u="none" strike="noStrike" cap="none">
              <a:solidFill>
                <a:srgbClr val="000000"/>
              </a:solidFill>
              <a:latin typeface="Arial"/>
              <a:ea typeface="Arial"/>
              <a:cs typeface="Arial"/>
              <a:sym typeface="Arial"/>
            </a:endParaRPr>
          </a:p>
        </p:txBody>
      </p:sp>
      <p:grpSp>
        <p:nvGrpSpPr>
          <p:cNvPr id="768" name="Google Shape;768;p25"/>
          <p:cNvGrpSpPr/>
          <p:nvPr/>
        </p:nvGrpSpPr>
        <p:grpSpPr>
          <a:xfrm>
            <a:off x="776106" y="3209250"/>
            <a:ext cx="7048175" cy="2850212"/>
            <a:chOff x="2110075" y="3383175"/>
            <a:chExt cx="7048175" cy="2850212"/>
          </a:xfrm>
        </p:grpSpPr>
        <p:pic>
          <p:nvPicPr>
            <p:cNvPr id="769" name="Google Shape;769;p25"/>
            <p:cNvPicPr preferRelativeResize="0"/>
            <p:nvPr/>
          </p:nvPicPr>
          <p:blipFill rotWithShape="1">
            <a:blip r:embed="rId7">
              <a:alphaModFix/>
            </a:blip>
            <a:srcRect/>
            <a:stretch/>
          </p:blipFill>
          <p:spPr>
            <a:xfrm>
              <a:off x="2658425" y="3383175"/>
              <a:ext cx="909600" cy="909600"/>
            </a:xfrm>
            <a:prstGeom prst="rect">
              <a:avLst/>
            </a:prstGeom>
            <a:noFill/>
            <a:ln>
              <a:noFill/>
            </a:ln>
          </p:spPr>
        </p:pic>
        <p:grpSp>
          <p:nvGrpSpPr>
            <p:cNvPr id="770" name="Google Shape;770;p25"/>
            <p:cNvGrpSpPr/>
            <p:nvPr/>
          </p:nvGrpSpPr>
          <p:grpSpPr>
            <a:xfrm>
              <a:off x="2110075" y="3391125"/>
              <a:ext cx="7048175" cy="2842262"/>
              <a:chOff x="2110075" y="3391125"/>
              <a:chExt cx="7048175" cy="2842262"/>
            </a:xfrm>
          </p:grpSpPr>
          <p:sp>
            <p:nvSpPr>
              <p:cNvPr id="771" name="Google Shape;771;p25"/>
              <p:cNvSpPr/>
              <p:nvPr/>
            </p:nvSpPr>
            <p:spPr>
              <a:xfrm>
                <a:off x="2110075" y="4475448"/>
                <a:ext cx="2005800" cy="801900"/>
              </a:xfrm>
              <a:prstGeom prst="rect">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BIDS</a:t>
                </a:r>
                <a:endParaRPr sz="2000" b="0" i="0" u="none" strike="noStrike" cap="none">
                  <a:solidFill>
                    <a:schemeClr val="dk1"/>
                  </a:solidFill>
                  <a:latin typeface="Arial"/>
                  <a:ea typeface="Arial"/>
                  <a:cs typeface="Arial"/>
                  <a:sym typeface="Arial"/>
                </a:endParaRPr>
              </a:p>
            </p:txBody>
          </p:sp>
          <p:sp>
            <p:nvSpPr>
              <p:cNvPr id="772" name="Google Shape;772;p25"/>
              <p:cNvSpPr/>
              <p:nvPr/>
            </p:nvSpPr>
            <p:spPr>
              <a:xfrm>
                <a:off x="2131825" y="5431487"/>
                <a:ext cx="1962300" cy="801900"/>
              </a:xfrm>
              <a:prstGeom prst="rect">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OFFERS</a:t>
                </a:r>
                <a:endParaRPr sz="2000" b="0" i="0" u="none" strike="noStrike" cap="none" dirty="0">
                  <a:solidFill>
                    <a:schemeClr val="dk1"/>
                  </a:solidFill>
                  <a:latin typeface="Arial"/>
                  <a:ea typeface="Arial"/>
                  <a:cs typeface="Arial"/>
                  <a:sym typeface="Arial"/>
                </a:endParaRPr>
              </a:p>
            </p:txBody>
          </p:sp>
          <p:sp>
            <p:nvSpPr>
              <p:cNvPr id="773" name="Google Shape;773;p25"/>
              <p:cNvSpPr/>
              <p:nvPr/>
            </p:nvSpPr>
            <p:spPr>
              <a:xfrm>
                <a:off x="4350925" y="3391125"/>
                <a:ext cx="2262600" cy="893700"/>
              </a:xfrm>
              <a:prstGeom prst="rect">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Transaction</a:t>
                </a:r>
                <a:endParaRPr sz="2000" b="0" i="0" u="none" strike="noStrike" cap="none">
                  <a:solidFill>
                    <a:schemeClr val="dk1"/>
                  </a:solidFill>
                  <a:latin typeface="Arial"/>
                  <a:ea typeface="Arial"/>
                  <a:cs typeface="Arial"/>
                  <a:sym typeface="Arial"/>
                </a:endParaRPr>
              </a:p>
            </p:txBody>
          </p:sp>
          <p:sp>
            <p:nvSpPr>
              <p:cNvPr id="774" name="Google Shape;774;p25"/>
              <p:cNvSpPr/>
              <p:nvPr/>
            </p:nvSpPr>
            <p:spPr>
              <a:xfrm>
                <a:off x="6895650" y="3391125"/>
                <a:ext cx="2262600" cy="893700"/>
              </a:xfrm>
              <a:prstGeom prst="rect">
                <a:avLst/>
              </a:prstGeom>
              <a:solidFill>
                <a:srgbClr val="E1D6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Geo-zone</a:t>
                </a:r>
                <a:endParaRPr sz="2000" b="0" i="0" u="none" strike="noStrike" cap="none">
                  <a:solidFill>
                    <a:schemeClr val="dk1"/>
                  </a:solidFill>
                  <a:latin typeface="Arial"/>
                  <a:ea typeface="Arial"/>
                  <a:cs typeface="Arial"/>
                  <a:sym typeface="Arial"/>
                </a:endParaRPr>
              </a:p>
            </p:txBody>
          </p:sp>
        </p:grpSp>
      </p:grpSp>
      <p:sp>
        <p:nvSpPr>
          <p:cNvPr id="775" name="Google Shape;775;p25"/>
          <p:cNvSpPr txBox="1"/>
          <p:nvPr/>
        </p:nvSpPr>
        <p:spPr>
          <a:xfrm>
            <a:off x="5561681" y="4301525"/>
            <a:ext cx="2262600" cy="801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Arial"/>
                <a:ea typeface="Arial"/>
                <a:cs typeface="Arial"/>
                <a:sym typeface="Arial"/>
              </a:rPr>
              <a:t>Error = 23.14%</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Arial"/>
                <a:ea typeface="Arial"/>
                <a:cs typeface="Arial"/>
                <a:sym typeface="Arial"/>
              </a:rPr>
              <a:t>Price = 45.28 £/Mw</a:t>
            </a:r>
            <a:endParaRPr sz="1600" b="0" i="0" u="none" strike="noStrike" cap="none">
              <a:solidFill>
                <a:srgbClr val="000000"/>
              </a:solidFill>
              <a:latin typeface="Arial"/>
              <a:ea typeface="Arial"/>
              <a:cs typeface="Arial"/>
              <a:sym typeface="Arial"/>
            </a:endParaRPr>
          </a:p>
        </p:txBody>
      </p:sp>
      <p:sp>
        <p:nvSpPr>
          <p:cNvPr id="776" name="Google Shape;776;p25"/>
          <p:cNvSpPr txBox="1"/>
          <p:nvPr/>
        </p:nvSpPr>
        <p:spPr>
          <a:xfrm>
            <a:off x="3016956" y="4301525"/>
            <a:ext cx="2262600" cy="801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Arial"/>
                <a:ea typeface="Arial"/>
                <a:cs typeface="Arial"/>
                <a:sym typeface="Arial"/>
              </a:rPr>
              <a:t>Error = 16.16%</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Arial"/>
                <a:ea typeface="Arial"/>
                <a:cs typeface="Arial"/>
                <a:sym typeface="Arial"/>
              </a:rPr>
              <a:t>Price = 41.87 £/Mw</a:t>
            </a:r>
            <a:endParaRPr sz="1600" b="0" i="0" u="none" strike="noStrike" cap="none">
              <a:solidFill>
                <a:srgbClr val="000000"/>
              </a:solidFill>
              <a:latin typeface="Arial"/>
              <a:ea typeface="Arial"/>
              <a:cs typeface="Arial"/>
              <a:sym typeface="Arial"/>
            </a:endParaRPr>
          </a:p>
        </p:txBody>
      </p:sp>
      <p:grpSp>
        <p:nvGrpSpPr>
          <p:cNvPr id="777" name="Google Shape;777;p25"/>
          <p:cNvGrpSpPr/>
          <p:nvPr/>
        </p:nvGrpSpPr>
        <p:grpSpPr>
          <a:xfrm>
            <a:off x="8856515" y="3517158"/>
            <a:ext cx="2330174" cy="2954054"/>
            <a:chOff x="8856515" y="3517158"/>
            <a:chExt cx="2330174" cy="2954054"/>
          </a:xfrm>
        </p:grpSpPr>
        <p:grpSp>
          <p:nvGrpSpPr>
            <p:cNvPr id="778" name="Google Shape;778;p25"/>
            <p:cNvGrpSpPr/>
            <p:nvPr/>
          </p:nvGrpSpPr>
          <p:grpSpPr>
            <a:xfrm>
              <a:off x="8856515" y="3517158"/>
              <a:ext cx="2254333" cy="1055979"/>
              <a:chOff x="8856515" y="3517158"/>
              <a:chExt cx="2254333" cy="1055979"/>
            </a:xfrm>
          </p:grpSpPr>
          <p:pic>
            <p:nvPicPr>
              <p:cNvPr id="779" name="Google Shape;779;p25" descr="A cartoon of a person holding a white object&#10;&#10;Description automatically generated"/>
              <p:cNvPicPr preferRelativeResize="0"/>
              <p:nvPr/>
            </p:nvPicPr>
            <p:blipFill rotWithShape="1">
              <a:blip r:embed="rId8">
                <a:alphaModFix/>
              </a:blip>
              <a:srcRect/>
              <a:stretch/>
            </p:blipFill>
            <p:spPr>
              <a:xfrm>
                <a:off x="9617220" y="3517158"/>
                <a:ext cx="641295" cy="704832"/>
              </a:xfrm>
              <a:prstGeom prst="rect">
                <a:avLst/>
              </a:prstGeom>
              <a:noFill/>
              <a:ln>
                <a:noFill/>
              </a:ln>
            </p:spPr>
          </p:pic>
          <p:sp>
            <p:nvSpPr>
              <p:cNvPr id="780" name="Google Shape;780;p25"/>
              <p:cNvSpPr txBox="1"/>
              <p:nvPr/>
            </p:nvSpPr>
            <p:spPr>
              <a:xfrm>
                <a:off x="8856515" y="4265360"/>
                <a:ext cx="22543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BMU</a:t>
                </a:r>
                <a:endParaRPr sz="1400" b="1" i="0" u="none" strike="noStrike" cap="none">
                  <a:solidFill>
                    <a:srgbClr val="000000"/>
                  </a:solidFill>
                  <a:latin typeface="Arial"/>
                  <a:ea typeface="Arial"/>
                  <a:cs typeface="Arial"/>
                  <a:sym typeface="Arial"/>
                </a:endParaRPr>
              </a:p>
            </p:txBody>
          </p:sp>
        </p:grpSp>
        <p:grpSp>
          <p:nvGrpSpPr>
            <p:cNvPr id="781" name="Google Shape;781;p25"/>
            <p:cNvGrpSpPr/>
            <p:nvPr/>
          </p:nvGrpSpPr>
          <p:grpSpPr>
            <a:xfrm>
              <a:off x="8856515" y="4567203"/>
              <a:ext cx="2330174" cy="1904009"/>
              <a:chOff x="8856515" y="4567203"/>
              <a:chExt cx="2330174" cy="1904009"/>
            </a:xfrm>
          </p:grpSpPr>
          <p:grpSp>
            <p:nvGrpSpPr>
              <p:cNvPr id="782" name="Google Shape;782;p25"/>
              <p:cNvGrpSpPr/>
              <p:nvPr/>
            </p:nvGrpSpPr>
            <p:grpSpPr>
              <a:xfrm>
                <a:off x="8856516" y="4860807"/>
                <a:ext cx="2330173" cy="734213"/>
                <a:chOff x="8856516" y="4860807"/>
                <a:chExt cx="2330173" cy="734213"/>
              </a:xfrm>
            </p:grpSpPr>
            <p:pic>
              <p:nvPicPr>
                <p:cNvPr id="783" name="Google Shape;783;p25"/>
                <p:cNvPicPr preferRelativeResize="0"/>
                <p:nvPr/>
              </p:nvPicPr>
              <p:blipFill rotWithShape="1">
                <a:blip r:embed="rId9">
                  <a:alphaModFix/>
                </a:blip>
                <a:srcRect/>
                <a:stretch/>
              </p:blipFill>
              <p:spPr>
                <a:xfrm>
                  <a:off x="10479206" y="4860807"/>
                  <a:ext cx="707483" cy="704458"/>
                </a:xfrm>
                <a:prstGeom prst="rect">
                  <a:avLst/>
                </a:prstGeom>
                <a:noFill/>
                <a:ln>
                  <a:noFill/>
                </a:ln>
              </p:spPr>
            </p:pic>
            <p:pic>
              <p:nvPicPr>
                <p:cNvPr id="784" name="Google Shape;784;p25" descr="A hand holding a stopwatch&#10;&#10;Description automatically generated"/>
                <p:cNvPicPr preferRelativeResize="0"/>
                <p:nvPr/>
              </p:nvPicPr>
              <p:blipFill rotWithShape="1">
                <a:blip r:embed="rId10">
                  <a:alphaModFix/>
                </a:blip>
                <a:srcRect/>
                <a:stretch/>
              </p:blipFill>
              <p:spPr>
                <a:xfrm>
                  <a:off x="8856516" y="4890562"/>
                  <a:ext cx="707483" cy="704458"/>
                </a:xfrm>
                <a:prstGeom prst="rect">
                  <a:avLst/>
                </a:prstGeom>
                <a:noFill/>
                <a:ln>
                  <a:noFill/>
                </a:ln>
              </p:spPr>
            </p:pic>
          </p:grpSp>
          <p:grpSp>
            <p:nvGrpSpPr>
              <p:cNvPr id="785" name="Google Shape;785;p25"/>
              <p:cNvGrpSpPr/>
              <p:nvPr/>
            </p:nvGrpSpPr>
            <p:grpSpPr>
              <a:xfrm>
                <a:off x="8856515" y="5815282"/>
                <a:ext cx="2330174" cy="655930"/>
                <a:chOff x="8856515" y="5815282"/>
                <a:chExt cx="2330174" cy="655930"/>
              </a:xfrm>
            </p:grpSpPr>
            <p:sp>
              <p:nvSpPr>
                <p:cNvPr id="786" name="Google Shape;786;p25"/>
                <p:cNvSpPr txBox="1"/>
                <p:nvPr/>
              </p:nvSpPr>
              <p:spPr>
                <a:xfrm>
                  <a:off x="8856515" y="6163435"/>
                  <a:ext cx="233017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Price +/- Error%</a:t>
                  </a:r>
                  <a:endParaRPr sz="1400" b="1" i="0" u="none" strike="noStrike" cap="none">
                    <a:solidFill>
                      <a:srgbClr val="000000"/>
                    </a:solidFill>
                    <a:latin typeface="Arial"/>
                    <a:ea typeface="Arial"/>
                    <a:cs typeface="Arial"/>
                    <a:sym typeface="Arial"/>
                  </a:endParaRPr>
                </a:p>
              </p:txBody>
            </p:sp>
            <p:sp>
              <p:nvSpPr>
                <p:cNvPr id="787" name="Google Shape;787;p25"/>
                <p:cNvSpPr txBox="1"/>
                <p:nvPr/>
              </p:nvSpPr>
              <p:spPr>
                <a:xfrm>
                  <a:off x="8856516" y="5815282"/>
                  <a:ext cx="233017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a:t>
                  </a:r>
                  <a:endParaRPr sz="1400" b="1" i="0" u="none" strike="noStrike" cap="none">
                    <a:solidFill>
                      <a:srgbClr val="000000"/>
                    </a:solidFill>
                    <a:latin typeface="Arial"/>
                    <a:ea typeface="Arial"/>
                    <a:cs typeface="Arial"/>
                    <a:sym typeface="Arial"/>
                  </a:endParaRPr>
                </a:p>
              </p:txBody>
            </p:sp>
          </p:grpSp>
          <p:grpSp>
            <p:nvGrpSpPr>
              <p:cNvPr id="788" name="Google Shape;788;p25"/>
              <p:cNvGrpSpPr/>
              <p:nvPr/>
            </p:nvGrpSpPr>
            <p:grpSpPr>
              <a:xfrm>
                <a:off x="9445214" y="4567203"/>
                <a:ext cx="1118795" cy="293604"/>
                <a:chOff x="9445214" y="4567203"/>
                <a:chExt cx="1118795" cy="293604"/>
              </a:xfrm>
            </p:grpSpPr>
            <p:cxnSp>
              <p:nvCxnSpPr>
                <p:cNvPr id="789" name="Google Shape;789;p25"/>
                <p:cNvCxnSpPr/>
                <p:nvPr/>
              </p:nvCxnSpPr>
              <p:spPr>
                <a:xfrm flipH="1">
                  <a:off x="9445214" y="4573137"/>
                  <a:ext cx="172006" cy="287670"/>
                </a:xfrm>
                <a:prstGeom prst="straightConnector1">
                  <a:avLst/>
                </a:prstGeom>
                <a:noFill/>
                <a:ln w="9525" cap="flat" cmpd="sng">
                  <a:solidFill>
                    <a:srgbClr val="171616"/>
                  </a:solidFill>
                  <a:prstDash val="solid"/>
                  <a:round/>
                  <a:headEnd type="none" w="sm" len="sm"/>
                  <a:tailEnd type="triangle" w="med" len="med"/>
                </a:ln>
              </p:spPr>
            </p:cxnSp>
            <p:cxnSp>
              <p:nvCxnSpPr>
                <p:cNvPr id="790" name="Google Shape;790;p25"/>
                <p:cNvCxnSpPr/>
                <p:nvPr/>
              </p:nvCxnSpPr>
              <p:spPr>
                <a:xfrm>
                  <a:off x="10319487" y="4567203"/>
                  <a:ext cx="244522" cy="253228"/>
                </a:xfrm>
                <a:prstGeom prst="straightConnector1">
                  <a:avLst/>
                </a:prstGeom>
                <a:noFill/>
                <a:ln w="9525" cap="flat" cmpd="sng">
                  <a:solidFill>
                    <a:srgbClr val="171616"/>
                  </a:solidFill>
                  <a:prstDash val="solid"/>
                  <a:round/>
                  <a:headEnd type="none" w="sm" len="sm"/>
                  <a:tailEnd type="triangle" w="med" len="med"/>
                </a:ln>
              </p:spPr>
            </p:cxnSp>
          </p:grpSp>
          <p:grpSp>
            <p:nvGrpSpPr>
              <p:cNvPr id="791" name="Google Shape;791;p25"/>
              <p:cNvGrpSpPr/>
              <p:nvPr/>
            </p:nvGrpSpPr>
            <p:grpSpPr>
              <a:xfrm>
                <a:off x="9607153" y="5460263"/>
                <a:ext cx="813079" cy="287670"/>
                <a:chOff x="9607153" y="5460263"/>
                <a:chExt cx="813079" cy="287670"/>
              </a:xfrm>
            </p:grpSpPr>
            <p:cxnSp>
              <p:nvCxnSpPr>
                <p:cNvPr id="792" name="Google Shape;792;p25"/>
                <p:cNvCxnSpPr/>
                <p:nvPr/>
              </p:nvCxnSpPr>
              <p:spPr>
                <a:xfrm flipH="1">
                  <a:off x="10248226" y="5460263"/>
                  <a:ext cx="172006" cy="287670"/>
                </a:xfrm>
                <a:prstGeom prst="straightConnector1">
                  <a:avLst/>
                </a:prstGeom>
                <a:noFill/>
                <a:ln w="9525" cap="flat" cmpd="sng">
                  <a:solidFill>
                    <a:srgbClr val="171616"/>
                  </a:solidFill>
                  <a:prstDash val="solid"/>
                  <a:round/>
                  <a:headEnd type="none" w="sm" len="sm"/>
                  <a:tailEnd type="triangle" w="med" len="med"/>
                </a:ln>
              </p:spPr>
            </p:cxnSp>
            <p:cxnSp>
              <p:nvCxnSpPr>
                <p:cNvPr id="793" name="Google Shape;793;p25"/>
                <p:cNvCxnSpPr/>
                <p:nvPr/>
              </p:nvCxnSpPr>
              <p:spPr>
                <a:xfrm>
                  <a:off x="9607153" y="5494705"/>
                  <a:ext cx="244522" cy="253228"/>
                </a:xfrm>
                <a:prstGeom prst="straightConnector1">
                  <a:avLst/>
                </a:prstGeom>
                <a:noFill/>
                <a:ln w="9525" cap="flat" cmpd="sng">
                  <a:solidFill>
                    <a:srgbClr val="171616"/>
                  </a:solidFill>
                  <a:prstDash val="solid"/>
                  <a:round/>
                  <a:headEnd type="none" w="sm" len="sm"/>
                  <a:tailEnd type="triangle" w="med" len="med"/>
                </a:ln>
              </p:spPr>
            </p:cxnSp>
          </p:grpSp>
        </p:grpSp>
      </p:grpSp>
      <p:sp>
        <p:nvSpPr>
          <p:cNvPr id="794" name="Google Shape;794;p25"/>
          <p:cNvSpPr txBox="1"/>
          <p:nvPr/>
        </p:nvSpPr>
        <p:spPr>
          <a:xfrm>
            <a:off x="3026664" y="5294050"/>
            <a:ext cx="2262600" cy="801900"/>
          </a:xfrm>
          <a:prstGeom prst="rect">
            <a:avLst/>
          </a:prstGeom>
          <a:solidFill>
            <a:srgbClr val="A9FEB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dirty="0">
                <a:solidFill>
                  <a:srgbClr val="000000"/>
                </a:solidFill>
                <a:latin typeface="Arial"/>
                <a:ea typeface="Arial"/>
                <a:cs typeface="Arial"/>
                <a:sym typeface="Arial"/>
              </a:rPr>
              <a:t>Error = 8.33%</a:t>
            </a:r>
            <a:endParaRPr sz="16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dirty="0">
                <a:solidFill>
                  <a:srgbClr val="000000"/>
                </a:solidFill>
                <a:latin typeface="Arial"/>
                <a:ea typeface="Arial"/>
                <a:cs typeface="Arial"/>
                <a:sym typeface="Arial"/>
              </a:rPr>
              <a:t>Price = 128.89 £/Mw</a:t>
            </a:r>
            <a:endParaRPr sz="1600" b="0" i="0" u="none" strike="noStrike" cap="none" dirty="0">
              <a:solidFill>
                <a:srgbClr val="000000"/>
              </a:solidFill>
              <a:latin typeface="Arial"/>
              <a:ea typeface="Arial"/>
              <a:cs typeface="Arial"/>
              <a:sym typeface="Arial"/>
            </a:endParaRPr>
          </a:p>
        </p:txBody>
      </p:sp>
      <p:sp>
        <p:nvSpPr>
          <p:cNvPr id="795" name="Google Shape;795;p25"/>
          <p:cNvSpPr txBox="1"/>
          <p:nvPr/>
        </p:nvSpPr>
        <p:spPr>
          <a:xfrm>
            <a:off x="5557516" y="5294050"/>
            <a:ext cx="2262600" cy="801900"/>
          </a:xfrm>
          <a:prstGeom prst="rect">
            <a:avLst/>
          </a:prstGeom>
          <a:solidFill>
            <a:srgbClr val="A9FEB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dirty="0">
                <a:solidFill>
                  <a:srgbClr val="000000"/>
                </a:solidFill>
                <a:latin typeface="Arial"/>
                <a:ea typeface="Arial"/>
                <a:cs typeface="Arial"/>
                <a:sym typeface="Arial"/>
              </a:rPr>
              <a:t>Error = 8.31%</a:t>
            </a:r>
            <a:endParaRPr sz="16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dirty="0">
                <a:solidFill>
                  <a:srgbClr val="000000"/>
                </a:solidFill>
                <a:latin typeface="Arial"/>
                <a:ea typeface="Arial"/>
                <a:cs typeface="Arial"/>
                <a:sym typeface="Arial"/>
              </a:rPr>
              <a:t>Price = 128.45 £/Mw</a:t>
            </a:r>
            <a:endParaRPr sz="1600" b="0" i="0" u="none" strike="noStrike" cap="none" dirty="0">
              <a:solidFill>
                <a:srgbClr val="000000"/>
              </a:solidFill>
              <a:latin typeface="Arial"/>
              <a:ea typeface="Arial"/>
              <a:cs typeface="Arial"/>
              <a:sym typeface="Arial"/>
            </a:endParaRPr>
          </a:p>
        </p:txBody>
      </p:sp>
      <p:pic>
        <p:nvPicPr>
          <p:cNvPr id="796" name="Google Shape;796;p25"/>
          <p:cNvPicPr preferRelativeResize="0"/>
          <p:nvPr/>
        </p:nvPicPr>
        <p:blipFill rotWithShape="1">
          <a:blip r:embed="rId11">
            <a:alphaModFix/>
          </a:blip>
          <a:srcRect/>
          <a:stretch/>
        </p:blipFill>
        <p:spPr>
          <a:xfrm>
            <a:off x="10270568" y="64334"/>
            <a:ext cx="674713" cy="38224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8"/>
                                        </p:tgtEl>
                                        <p:attrNameLst>
                                          <p:attrName>style.visibility</p:attrName>
                                        </p:attrNameLst>
                                      </p:cBhvr>
                                      <p:to>
                                        <p:strVal val="visible"/>
                                      </p:to>
                                    </p:set>
                                    <p:animEffect transition="in" filter="fade">
                                      <p:cBhvr>
                                        <p:cTn id="7" dur="500"/>
                                        <p:tgtEl>
                                          <p:spTgt spid="76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65"/>
                                        </p:tgtEl>
                                        <p:attrNameLst>
                                          <p:attrName>style.visibility</p:attrName>
                                        </p:attrNameLst>
                                      </p:cBhvr>
                                      <p:to>
                                        <p:strVal val="visible"/>
                                      </p:to>
                                    </p:set>
                                    <p:animEffect transition="in" filter="fade">
                                      <p:cBhvr>
                                        <p:cTn id="10" dur="500"/>
                                        <p:tgtEl>
                                          <p:spTgt spid="76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76"/>
                                        </p:tgtEl>
                                        <p:attrNameLst>
                                          <p:attrName>style.visibility</p:attrName>
                                        </p:attrNameLst>
                                      </p:cBhvr>
                                      <p:to>
                                        <p:strVal val="visible"/>
                                      </p:to>
                                    </p:set>
                                    <p:animEffect transition="in" filter="fade">
                                      <p:cBhvr>
                                        <p:cTn id="15" dur="500"/>
                                        <p:tgtEl>
                                          <p:spTgt spid="77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75"/>
                                        </p:tgtEl>
                                        <p:attrNameLst>
                                          <p:attrName>style.visibility</p:attrName>
                                        </p:attrNameLst>
                                      </p:cBhvr>
                                      <p:to>
                                        <p:strVal val="visible"/>
                                      </p:to>
                                    </p:set>
                                    <p:animEffect transition="in" filter="fade">
                                      <p:cBhvr>
                                        <p:cTn id="18" dur="500"/>
                                        <p:tgtEl>
                                          <p:spTgt spid="77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767"/>
                                        </p:tgtEl>
                                        <p:attrNameLst>
                                          <p:attrName>style.visibility</p:attrName>
                                        </p:attrNameLst>
                                      </p:cBhvr>
                                      <p:to>
                                        <p:strVal val="visible"/>
                                      </p:to>
                                    </p:set>
                                    <p:animEffect transition="in" filter="fade">
                                      <p:cBhvr>
                                        <p:cTn id="23" dur="500"/>
                                        <p:tgtEl>
                                          <p:spTgt spid="76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66"/>
                                        </p:tgtEl>
                                        <p:attrNameLst>
                                          <p:attrName>style.visibility</p:attrName>
                                        </p:attrNameLst>
                                      </p:cBhvr>
                                      <p:to>
                                        <p:strVal val="visible"/>
                                      </p:to>
                                    </p:set>
                                    <p:animEffect transition="in" filter="fade">
                                      <p:cBhvr>
                                        <p:cTn id="26" dur="500"/>
                                        <p:tgtEl>
                                          <p:spTgt spid="76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94"/>
                                        </p:tgtEl>
                                        <p:attrNameLst>
                                          <p:attrName>style.visibility</p:attrName>
                                        </p:attrNameLst>
                                      </p:cBhvr>
                                      <p:to>
                                        <p:strVal val="visible"/>
                                      </p:to>
                                    </p:set>
                                    <p:animEffect transition="in" filter="fade">
                                      <p:cBhvr>
                                        <p:cTn id="31" dur="500"/>
                                        <p:tgtEl>
                                          <p:spTgt spid="79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95"/>
                                        </p:tgtEl>
                                        <p:attrNameLst>
                                          <p:attrName>style.visibility</p:attrName>
                                        </p:attrNameLst>
                                      </p:cBhvr>
                                      <p:to>
                                        <p:strVal val="visible"/>
                                      </p:to>
                                    </p:set>
                                    <p:animEffect transition="in" filter="fade">
                                      <p:cBhvr>
                                        <p:cTn id="34" dur="500"/>
                                        <p:tgtEl>
                                          <p:spTgt spid="795"/>
                                        </p:tgtEl>
                                      </p:cBhvr>
                                    </p:animEffect>
                                  </p:childTnLst>
                                </p:cTn>
                              </p:par>
                              <p:par>
                                <p:cTn id="35" presetID="10" presetClass="entr" presetSubtype="0" fill="hold" nodeType="withEffect">
                                  <p:stCondLst>
                                    <p:cond delay="0"/>
                                  </p:stCondLst>
                                  <p:childTnLst>
                                    <p:set>
                                      <p:cBhvr>
                                        <p:cTn id="36" dur="1" fill="hold">
                                          <p:stCondLst>
                                            <p:cond delay="0"/>
                                          </p:stCondLst>
                                        </p:cTn>
                                        <p:tgtEl>
                                          <p:spTgt spid="777"/>
                                        </p:tgtEl>
                                        <p:attrNameLst>
                                          <p:attrName>style.visibility</p:attrName>
                                        </p:attrNameLst>
                                      </p:cBhvr>
                                      <p:to>
                                        <p:strVal val="visible"/>
                                      </p:to>
                                    </p:set>
                                    <p:animEffect transition="in" filter="fade">
                                      <p:cBhvr>
                                        <p:cTn id="37" dur="500"/>
                                        <p:tgtEl>
                                          <p:spTgt spid="7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5" grpId="0"/>
      <p:bldP spid="766" grpId="0" animBg="1"/>
      <p:bldP spid="767" grpId="0" animBg="1"/>
      <p:bldP spid="775" grpId="0" animBg="1"/>
      <p:bldP spid="776" grpId="0" animBg="1"/>
      <p:bldP spid="794" grpId="0" animBg="1"/>
      <p:bldP spid="79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00"/>
        <p:cNvGrpSpPr/>
        <p:nvPr/>
      </p:nvGrpSpPr>
      <p:grpSpPr>
        <a:xfrm>
          <a:off x="0" y="0"/>
          <a:ext cx="0" cy="0"/>
          <a:chOff x="0" y="0"/>
          <a:chExt cx="0" cy="0"/>
        </a:xfrm>
      </p:grpSpPr>
      <p:pic>
        <p:nvPicPr>
          <p:cNvPr id="801" name="Google Shape;801;p11" descr="A red and white logo&#10;&#10;Description automatically generated with low confidence"/>
          <p:cNvPicPr preferRelativeResize="0"/>
          <p:nvPr/>
        </p:nvPicPr>
        <p:blipFill rotWithShape="1">
          <a:blip r:embed="rId3">
            <a:alphaModFix/>
          </a:blip>
          <a:srcRect l="21901" r="24534"/>
          <a:stretch/>
        </p:blipFill>
        <p:spPr>
          <a:xfrm>
            <a:off x="11748738" y="99480"/>
            <a:ext cx="274507" cy="288266"/>
          </a:xfrm>
          <a:prstGeom prst="rect">
            <a:avLst/>
          </a:prstGeom>
          <a:noFill/>
          <a:ln>
            <a:noFill/>
          </a:ln>
        </p:spPr>
      </p:pic>
      <p:pic>
        <p:nvPicPr>
          <p:cNvPr id="802" name="Google Shape;802;p11"/>
          <p:cNvPicPr preferRelativeResize="0"/>
          <p:nvPr/>
        </p:nvPicPr>
        <p:blipFill rotWithShape="1">
          <a:blip r:embed="rId4">
            <a:alphaModFix/>
          </a:blip>
          <a:srcRect t="30315" b="31982"/>
          <a:stretch/>
        </p:blipFill>
        <p:spPr>
          <a:xfrm>
            <a:off x="11110849" y="72150"/>
            <a:ext cx="909600" cy="342924"/>
          </a:xfrm>
          <a:prstGeom prst="rect">
            <a:avLst/>
          </a:prstGeom>
          <a:noFill/>
          <a:ln>
            <a:noFill/>
          </a:ln>
        </p:spPr>
      </p:pic>
      <p:grpSp>
        <p:nvGrpSpPr>
          <p:cNvPr id="803" name="Google Shape;803;p11"/>
          <p:cNvGrpSpPr/>
          <p:nvPr/>
        </p:nvGrpSpPr>
        <p:grpSpPr>
          <a:xfrm>
            <a:off x="10863930" y="3181988"/>
            <a:ext cx="1769615" cy="3676012"/>
            <a:chOff x="10611736" y="3181988"/>
            <a:chExt cx="1769615" cy="3676012"/>
          </a:xfrm>
        </p:grpSpPr>
        <p:sp>
          <p:nvSpPr>
            <p:cNvPr id="804" name="Google Shape;804;p11"/>
            <p:cNvSpPr/>
            <p:nvPr/>
          </p:nvSpPr>
          <p:spPr>
            <a:xfrm rot="10800000">
              <a:off x="10611736" y="4392600"/>
              <a:ext cx="1343400" cy="2465400"/>
            </a:xfrm>
            <a:prstGeom prst="chevron">
              <a:avLst>
                <a:gd name="adj" fmla="val 50000"/>
              </a:avLst>
            </a:prstGeom>
            <a:solidFill>
              <a:srgbClr val="0020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05" name="Google Shape;805;p11"/>
            <p:cNvSpPr/>
            <p:nvPr/>
          </p:nvSpPr>
          <p:spPr>
            <a:xfrm rot="7500279">
              <a:off x="11588870" y="3685170"/>
              <a:ext cx="739396" cy="514484"/>
            </a:xfrm>
            <a:prstGeom prst="triangle">
              <a:avLst>
                <a:gd name="adj" fmla="val 100000"/>
              </a:avLst>
            </a:prstGeom>
            <a:solidFill>
              <a:srgbClr val="0020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06" name="Google Shape;806;p11"/>
            <p:cNvSpPr/>
            <p:nvPr/>
          </p:nvSpPr>
          <p:spPr>
            <a:xfrm rot="7184490">
              <a:off x="11318649" y="4029876"/>
              <a:ext cx="671850" cy="566566"/>
            </a:xfrm>
            <a:prstGeom prst="triangle">
              <a:avLst>
                <a:gd name="adj" fmla="val 100000"/>
              </a:avLst>
            </a:prstGeom>
            <a:solidFill>
              <a:srgbClr val="0020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07" name="Google Shape;807;p11"/>
            <p:cNvSpPr/>
            <p:nvPr/>
          </p:nvSpPr>
          <p:spPr>
            <a:xfrm>
              <a:off x="11514356" y="4055741"/>
              <a:ext cx="443161" cy="342924"/>
            </a:xfrm>
            <a:prstGeom prst="triangle">
              <a:avLst>
                <a:gd name="adj" fmla="val 50000"/>
              </a:avLst>
            </a:prstGeom>
            <a:solidFill>
              <a:srgbClr val="0020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08" name="Google Shape;808;p11"/>
            <p:cNvSpPr/>
            <p:nvPr/>
          </p:nvSpPr>
          <p:spPr>
            <a:xfrm rot="7113345">
              <a:off x="11514501" y="3680242"/>
              <a:ext cx="671850" cy="566566"/>
            </a:xfrm>
            <a:prstGeom prst="triangle">
              <a:avLst>
                <a:gd name="adj" fmla="val 100000"/>
              </a:avLst>
            </a:prstGeom>
            <a:solidFill>
              <a:srgbClr val="0020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09" name="Google Shape;809;p11"/>
            <p:cNvSpPr/>
            <p:nvPr/>
          </p:nvSpPr>
          <p:spPr>
            <a:xfrm rot="1667283">
              <a:off x="11800215" y="3220644"/>
              <a:ext cx="305984" cy="566566"/>
            </a:xfrm>
            <a:prstGeom prst="triangle">
              <a:avLst>
                <a:gd name="adj" fmla="val 0"/>
              </a:avLst>
            </a:prstGeom>
            <a:solidFill>
              <a:srgbClr val="0020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810" name="Google Shape;810;p11"/>
          <p:cNvSpPr txBox="1"/>
          <p:nvPr/>
        </p:nvSpPr>
        <p:spPr>
          <a:xfrm>
            <a:off x="1319496" y="177187"/>
            <a:ext cx="7206061" cy="251362"/>
          </a:xfrm>
          <a:prstGeom prst="rect">
            <a:avLst/>
          </a:prstGeom>
          <a:noFill/>
          <a:ln>
            <a:noFill/>
          </a:ln>
        </p:spPr>
        <p:txBody>
          <a:bodyPr spcFirstLastPara="1" wrap="square" lIns="91425" tIns="45700" rIns="91425" bIns="45700" anchor="b" anchorCtr="0">
            <a:normAutofit fontScale="47500" lnSpcReduction="20000"/>
          </a:bodyPr>
          <a:lstStyle/>
          <a:p>
            <a:pPr marL="0" marR="0" lvl="0" indent="0" algn="l" rtl="0">
              <a:lnSpc>
                <a:spcPct val="90000"/>
              </a:lnSpc>
              <a:spcBef>
                <a:spcPts val="0"/>
              </a:spcBef>
              <a:spcAft>
                <a:spcPts val="0"/>
              </a:spcAft>
              <a:buClr>
                <a:schemeClr val="dk1"/>
              </a:buClr>
              <a:buSzPct val="100000"/>
              <a:buFont typeface="Arial"/>
              <a:buNone/>
            </a:pPr>
            <a:endParaRPr sz="2800" b="1" i="0" u="none" strike="noStrike" cap="none">
              <a:solidFill>
                <a:schemeClr val="dk1"/>
              </a:solidFill>
              <a:latin typeface="Arial"/>
              <a:ea typeface="Arial"/>
              <a:cs typeface="Arial"/>
              <a:sym typeface="Arial"/>
            </a:endParaRPr>
          </a:p>
        </p:txBody>
      </p:sp>
      <p:pic>
        <p:nvPicPr>
          <p:cNvPr id="811" name="Google Shape;811;p11"/>
          <p:cNvPicPr preferRelativeResize="0"/>
          <p:nvPr/>
        </p:nvPicPr>
        <p:blipFill rotWithShape="1">
          <a:blip r:embed="rId5">
            <a:alphaModFix/>
          </a:blip>
          <a:srcRect/>
          <a:stretch/>
        </p:blipFill>
        <p:spPr>
          <a:xfrm>
            <a:off x="168755" y="84751"/>
            <a:ext cx="272915" cy="288267"/>
          </a:xfrm>
          <a:prstGeom prst="rect">
            <a:avLst/>
          </a:prstGeom>
          <a:noFill/>
          <a:ln>
            <a:noFill/>
          </a:ln>
        </p:spPr>
      </p:pic>
      <p:sp>
        <p:nvSpPr>
          <p:cNvPr id="812" name="Google Shape;812;p11"/>
          <p:cNvSpPr txBox="1"/>
          <p:nvPr/>
        </p:nvSpPr>
        <p:spPr>
          <a:xfrm>
            <a:off x="620342" y="643556"/>
            <a:ext cx="10951200" cy="44852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Business Impact</a:t>
            </a:r>
            <a:endParaRPr sz="1400" b="0" i="0" u="none" strike="noStrike" cap="none">
              <a:solidFill>
                <a:srgbClr val="000000"/>
              </a:solidFill>
              <a:latin typeface="Arial"/>
              <a:ea typeface="Arial"/>
              <a:cs typeface="Arial"/>
              <a:sym typeface="Arial"/>
            </a:endParaRPr>
          </a:p>
        </p:txBody>
      </p:sp>
      <p:sp>
        <p:nvSpPr>
          <p:cNvPr id="813" name="Google Shape;813;p11"/>
          <p:cNvSpPr txBox="1"/>
          <p:nvPr/>
        </p:nvSpPr>
        <p:spPr>
          <a:xfrm>
            <a:off x="1650142" y="1778940"/>
            <a:ext cx="8697273" cy="642268"/>
          </a:xfrm>
          <a:prstGeom prst="rect">
            <a:avLst/>
          </a:prstGeom>
          <a:noFill/>
          <a:ln>
            <a:noFill/>
          </a:ln>
        </p:spPr>
        <p:txBody>
          <a:bodyPr spcFirstLastPara="1" wrap="square" lIns="91425" tIns="91425" rIns="91425" bIns="91425" anchor="t" anchorCtr="0">
            <a:noAutofit/>
          </a:bodyPr>
          <a:lstStyle/>
          <a:p>
            <a:pPr marL="114300" marR="0" lvl="0" indent="0" algn="ctr" rtl="0">
              <a:lnSpc>
                <a:spcPct val="150000"/>
              </a:lnSpc>
              <a:spcBef>
                <a:spcPts val="0"/>
              </a:spcBef>
              <a:spcAft>
                <a:spcPts val="0"/>
              </a:spcAft>
              <a:buClr>
                <a:srgbClr val="000000"/>
              </a:buClr>
              <a:buSzPts val="2800"/>
              <a:buFont typeface="Arial"/>
              <a:buNone/>
            </a:pPr>
            <a:r>
              <a:rPr lang="en-US" sz="2800" b="0" i="0" u="none" strike="noStrike" cap="none" dirty="0">
                <a:solidFill>
                  <a:srgbClr val="002060"/>
                </a:solidFill>
                <a:latin typeface="Arial"/>
                <a:ea typeface="Arial"/>
                <a:cs typeface="Arial"/>
                <a:sym typeface="Arial"/>
              </a:rPr>
              <a:t>Our model aims to </a:t>
            </a:r>
            <a:r>
              <a:rPr lang="en-US" sz="2800" b="1" i="1" u="none" strike="noStrike" cap="none" dirty="0">
                <a:solidFill>
                  <a:srgbClr val="002060"/>
                </a:solidFill>
                <a:latin typeface="Arial"/>
                <a:ea typeface="Arial"/>
                <a:cs typeface="Arial"/>
                <a:sym typeface="Arial"/>
              </a:rPr>
              <a:t>predict prices</a:t>
            </a:r>
            <a:r>
              <a:rPr lang="en-US" sz="2800" b="0" i="0" u="none" strike="noStrike" cap="none" dirty="0">
                <a:solidFill>
                  <a:srgbClr val="002060"/>
                </a:solidFill>
                <a:latin typeface="Arial"/>
                <a:ea typeface="Arial"/>
                <a:cs typeface="Arial"/>
                <a:sym typeface="Arial"/>
              </a:rPr>
              <a:t> for the </a:t>
            </a:r>
            <a:endParaRPr sz="1400" b="0" i="0" u="none" strike="noStrike" cap="none" dirty="0">
              <a:solidFill>
                <a:srgbClr val="002060"/>
              </a:solidFill>
              <a:latin typeface="Arial"/>
              <a:ea typeface="Arial"/>
              <a:cs typeface="Arial"/>
              <a:sym typeface="Arial"/>
            </a:endParaRPr>
          </a:p>
          <a:p>
            <a:pPr marL="114300" marR="0" lvl="0" indent="0" algn="ctr" rtl="0">
              <a:lnSpc>
                <a:spcPct val="150000"/>
              </a:lnSpc>
              <a:spcBef>
                <a:spcPts val="0"/>
              </a:spcBef>
              <a:spcAft>
                <a:spcPts val="0"/>
              </a:spcAft>
              <a:buClr>
                <a:srgbClr val="000000"/>
              </a:buClr>
              <a:buSzPts val="2800"/>
              <a:buFont typeface="Arial"/>
              <a:buNone/>
            </a:pPr>
            <a:r>
              <a:rPr lang="en-US" sz="2800" b="1" i="1" u="none" strike="noStrike" cap="none" dirty="0">
                <a:solidFill>
                  <a:srgbClr val="002060"/>
                </a:solidFill>
                <a:latin typeface="Arial"/>
                <a:ea typeface="Arial"/>
                <a:cs typeface="Arial"/>
                <a:sym typeface="Arial"/>
              </a:rPr>
              <a:t>Balancing Mechanism</a:t>
            </a:r>
            <a:endParaRPr sz="2800" b="0" i="0" u="none" strike="noStrike" cap="none" dirty="0">
              <a:solidFill>
                <a:srgbClr val="002060"/>
              </a:solidFill>
              <a:latin typeface="Arial"/>
              <a:ea typeface="Arial"/>
              <a:cs typeface="Arial"/>
              <a:sym typeface="Arial"/>
            </a:endParaRPr>
          </a:p>
        </p:txBody>
      </p:sp>
      <p:sp>
        <p:nvSpPr>
          <p:cNvPr id="814" name="Google Shape;814;p11"/>
          <p:cNvSpPr txBox="1"/>
          <p:nvPr/>
        </p:nvSpPr>
        <p:spPr>
          <a:xfrm>
            <a:off x="1608083" y="3433120"/>
            <a:ext cx="8781393" cy="642268"/>
          </a:xfrm>
          <a:prstGeom prst="rect">
            <a:avLst/>
          </a:prstGeom>
          <a:noFill/>
          <a:ln>
            <a:noFill/>
          </a:ln>
        </p:spPr>
        <p:txBody>
          <a:bodyPr spcFirstLastPara="1" wrap="square" lIns="91425" tIns="91425" rIns="91425" bIns="91425" anchor="t" anchorCtr="0">
            <a:noAutofit/>
          </a:bodyPr>
          <a:lstStyle/>
          <a:p>
            <a:pPr marL="114300" marR="0" lvl="0" indent="0" algn="ctr" rtl="0">
              <a:lnSpc>
                <a:spcPct val="150000"/>
              </a:lnSpc>
              <a:spcBef>
                <a:spcPts val="0"/>
              </a:spcBef>
              <a:spcAft>
                <a:spcPts val="0"/>
              </a:spcAft>
              <a:buClr>
                <a:srgbClr val="000000"/>
              </a:buClr>
              <a:buSzPts val="2800"/>
              <a:buFont typeface="Arial"/>
              <a:buNone/>
            </a:pPr>
            <a:r>
              <a:rPr lang="en-US" sz="2800" b="0" i="0" u="none" strike="noStrike" cap="none">
                <a:solidFill>
                  <a:srgbClr val="002060"/>
                </a:solidFill>
                <a:highlight>
                  <a:srgbClr val="FFFFFF"/>
                </a:highlight>
                <a:latin typeface="Arial"/>
                <a:ea typeface="Arial"/>
                <a:cs typeface="Arial"/>
                <a:sym typeface="Arial"/>
              </a:rPr>
              <a:t>The proposal must be </a:t>
            </a:r>
            <a:endParaRPr sz="1400" b="0" i="0" u="none" strike="noStrike" cap="none">
              <a:solidFill>
                <a:srgbClr val="002060"/>
              </a:solidFill>
              <a:latin typeface="Arial"/>
              <a:ea typeface="Arial"/>
              <a:cs typeface="Arial"/>
              <a:sym typeface="Arial"/>
            </a:endParaRPr>
          </a:p>
          <a:p>
            <a:pPr marL="114300" marR="0" lvl="0" indent="0" algn="ctr" rtl="0">
              <a:lnSpc>
                <a:spcPct val="150000"/>
              </a:lnSpc>
              <a:spcBef>
                <a:spcPts val="0"/>
              </a:spcBef>
              <a:spcAft>
                <a:spcPts val="0"/>
              </a:spcAft>
              <a:buClr>
                <a:srgbClr val="000000"/>
              </a:buClr>
              <a:buSzPts val="2800"/>
              <a:buFont typeface="Arial"/>
              <a:buNone/>
            </a:pPr>
            <a:r>
              <a:rPr lang="en-US" sz="2800" b="1" i="1" u="none" strike="noStrike" cap="none">
                <a:solidFill>
                  <a:srgbClr val="002060"/>
                </a:solidFill>
                <a:highlight>
                  <a:srgbClr val="FFFFFF"/>
                </a:highlight>
                <a:latin typeface="Arial"/>
                <a:ea typeface="Arial"/>
                <a:cs typeface="Arial"/>
                <a:sym typeface="Arial"/>
              </a:rPr>
              <a:t>accepted by National Grid</a:t>
            </a:r>
            <a:r>
              <a:rPr lang="en-US" sz="2800" b="0" i="0" u="none" strike="noStrike" cap="none">
                <a:solidFill>
                  <a:srgbClr val="002060"/>
                </a:solidFill>
                <a:highlight>
                  <a:srgbClr val="FFFFFF"/>
                </a:highlight>
                <a:latin typeface="Arial"/>
                <a:ea typeface="Arial"/>
                <a:cs typeface="Arial"/>
                <a:sym typeface="Arial"/>
              </a:rPr>
              <a:t>, given:</a:t>
            </a:r>
            <a:endParaRPr sz="2800" b="1" i="0" u="none" strike="noStrike" cap="none">
              <a:solidFill>
                <a:srgbClr val="002060"/>
              </a:solidFill>
              <a:highlight>
                <a:srgbClr val="FFFFFF"/>
              </a:highlight>
              <a:latin typeface="Arial"/>
              <a:ea typeface="Arial"/>
              <a:cs typeface="Arial"/>
              <a:sym typeface="Arial"/>
            </a:endParaRPr>
          </a:p>
        </p:txBody>
      </p:sp>
      <p:grpSp>
        <p:nvGrpSpPr>
          <p:cNvPr id="815" name="Google Shape;815;p11"/>
          <p:cNvGrpSpPr/>
          <p:nvPr/>
        </p:nvGrpSpPr>
        <p:grpSpPr>
          <a:xfrm>
            <a:off x="3401162" y="5087300"/>
            <a:ext cx="5042137" cy="1087005"/>
            <a:chOff x="6578898" y="3038558"/>
            <a:chExt cx="5042137" cy="1087005"/>
          </a:xfrm>
        </p:grpSpPr>
        <p:grpSp>
          <p:nvGrpSpPr>
            <p:cNvPr id="816" name="Google Shape;816;p11"/>
            <p:cNvGrpSpPr/>
            <p:nvPr/>
          </p:nvGrpSpPr>
          <p:grpSpPr>
            <a:xfrm>
              <a:off x="9165789" y="3119166"/>
              <a:ext cx="1378108" cy="1006397"/>
              <a:chOff x="2782083" y="3832543"/>
              <a:chExt cx="1378108" cy="1006397"/>
            </a:xfrm>
          </p:grpSpPr>
          <p:sp>
            <p:nvSpPr>
              <p:cNvPr id="817" name="Google Shape;817;p11"/>
              <p:cNvSpPr/>
              <p:nvPr/>
            </p:nvSpPr>
            <p:spPr>
              <a:xfrm>
                <a:off x="2782083" y="4448415"/>
                <a:ext cx="1378108" cy="3905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rgbClr val="1B2C95"/>
                    </a:solidFill>
                    <a:latin typeface="Arial"/>
                    <a:ea typeface="Arial"/>
                    <a:cs typeface="Arial"/>
                    <a:sym typeface="Arial"/>
                  </a:rPr>
                  <a:t>Technology Type</a:t>
                </a:r>
                <a:endParaRPr sz="1400" b="0" i="0" u="none" strike="noStrike" cap="none">
                  <a:solidFill>
                    <a:srgbClr val="000000"/>
                  </a:solidFill>
                  <a:latin typeface="Arial"/>
                  <a:ea typeface="Arial"/>
                  <a:cs typeface="Arial"/>
                  <a:sym typeface="Arial"/>
                </a:endParaRPr>
              </a:p>
            </p:txBody>
          </p:sp>
          <p:grpSp>
            <p:nvGrpSpPr>
              <p:cNvPr id="818" name="Google Shape;818;p11"/>
              <p:cNvGrpSpPr/>
              <p:nvPr/>
            </p:nvGrpSpPr>
            <p:grpSpPr>
              <a:xfrm>
                <a:off x="3246796" y="3832543"/>
                <a:ext cx="468000" cy="468000"/>
                <a:chOff x="3491036" y="3832543"/>
                <a:chExt cx="468000" cy="468000"/>
              </a:xfrm>
            </p:grpSpPr>
            <p:sp>
              <p:nvSpPr>
                <p:cNvPr id="819" name="Google Shape;819;p11"/>
                <p:cNvSpPr/>
                <p:nvPr/>
              </p:nvSpPr>
              <p:spPr>
                <a:xfrm>
                  <a:off x="3491036" y="3832543"/>
                  <a:ext cx="468000" cy="468000"/>
                </a:xfrm>
                <a:prstGeom prst="ellipse">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sp>
              <p:nvSpPr>
                <p:cNvPr id="820" name="Google Shape;820;p11"/>
                <p:cNvSpPr/>
                <p:nvPr/>
              </p:nvSpPr>
              <p:spPr>
                <a:xfrm>
                  <a:off x="3569100" y="3903206"/>
                  <a:ext cx="311873" cy="311825"/>
                </a:xfrm>
                <a:custGeom>
                  <a:avLst/>
                  <a:gdLst/>
                  <a:ahLst/>
                  <a:cxnLst/>
                  <a:rect l="l" t="t" r="r" b="b"/>
                  <a:pathLst>
                    <a:path w="311873" h="311825" extrusionOk="0">
                      <a:moveTo>
                        <a:pt x="299521" y="3537"/>
                      </a:moveTo>
                      <a:cubicBezTo>
                        <a:pt x="298094" y="614"/>
                        <a:pt x="294695" y="-745"/>
                        <a:pt x="291705" y="411"/>
                      </a:cubicBezTo>
                      <a:cubicBezTo>
                        <a:pt x="281306" y="4352"/>
                        <a:pt x="270160" y="7003"/>
                        <a:pt x="259422" y="9586"/>
                      </a:cubicBezTo>
                      <a:cubicBezTo>
                        <a:pt x="246236" y="12780"/>
                        <a:pt x="232643" y="16042"/>
                        <a:pt x="219730" y="21683"/>
                      </a:cubicBezTo>
                      <a:cubicBezTo>
                        <a:pt x="193428" y="33170"/>
                        <a:pt x="177116" y="52268"/>
                        <a:pt x="172427" y="76939"/>
                      </a:cubicBezTo>
                      <a:cubicBezTo>
                        <a:pt x="167669" y="102086"/>
                        <a:pt x="171271" y="129136"/>
                        <a:pt x="182418" y="153603"/>
                      </a:cubicBezTo>
                      <a:lnTo>
                        <a:pt x="182282" y="154147"/>
                      </a:lnTo>
                      <a:cubicBezTo>
                        <a:pt x="177048" y="169031"/>
                        <a:pt x="177184" y="185343"/>
                        <a:pt x="177864" y="200839"/>
                      </a:cubicBezTo>
                      <a:cubicBezTo>
                        <a:pt x="178068" y="205664"/>
                        <a:pt x="178544" y="210965"/>
                        <a:pt x="179019" y="216539"/>
                      </a:cubicBezTo>
                      <a:cubicBezTo>
                        <a:pt x="180447" y="232782"/>
                        <a:pt x="182146" y="251269"/>
                        <a:pt x="177048" y="264250"/>
                      </a:cubicBezTo>
                      <a:cubicBezTo>
                        <a:pt x="171883" y="277435"/>
                        <a:pt x="161552" y="288377"/>
                        <a:pt x="148639" y="294290"/>
                      </a:cubicBezTo>
                      <a:cubicBezTo>
                        <a:pt x="141571" y="297553"/>
                        <a:pt x="133619" y="299320"/>
                        <a:pt x="125803" y="299320"/>
                      </a:cubicBezTo>
                      <a:cubicBezTo>
                        <a:pt x="95491" y="299320"/>
                        <a:pt x="70819" y="274648"/>
                        <a:pt x="70819" y="244336"/>
                      </a:cubicBezTo>
                      <a:lnTo>
                        <a:pt x="70819" y="233666"/>
                      </a:lnTo>
                      <a:cubicBezTo>
                        <a:pt x="103171" y="230403"/>
                        <a:pt x="128521" y="202946"/>
                        <a:pt x="128521" y="169711"/>
                      </a:cubicBezTo>
                      <a:lnTo>
                        <a:pt x="128521" y="121524"/>
                      </a:lnTo>
                      <a:cubicBezTo>
                        <a:pt x="128521" y="118058"/>
                        <a:pt x="125735" y="115271"/>
                        <a:pt x="122269" y="115271"/>
                      </a:cubicBezTo>
                      <a:lnTo>
                        <a:pt x="104190" y="115271"/>
                      </a:lnTo>
                      <a:lnTo>
                        <a:pt x="104190" y="65385"/>
                      </a:lnTo>
                      <a:cubicBezTo>
                        <a:pt x="104190" y="61919"/>
                        <a:pt x="101403" y="59132"/>
                        <a:pt x="97937" y="59132"/>
                      </a:cubicBezTo>
                      <a:cubicBezTo>
                        <a:pt x="94471" y="59132"/>
                        <a:pt x="91685" y="61919"/>
                        <a:pt x="91685" y="65385"/>
                      </a:cubicBezTo>
                      <a:lnTo>
                        <a:pt x="91685" y="115271"/>
                      </a:lnTo>
                      <a:lnTo>
                        <a:pt x="36837" y="115271"/>
                      </a:lnTo>
                      <a:lnTo>
                        <a:pt x="36837" y="65385"/>
                      </a:lnTo>
                      <a:cubicBezTo>
                        <a:pt x="36837" y="61919"/>
                        <a:pt x="34050" y="59132"/>
                        <a:pt x="30584" y="59132"/>
                      </a:cubicBezTo>
                      <a:cubicBezTo>
                        <a:pt x="27118" y="59132"/>
                        <a:pt x="24331" y="61919"/>
                        <a:pt x="24331" y="65385"/>
                      </a:cubicBezTo>
                      <a:lnTo>
                        <a:pt x="24331" y="115271"/>
                      </a:lnTo>
                      <a:lnTo>
                        <a:pt x="6253" y="115271"/>
                      </a:lnTo>
                      <a:cubicBezTo>
                        <a:pt x="2787" y="115271"/>
                        <a:pt x="0" y="118058"/>
                        <a:pt x="0" y="121524"/>
                      </a:cubicBezTo>
                      <a:lnTo>
                        <a:pt x="0" y="169711"/>
                      </a:lnTo>
                      <a:cubicBezTo>
                        <a:pt x="0" y="203149"/>
                        <a:pt x="25623" y="230607"/>
                        <a:pt x="58246" y="233666"/>
                      </a:cubicBezTo>
                      <a:lnTo>
                        <a:pt x="58246" y="244336"/>
                      </a:lnTo>
                      <a:cubicBezTo>
                        <a:pt x="58246" y="281581"/>
                        <a:pt x="88558" y="311825"/>
                        <a:pt x="125735" y="311825"/>
                      </a:cubicBezTo>
                      <a:cubicBezTo>
                        <a:pt x="135386" y="311825"/>
                        <a:pt x="145105" y="309718"/>
                        <a:pt x="153804" y="305708"/>
                      </a:cubicBezTo>
                      <a:cubicBezTo>
                        <a:pt x="169572" y="298436"/>
                        <a:pt x="182282" y="284979"/>
                        <a:pt x="188602" y="268871"/>
                      </a:cubicBezTo>
                      <a:cubicBezTo>
                        <a:pt x="194787" y="253104"/>
                        <a:pt x="193020" y="233122"/>
                        <a:pt x="191389" y="215451"/>
                      </a:cubicBezTo>
                      <a:cubicBezTo>
                        <a:pt x="190913" y="210150"/>
                        <a:pt x="190437" y="204985"/>
                        <a:pt x="190233" y="200363"/>
                      </a:cubicBezTo>
                      <a:cubicBezTo>
                        <a:pt x="189690" y="187042"/>
                        <a:pt x="189486" y="173041"/>
                        <a:pt x="193224" y="160875"/>
                      </a:cubicBezTo>
                      <a:cubicBezTo>
                        <a:pt x="199137" y="161895"/>
                        <a:pt x="205186" y="162575"/>
                        <a:pt x="211235" y="162575"/>
                      </a:cubicBezTo>
                      <a:cubicBezTo>
                        <a:pt x="229993" y="162575"/>
                        <a:pt x="248683" y="157749"/>
                        <a:pt x="263500" y="148710"/>
                      </a:cubicBezTo>
                      <a:cubicBezTo>
                        <a:pt x="309512" y="120640"/>
                        <a:pt x="325347" y="56889"/>
                        <a:pt x="299453" y="3605"/>
                      </a:cubicBezTo>
                      <a:close/>
                      <a:moveTo>
                        <a:pt x="12506" y="169711"/>
                      </a:moveTo>
                      <a:lnTo>
                        <a:pt x="12506" y="127777"/>
                      </a:lnTo>
                      <a:lnTo>
                        <a:pt x="115948" y="127777"/>
                      </a:lnTo>
                      <a:lnTo>
                        <a:pt x="115948" y="169711"/>
                      </a:lnTo>
                      <a:cubicBezTo>
                        <a:pt x="115948" y="198256"/>
                        <a:pt x="92772" y="221432"/>
                        <a:pt x="64227" y="221432"/>
                      </a:cubicBezTo>
                      <a:cubicBezTo>
                        <a:pt x="35682" y="221432"/>
                        <a:pt x="12506" y="198256"/>
                        <a:pt x="12506" y="169711"/>
                      </a:cubicBezTo>
                      <a:close/>
                      <a:moveTo>
                        <a:pt x="257043" y="137971"/>
                      </a:moveTo>
                      <a:cubicBezTo>
                        <a:pt x="240188" y="148234"/>
                        <a:pt x="217351" y="152176"/>
                        <a:pt x="196282" y="148710"/>
                      </a:cubicBezTo>
                      <a:cubicBezTo>
                        <a:pt x="201312" y="128116"/>
                        <a:pt x="215380" y="110513"/>
                        <a:pt x="234479" y="101270"/>
                      </a:cubicBezTo>
                      <a:cubicBezTo>
                        <a:pt x="237605" y="99775"/>
                        <a:pt x="238896" y="96037"/>
                        <a:pt x="237401" y="92911"/>
                      </a:cubicBezTo>
                      <a:cubicBezTo>
                        <a:pt x="235906" y="89784"/>
                        <a:pt x="232168" y="88493"/>
                        <a:pt x="229041" y="89988"/>
                      </a:cubicBezTo>
                      <a:cubicBezTo>
                        <a:pt x="210419" y="98959"/>
                        <a:pt x="195875" y="114727"/>
                        <a:pt x="188059" y="133622"/>
                      </a:cubicBezTo>
                      <a:cubicBezTo>
                        <a:pt x="182553" y="115747"/>
                        <a:pt x="181262" y="96988"/>
                        <a:pt x="184660" y="79318"/>
                      </a:cubicBezTo>
                      <a:cubicBezTo>
                        <a:pt x="189554" y="53491"/>
                        <a:pt x="209128" y="39966"/>
                        <a:pt x="224692" y="33170"/>
                      </a:cubicBezTo>
                      <a:cubicBezTo>
                        <a:pt x="236653" y="27936"/>
                        <a:pt x="249091" y="24946"/>
                        <a:pt x="262344" y="21751"/>
                      </a:cubicBezTo>
                      <a:cubicBezTo>
                        <a:pt x="271655" y="19509"/>
                        <a:pt x="281238" y="17198"/>
                        <a:pt x="290617" y="14071"/>
                      </a:cubicBezTo>
                      <a:cubicBezTo>
                        <a:pt x="312706" y="65521"/>
                        <a:pt x="291501" y="116970"/>
                        <a:pt x="257111" y="137971"/>
                      </a:cubicBezTo>
                      <a:close/>
                    </a:path>
                  </a:pathLst>
                </a:custGeom>
                <a:solidFill>
                  <a:schemeClr val="lt1"/>
                </a:solidFill>
                <a:ln w="9525"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grpSp>
        </p:grpSp>
        <p:grpSp>
          <p:nvGrpSpPr>
            <p:cNvPr id="821" name="Google Shape;821;p11"/>
            <p:cNvGrpSpPr/>
            <p:nvPr/>
          </p:nvGrpSpPr>
          <p:grpSpPr>
            <a:xfrm>
              <a:off x="7762026" y="3119166"/>
              <a:ext cx="1132851" cy="913931"/>
              <a:chOff x="1513612" y="3832543"/>
              <a:chExt cx="1132851" cy="913931"/>
            </a:xfrm>
          </p:grpSpPr>
          <p:sp>
            <p:nvSpPr>
              <p:cNvPr id="822" name="Google Shape;822;p11"/>
              <p:cNvSpPr/>
              <p:nvPr/>
            </p:nvSpPr>
            <p:spPr>
              <a:xfrm>
                <a:off x="1513612" y="4355949"/>
                <a:ext cx="1132851" cy="3905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rgbClr val="1B2C95"/>
                    </a:solidFill>
                    <a:latin typeface="Arial"/>
                    <a:ea typeface="Arial"/>
                    <a:cs typeface="Arial"/>
                    <a:sym typeface="Arial"/>
                  </a:rPr>
                  <a:t>Location</a:t>
                </a:r>
                <a:endParaRPr sz="1400" b="0" i="0" u="none" strike="noStrike" cap="none">
                  <a:solidFill>
                    <a:srgbClr val="000000"/>
                  </a:solidFill>
                  <a:latin typeface="Arial"/>
                  <a:ea typeface="Arial"/>
                  <a:cs typeface="Arial"/>
                  <a:sym typeface="Arial"/>
                </a:endParaRPr>
              </a:p>
            </p:txBody>
          </p:sp>
          <p:grpSp>
            <p:nvGrpSpPr>
              <p:cNvPr id="823" name="Google Shape;823;p11"/>
              <p:cNvGrpSpPr/>
              <p:nvPr/>
            </p:nvGrpSpPr>
            <p:grpSpPr>
              <a:xfrm>
                <a:off x="1846037" y="3832543"/>
                <a:ext cx="468000" cy="468000"/>
                <a:chOff x="1868419" y="3832543"/>
                <a:chExt cx="468000" cy="468000"/>
              </a:xfrm>
            </p:grpSpPr>
            <p:sp>
              <p:nvSpPr>
                <p:cNvPr id="824" name="Google Shape;824;p11"/>
                <p:cNvSpPr/>
                <p:nvPr/>
              </p:nvSpPr>
              <p:spPr>
                <a:xfrm>
                  <a:off x="1868419" y="3832543"/>
                  <a:ext cx="468000" cy="468000"/>
                </a:xfrm>
                <a:prstGeom prst="ellipse">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sp>
              <p:nvSpPr>
                <p:cNvPr id="825" name="Google Shape;825;p11"/>
                <p:cNvSpPr/>
                <p:nvPr/>
              </p:nvSpPr>
              <p:spPr>
                <a:xfrm>
                  <a:off x="1946436" y="3910564"/>
                  <a:ext cx="311966" cy="311958"/>
                </a:xfrm>
                <a:custGeom>
                  <a:avLst/>
                  <a:gdLst/>
                  <a:ahLst/>
                  <a:cxnLst/>
                  <a:rect l="l" t="t" r="r" b="b"/>
                  <a:pathLst>
                    <a:path w="311966" h="311958" extrusionOk="0">
                      <a:moveTo>
                        <a:pt x="307609" y="155028"/>
                      </a:moveTo>
                      <a:lnTo>
                        <a:pt x="213885" y="125327"/>
                      </a:lnTo>
                      <a:cubicBezTo>
                        <a:pt x="214837" y="119550"/>
                        <a:pt x="215448" y="113637"/>
                        <a:pt x="215448" y="107724"/>
                      </a:cubicBezTo>
                      <a:cubicBezTo>
                        <a:pt x="215448" y="48323"/>
                        <a:pt x="167125" y="0"/>
                        <a:pt x="107724" y="0"/>
                      </a:cubicBezTo>
                      <a:cubicBezTo>
                        <a:pt x="48323" y="0"/>
                        <a:pt x="0" y="48391"/>
                        <a:pt x="0" y="107792"/>
                      </a:cubicBezTo>
                      <a:cubicBezTo>
                        <a:pt x="0" y="167193"/>
                        <a:pt x="48323" y="215516"/>
                        <a:pt x="107724" y="215516"/>
                      </a:cubicBezTo>
                      <a:cubicBezTo>
                        <a:pt x="113637" y="215516"/>
                        <a:pt x="119550" y="214905"/>
                        <a:pt x="125395" y="213953"/>
                      </a:cubicBezTo>
                      <a:lnTo>
                        <a:pt x="155096" y="307609"/>
                      </a:lnTo>
                      <a:cubicBezTo>
                        <a:pt x="155911" y="310123"/>
                        <a:pt x="158154" y="311822"/>
                        <a:pt x="160737" y="311958"/>
                      </a:cubicBezTo>
                      <a:cubicBezTo>
                        <a:pt x="160873" y="311958"/>
                        <a:pt x="160941" y="311958"/>
                        <a:pt x="161077" y="311958"/>
                      </a:cubicBezTo>
                      <a:cubicBezTo>
                        <a:pt x="163523" y="311958"/>
                        <a:pt x="165834" y="310463"/>
                        <a:pt x="166786" y="308220"/>
                      </a:cubicBezTo>
                      <a:lnTo>
                        <a:pt x="209671" y="209739"/>
                      </a:lnTo>
                      <a:lnTo>
                        <a:pt x="308220" y="166786"/>
                      </a:lnTo>
                      <a:cubicBezTo>
                        <a:pt x="310599" y="165766"/>
                        <a:pt x="312094" y="163319"/>
                        <a:pt x="311958" y="160737"/>
                      </a:cubicBezTo>
                      <a:cubicBezTo>
                        <a:pt x="311822" y="158154"/>
                        <a:pt x="310055" y="155911"/>
                        <a:pt x="307609" y="155096"/>
                      </a:cubicBezTo>
                      <a:close/>
                      <a:moveTo>
                        <a:pt x="107724" y="202943"/>
                      </a:moveTo>
                      <a:cubicBezTo>
                        <a:pt x="55255" y="202943"/>
                        <a:pt x="12506" y="160261"/>
                        <a:pt x="12506" y="107724"/>
                      </a:cubicBezTo>
                      <a:cubicBezTo>
                        <a:pt x="12506" y="55187"/>
                        <a:pt x="55187" y="12573"/>
                        <a:pt x="107724" y="12573"/>
                      </a:cubicBezTo>
                      <a:cubicBezTo>
                        <a:pt x="160261" y="12573"/>
                        <a:pt x="202943" y="55255"/>
                        <a:pt x="202943" y="107792"/>
                      </a:cubicBezTo>
                      <a:cubicBezTo>
                        <a:pt x="202943" y="112414"/>
                        <a:pt x="202467" y="117035"/>
                        <a:pt x="201855" y="121589"/>
                      </a:cubicBezTo>
                      <a:lnTo>
                        <a:pt x="95830" y="88014"/>
                      </a:lnTo>
                      <a:cubicBezTo>
                        <a:pt x="93588" y="87335"/>
                        <a:pt x="91141" y="87878"/>
                        <a:pt x="89510" y="89578"/>
                      </a:cubicBezTo>
                      <a:cubicBezTo>
                        <a:pt x="87878" y="91209"/>
                        <a:pt x="87267" y="93655"/>
                        <a:pt x="87946" y="95898"/>
                      </a:cubicBezTo>
                      <a:lnTo>
                        <a:pt x="121521" y="201991"/>
                      </a:lnTo>
                      <a:cubicBezTo>
                        <a:pt x="116967" y="202671"/>
                        <a:pt x="112346" y="203079"/>
                        <a:pt x="107656" y="203079"/>
                      </a:cubicBezTo>
                      <a:close/>
                      <a:moveTo>
                        <a:pt x="202399" y="199205"/>
                      </a:moveTo>
                      <a:cubicBezTo>
                        <a:pt x="200972" y="199816"/>
                        <a:pt x="199816" y="200972"/>
                        <a:pt x="199137" y="202467"/>
                      </a:cubicBezTo>
                      <a:lnTo>
                        <a:pt x="161892" y="287967"/>
                      </a:lnTo>
                      <a:lnTo>
                        <a:pt x="103442" y="103578"/>
                      </a:lnTo>
                      <a:lnTo>
                        <a:pt x="287831" y="162028"/>
                      </a:lnTo>
                      <a:lnTo>
                        <a:pt x="202331" y="199273"/>
                      </a:lnTo>
                      <a:close/>
                    </a:path>
                  </a:pathLst>
                </a:custGeom>
                <a:solidFill>
                  <a:schemeClr val="lt1"/>
                </a:solidFill>
                <a:ln w="9525"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grpSp>
        </p:grpSp>
        <p:grpSp>
          <p:nvGrpSpPr>
            <p:cNvPr id="826" name="Google Shape;826;p11"/>
            <p:cNvGrpSpPr/>
            <p:nvPr/>
          </p:nvGrpSpPr>
          <p:grpSpPr>
            <a:xfrm>
              <a:off x="6578898" y="3038558"/>
              <a:ext cx="864088" cy="994539"/>
              <a:chOff x="441578" y="3751935"/>
              <a:chExt cx="864088" cy="994539"/>
            </a:xfrm>
          </p:grpSpPr>
          <p:sp>
            <p:nvSpPr>
              <p:cNvPr id="827" name="Google Shape;827;p11"/>
              <p:cNvSpPr/>
              <p:nvPr/>
            </p:nvSpPr>
            <p:spPr>
              <a:xfrm>
                <a:off x="441578" y="4355949"/>
                <a:ext cx="864088" cy="3905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rgbClr val="1B2C95"/>
                    </a:solidFill>
                    <a:latin typeface="Arial"/>
                    <a:ea typeface="Arial"/>
                    <a:cs typeface="Arial"/>
                    <a:sym typeface="Arial"/>
                  </a:rPr>
                  <a:t>Price</a:t>
                </a:r>
                <a:endParaRPr sz="1400" b="0" i="0" u="none" strike="noStrike" cap="none">
                  <a:solidFill>
                    <a:srgbClr val="000000"/>
                  </a:solidFill>
                  <a:latin typeface="Arial"/>
                  <a:ea typeface="Arial"/>
                  <a:cs typeface="Arial"/>
                  <a:sym typeface="Arial"/>
                </a:endParaRPr>
              </a:p>
            </p:txBody>
          </p:sp>
          <p:sp>
            <p:nvSpPr>
              <p:cNvPr id="828" name="Google Shape;828;p11"/>
              <p:cNvSpPr/>
              <p:nvPr/>
            </p:nvSpPr>
            <p:spPr>
              <a:xfrm>
                <a:off x="654225" y="3832543"/>
                <a:ext cx="468000" cy="468000"/>
              </a:xfrm>
              <a:prstGeom prst="ellipse">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sp>
            <p:nvSpPr>
              <p:cNvPr id="829" name="Google Shape;829;p11"/>
              <p:cNvSpPr/>
              <p:nvPr/>
            </p:nvSpPr>
            <p:spPr>
              <a:xfrm>
                <a:off x="645022" y="3751935"/>
                <a:ext cx="457200" cy="652463"/>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a:solidFill>
                      <a:schemeClr val="l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grpSp>
        <p:grpSp>
          <p:nvGrpSpPr>
            <p:cNvPr id="830" name="Google Shape;830;p11"/>
            <p:cNvGrpSpPr/>
            <p:nvPr/>
          </p:nvGrpSpPr>
          <p:grpSpPr>
            <a:xfrm>
              <a:off x="10834127" y="3100972"/>
              <a:ext cx="786908" cy="932125"/>
              <a:chOff x="4830369" y="3814349"/>
              <a:chExt cx="786908" cy="932125"/>
            </a:xfrm>
          </p:grpSpPr>
          <p:sp>
            <p:nvSpPr>
              <p:cNvPr id="831" name="Google Shape;831;p11"/>
              <p:cNvSpPr/>
              <p:nvPr/>
            </p:nvSpPr>
            <p:spPr>
              <a:xfrm>
                <a:off x="4830369" y="4355949"/>
                <a:ext cx="786908" cy="3905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rgbClr val="1B2C95"/>
                    </a:solidFill>
                    <a:latin typeface="Arial"/>
                    <a:ea typeface="Arial"/>
                    <a:cs typeface="Arial"/>
                    <a:sym typeface="Arial"/>
                  </a:rPr>
                  <a:t>Size</a:t>
                </a:r>
                <a:endParaRPr sz="1400" b="0" i="0" u="none" strike="noStrike" cap="none">
                  <a:solidFill>
                    <a:srgbClr val="000000"/>
                  </a:solidFill>
                  <a:latin typeface="Arial"/>
                  <a:ea typeface="Arial"/>
                  <a:cs typeface="Arial"/>
                  <a:sym typeface="Arial"/>
                </a:endParaRPr>
              </a:p>
            </p:txBody>
          </p:sp>
          <p:grpSp>
            <p:nvGrpSpPr>
              <p:cNvPr id="832" name="Google Shape;832;p11"/>
              <p:cNvGrpSpPr/>
              <p:nvPr/>
            </p:nvGrpSpPr>
            <p:grpSpPr>
              <a:xfrm>
                <a:off x="4989823" y="3814349"/>
                <a:ext cx="468000" cy="468000"/>
                <a:chOff x="4986972" y="3814349"/>
                <a:chExt cx="468000" cy="468000"/>
              </a:xfrm>
            </p:grpSpPr>
            <p:sp>
              <p:nvSpPr>
                <p:cNvPr id="833" name="Google Shape;833;p11"/>
                <p:cNvSpPr/>
                <p:nvPr/>
              </p:nvSpPr>
              <p:spPr>
                <a:xfrm>
                  <a:off x="4986972" y="3814349"/>
                  <a:ext cx="468000" cy="468000"/>
                </a:xfrm>
                <a:prstGeom prst="ellipse">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grpSp>
              <p:nvGrpSpPr>
                <p:cNvPr id="834" name="Google Shape;834;p11"/>
                <p:cNvGrpSpPr/>
                <p:nvPr/>
              </p:nvGrpSpPr>
              <p:grpSpPr>
                <a:xfrm>
                  <a:off x="5095231" y="3926795"/>
                  <a:ext cx="251775" cy="252000"/>
                  <a:chOff x="6271802" y="3871819"/>
                  <a:chExt cx="437197" cy="437292"/>
                </a:xfrm>
              </p:grpSpPr>
              <p:sp>
                <p:nvSpPr>
                  <p:cNvPr id="835" name="Google Shape;835;p11"/>
                  <p:cNvSpPr/>
                  <p:nvPr/>
                </p:nvSpPr>
                <p:spPr>
                  <a:xfrm>
                    <a:off x="6271802" y="4213766"/>
                    <a:ext cx="95345" cy="95345"/>
                  </a:xfrm>
                  <a:custGeom>
                    <a:avLst/>
                    <a:gdLst/>
                    <a:ahLst/>
                    <a:cxnLst/>
                    <a:rect l="l" t="t" r="r" b="b"/>
                    <a:pathLst>
                      <a:path w="95345" h="95345" extrusionOk="0">
                        <a:moveTo>
                          <a:pt x="80391" y="2572"/>
                        </a:moveTo>
                        <a:lnTo>
                          <a:pt x="17526" y="65437"/>
                        </a:lnTo>
                        <a:lnTo>
                          <a:pt x="17526" y="23050"/>
                        </a:lnTo>
                        <a:cubicBezTo>
                          <a:pt x="17526" y="18193"/>
                          <a:pt x="13621" y="14288"/>
                          <a:pt x="8763" y="14288"/>
                        </a:cubicBezTo>
                        <a:cubicBezTo>
                          <a:pt x="3905" y="14288"/>
                          <a:pt x="0" y="18193"/>
                          <a:pt x="0" y="23050"/>
                        </a:cubicBezTo>
                        <a:lnTo>
                          <a:pt x="0" y="86582"/>
                        </a:lnTo>
                        <a:cubicBezTo>
                          <a:pt x="0" y="91440"/>
                          <a:pt x="3905" y="95345"/>
                          <a:pt x="8763" y="95345"/>
                        </a:cubicBezTo>
                        <a:lnTo>
                          <a:pt x="72295" y="95345"/>
                        </a:lnTo>
                        <a:cubicBezTo>
                          <a:pt x="77153" y="95345"/>
                          <a:pt x="81058" y="91440"/>
                          <a:pt x="81058" y="86582"/>
                        </a:cubicBezTo>
                        <a:cubicBezTo>
                          <a:pt x="81058" y="81724"/>
                          <a:pt x="77153" y="77819"/>
                          <a:pt x="72295" y="77819"/>
                        </a:cubicBezTo>
                        <a:lnTo>
                          <a:pt x="29909" y="77819"/>
                        </a:lnTo>
                        <a:lnTo>
                          <a:pt x="92774" y="14954"/>
                        </a:lnTo>
                        <a:cubicBezTo>
                          <a:pt x="96203" y="11525"/>
                          <a:pt x="96203" y="6001"/>
                          <a:pt x="92774" y="2572"/>
                        </a:cubicBezTo>
                        <a:cubicBezTo>
                          <a:pt x="89345" y="-857"/>
                          <a:pt x="83820" y="-857"/>
                          <a:pt x="80391" y="257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sp>
                <p:nvSpPr>
                  <p:cNvPr id="836" name="Google Shape;836;p11"/>
                  <p:cNvSpPr/>
                  <p:nvPr/>
                </p:nvSpPr>
                <p:spPr>
                  <a:xfrm>
                    <a:off x="6613654" y="3871819"/>
                    <a:ext cx="95345" cy="95345"/>
                  </a:xfrm>
                  <a:custGeom>
                    <a:avLst/>
                    <a:gdLst/>
                    <a:ahLst/>
                    <a:cxnLst/>
                    <a:rect l="l" t="t" r="r" b="b"/>
                    <a:pathLst>
                      <a:path w="95345" h="95345" extrusionOk="0">
                        <a:moveTo>
                          <a:pt x="86582" y="0"/>
                        </a:moveTo>
                        <a:lnTo>
                          <a:pt x="23051" y="0"/>
                        </a:lnTo>
                        <a:cubicBezTo>
                          <a:pt x="18193" y="0"/>
                          <a:pt x="14288" y="3905"/>
                          <a:pt x="14288" y="8763"/>
                        </a:cubicBezTo>
                        <a:cubicBezTo>
                          <a:pt x="14288" y="13621"/>
                          <a:pt x="18193" y="17526"/>
                          <a:pt x="23051" y="17526"/>
                        </a:cubicBezTo>
                        <a:lnTo>
                          <a:pt x="65437" y="17526"/>
                        </a:lnTo>
                        <a:lnTo>
                          <a:pt x="2572" y="80391"/>
                        </a:lnTo>
                        <a:cubicBezTo>
                          <a:pt x="-857" y="83820"/>
                          <a:pt x="-857" y="89345"/>
                          <a:pt x="2572" y="92774"/>
                        </a:cubicBezTo>
                        <a:cubicBezTo>
                          <a:pt x="4286" y="94488"/>
                          <a:pt x="6477" y="95345"/>
                          <a:pt x="8763" y="95345"/>
                        </a:cubicBezTo>
                        <a:cubicBezTo>
                          <a:pt x="11049" y="95345"/>
                          <a:pt x="13240" y="94488"/>
                          <a:pt x="14954" y="92774"/>
                        </a:cubicBezTo>
                        <a:lnTo>
                          <a:pt x="77819" y="29909"/>
                        </a:lnTo>
                        <a:lnTo>
                          <a:pt x="77819" y="72295"/>
                        </a:lnTo>
                        <a:cubicBezTo>
                          <a:pt x="77819" y="77153"/>
                          <a:pt x="81725" y="81058"/>
                          <a:pt x="86582" y="81058"/>
                        </a:cubicBezTo>
                        <a:cubicBezTo>
                          <a:pt x="91440" y="81058"/>
                          <a:pt x="95345" y="77153"/>
                          <a:pt x="95345" y="72295"/>
                        </a:cubicBezTo>
                        <a:lnTo>
                          <a:pt x="95345" y="8763"/>
                        </a:lnTo>
                        <a:cubicBezTo>
                          <a:pt x="95345" y="3905"/>
                          <a:pt x="91440" y="0"/>
                          <a:pt x="86582"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sp>
                <p:nvSpPr>
                  <p:cNvPr id="837" name="Google Shape;837;p11"/>
                  <p:cNvSpPr/>
                  <p:nvPr/>
                </p:nvSpPr>
                <p:spPr>
                  <a:xfrm>
                    <a:off x="6613654" y="4213766"/>
                    <a:ext cx="95345" cy="95345"/>
                  </a:xfrm>
                  <a:custGeom>
                    <a:avLst/>
                    <a:gdLst/>
                    <a:ahLst/>
                    <a:cxnLst/>
                    <a:rect l="l" t="t" r="r" b="b"/>
                    <a:pathLst>
                      <a:path w="95345" h="95345" extrusionOk="0">
                        <a:moveTo>
                          <a:pt x="86582" y="14288"/>
                        </a:moveTo>
                        <a:cubicBezTo>
                          <a:pt x="81725" y="14288"/>
                          <a:pt x="77819" y="18193"/>
                          <a:pt x="77819" y="23050"/>
                        </a:cubicBezTo>
                        <a:lnTo>
                          <a:pt x="77819" y="65437"/>
                        </a:lnTo>
                        <a:lnTo>
                          <a:pt x="14954" y="2572"/>
                        </a:lnTo>
                        <a:cubicBezTo>
                          <a:pt x="11525" y="-857"/>
                          <a:pt x="6001" y="-857"/>
                          <a:pt x="2572" y="2572"/>
                        </a:cubicBezTo>
                        <a:cubicBezTo>
                          <a:pt x="-857" y="6001"/>
                          <a:pt x="-857" y="11525"/>
                          <a:pt x="2572" y="14954"/>
                        </a:cubicBezTo>
                        <a:lnTo>
                          <a:pt x="65437" y="77819"/>
                        </a:lnTo>
                        <a:lnTo>
                          <a:pt x="23051" y="77819"/>
                        </a:lnTo>
                        <a:cubicBezTo>
                          <a:pt x="18193" y="77819"/>
                          <a:pt x="14288" y="81724"/>
                          <a:pt x="14288" y="86582"/>
                        </a:cubicBezTo>
                        <a:cubicBezTo>
                          <a:pt x="14288" y="91440"/>
                          <a:pt x="18193" y="95345"/>
                          <a:pt x="23051" y="95345"/>
                        </a:cubicBezTo>
                        <a:lnTo>
                          <a:pt x="86582" y="95345"/>
                        </a:lnTo>
                        <a:cubicBezTo>
                          <a:pt x="91440" y="95345"/>
                          <a:pt x="95345" y="91440"/>
                          <a:pt x="95345" y="86582"/>
                        </a:cubicBezTo>
                        <a:lnTo>
                          <a:pt x="95345" y="23050"/>
                        </a:lnTo>
                        <a:cubicBezTo>
                          <a:pt x="95345" y="18193"/>
                          <a:pt x="91440" y="14288"/>
                          <a:pt x="86582" y="1428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sp>
                <p:nvSpPr>
                  <p:cNvPr id="838" name="Google Shape;838;p11"/>
                  <p:cNvSpPr/>
                  <p:nvPr/>
                </p:nvSpPr>
                <p:spPr>
                  <a:xfrm>
                    <a:off x="6271802" y="3871819"/>
                    <a:ext cx="95345" cy="95345"/>
                  </a:xfrm>
                  <a:custGeom>
                    <a:avLst/>
                    <a:gdLst/>
                    <a:ahLst/>
                    <a:cxnLst/>
                    <a:rect l="l" t="t" r="r" b="b"/>
                    <a:pathLst>
                      <a:path w="95345" h="95345" extrusionOk="0">
                        <a:moveTo>
                          <a:pt x="29909" y="17526"/>
                        </a:moveTo>
                        <a:lnTo>
                          <a:pt x="72295" y="17526"/>
                        </a:lnTo>
                        <a:cubicBezTo>
                          <a:pt x="77153" y="17526"/>
                          <a:pt x="81058" y="13621"/>
                          <a:pt x="81058" y="8763"/>
                        </a:cubicBezTo>
                        <a:cubicBezTo>
                          <a:pt x="81058" y="3905"/>
                          <a:pt x="77153" y="0"/>
                          <a:pt x="72295" y="0"/>
                        </a:cubicBezTo>
                        <a:lnTo>
                          <a:pt x="8763" y="0"/>
                        </a:lnTo>
                        <a:cubicBezTo>
                          <a:pt x="3905" y="0"/>
                          <a:pt x="0" y="3905"/>
                          <a:pt x="0" y="8763"/>
                        </a:cubicBezTo>
                        <a:lnTo>
                          <a:pt x="0" y="72295"/>
                        </a:lnTo>
                        <a:cubicBezTo>
                          <a:pt x="0" y="77153"/>
                          <a:pt x="3905" y="81058"/>
                          <a:pt x="8763" y="81058"/>
                        </a:cubicBezTo>
                        <a:cubicBezTo>
                          <a:pt x="13621" y="81058"/>
                          <a:pt x="17526" y="77153"/>
                          <a:pt x="17526" y="72295"/>
                        </a:cubicBezTo>
                        <a:lnTo>
                          <a:pt x="17526" y="29909"/>
                        </a:lnTo>
                        <a:lnTo>
                          <a:pt x="80391" y="92774"/>
                        </a:lnTo>
                        <a:cubicBezTo>
                          <a:pt x="82106" y="94488"/>
                          <a:pt x="84296" y="95345"/>
                          <a:pt x="86582" y="95345"/>
                        </a:cubicBezTo>
                        <a:cubicBezTo>
                          <a:pt x="88868" y="95345"/>
                          <a:pt x="91059" y="94488"/>
                          <a:pt x="92774" y="92774"/>
                        </a:cubicBezTo>
                        <a:cubicBezTo>
                          <a:pt x="96203" y="89345"/>
                          <a:pt x="96203" y="83820"/>
                          <a:pt x="92774" y="80391"/>
                        </a:cubicBezTo>
                        <a:lnTo>
                          <a:pt x="29909" y="1752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1B2C95"/>
                      </a:solidFill>
                      <a:latin typeface="Arial"/>
                      <a:ea typeface="Arial"/>
                      <a:cs typeface="Arial"/>
                      <a:sym typeface="Arial"/>
                    </a:endParaRPr>
                  </a:p>
                </p:txBody>
              </p:sp>
            </p:grpSp>
          </p:grpSp>
        </p:grpSp>
      </p:grpSp>
      <p:pic>
        <p:nvPicPr>
          <p:cNvPr id="839" name="Google Shape;839;p11"/>
          <p:cNvPicPr preferRelativeResize="0"/>
          <p:nvPr/>
        </p:nvPicPr>
        <p:blipFill rotWithShape="1">
          <a:blip r:embed="rId6">
            <a:alphaModFix/>
          </a:blip>
          <a:srcRect/>
          <a:stretch/>
        </p:blipFill>
        <p:spPr>
          <a:xfrm>
            <a:off x="10270568" y="64334"/>
            <a:ext cx="674713" cy="38224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3"/>
                                        </p:tgtEl>
                                        <p:attrNameLst>
                                          <p:attrName>style.visibility</p:attrName>
                                        </p:attrNameLst>
                                      </p:cBhvr>
                                      <p:to>
                                        <p:strVal val="visible"/>
                                      </p:to>
                                    </p:set>
                                    <p:animEffect transition="in" filter="fade">
                                      <p:cBhvr>
                                        <p:cTn id="7" dur="500"/>
                                        <p:tgtEl>
                                          <p:spTgt spid="81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14"/>
                                        </p:tgtEl>
                                        <p:attrNameLst>
                                          <p:attrName>style.visibility</p:attrName>
                                        </p:attrNameLst>
                                      </p:cBhvr>
                                      <p:to>
                                        <p:strVal val="visible"/>
                                      </p:to>
                                    </p:set>
                                    <p:animEffect transition="in" filter="fade">
                                      <p:cBhvr>
                                        <p:cTn id="11" dur="500"/>
                                        <p:tgtEl>
                                          <p:spTgt spid="81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15"/>
                                        </p:tgtEl>
                                        <p:attrNameLst>
                                          <p:attrName>style.visibility</p:attrName>
                                        </p:attrNameLst>
                                      </p:cBhvr>
                                      <p:to>
                                        <p:strVal val="visible"/>
                                      </p:to>
                                    </p:set>
                                    <p:animEffect transition="in" filter="fade">
                                      <p:cBhvr>
                                        <p:cTn id="15" dur="500"/>
                                        <p:tgtEl>
                                          <p:spTgt spid="8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pic>
        <p:nvPicPr>
          <p:cNvPr id="845" name="Google Shape;845;p56" descr="A red and white logo&#10;&#10;Description automatically generated with low confidence"/>
          <p:cNvPicPr preferRelativeResize="0"/>
          <p:nvPr/>
        </p:nvPicPr>
        <p:blipFill rotWithShape="1">
          <a:blip r:embed="rId3">
            <a:alphaModFix/>
          </a:blip>
          <a:srcRect l="21901" r="24534"/>
          <a:stretch/>
        </p:blipFill>
        <p:spPr>
          <a:xfrm>
            <a:off x="11748738" y="99480"/>
            <a:ext cx="274507" cy="288266"/>
          </a:xfrm>
          <a:prstGeom prst="rect">
            <a:avLst/>
          </a:prstGeom>
          <a:noFill/>
          <a:ln>
            <a:noFill/>
          </a:ln>
        </p:spPr>
      </p:pic>
      <p:pic>
        <p:nvPicPr>
          <p:cNvPr id="846" name="Google Shape;846;p56"/>
          <p:cNvPicPr preferRelativeResize="0"/>
          <p:nvPr/>
        </p:nvPicPr>
        <p:blipFill rotWithShape="1">
          <a:blip r:embed="rId4">
            <a:alphaModFix/>
          </a:blip>
          <a:srcRect t="30315" b="31982"/>
          <a:stretch/>
        </p:blipFill>
        <p:spPr>
          <a:xfrm>
            <a:off x="11110849" y="72150"/>
            <a:ext cx="909600" cy="342924"/>
          </a:xfrm>
          <a:prstGeom prst="rect">
            <a:avLst/>
          </a:prstGeom>
          <a:noFill/>
          <a:ln>
            <a:noFill/>
          </a:ln>
        </p:spPr>
      </p:pic>
      <p:grpSp>
        <p:nvGrpSpPr>
          <p:cNvPr id="847" name="Google Shape;847;p56"/>
          <p:cNvGrpSpPr/>
          <p:nvPr/>
        </p:nvGrpSpPr>
        <p:grpSpPr>
          <a:xfrm>
            <a:off x="10863930" y="3181988"/>
            <a:ext cx="1769615" cy="3676012"/>
            <a:chOff x="10611736" y="3181988"/>
            <a:chExt cx="1769615" cy="3676012"/>
          </a:xfrm>
        </p:grpSpPr>
        <p:sp>
          <p:nvSpPr>
            <p:cNvPr id="848" name="Google Shape;848;p56"/>
            <p:cNvSpPr/>
            <p:nvPr/>
          </p:nvSpPr>
          <p:spPr>
            <a:xfrm rot="10800000">
              <a:off x="10611736" y="4392600"/>
              <a:ext cx="1343400" cy="2465400"/>
            </a:xfrm>
            <a:prstGeom prst="chevron">
              <a:avLst>
                <a:gd name="adj" fmla="val 5000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49" name="Google Shape;849;p56"/>
            <p:cNvSpPr/>
            <p:nvPr/>
          </p:nvSpPr>
          <p:spPr>
            <a:xfrm rot="7500279">
              <a:off x="11588870" y="3685170"/>
              <a:ext cx="739396" cy="514484"/>
            </a:xfrm>
            <a:prstGeom prst="triangle">
              <a:avLst>
                <a:gd name="adj" fmla="val 10000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50" name="Google Shape;850;p56"/>
            <p:cNvSpPr/>
            <p:nvPr/>
          </p:nvSpPr>
          <p:spPr>
            <a:xfrm rot="7184490">
              <a:off x="11318649" y="4029876"/>
              <a:ext cx="671850" cy="566566"/>
            </a:xfrm>
            <a:prstGeom prst="triangle">
              <a:avLst>
                <a:gd name="adj" fmla="val 10000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51" name="Google Shape;851;p56"/>
            <p:cNvSpPr/>
            <p:nvPr/>
          </p:nvSpPr>
          <p:spPr>
            <a:xfrm>
              <a:off x="11514356" y="4055741"/>
              <a:ext cx="443161" cy="342924"/>
            </a:xfrm>
            <a:prstGeom prst="triangle">
              <a:avLst>
                <a:gd name="adj" fmla="val 5000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52" name="Google Shape;852;p56"/>
            <p:cNvSpPr/>
            <p:nvPr/>
          </p:nvSpPr>
          <p:spPr>
            <a:xfrm rot="7113345">
              <a:off x="11514501" y="3680242"/>
              <a:ext cx="671850" cy="566566"/>
            </a:xfrm>
            <a:prstGeom prst="triangle">
              <a:avLst>
                <a:gd name="adj" fmla="val 10000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53" name="Google Shape;853;p56"/>
            <p:cNvSpPr/>
            <p:nvPr/>
          </p:nvSpPr>
          <p:spPr>
            <a:xfrm rot="1667283">
              <a:off x="11800215" y="3220644"/>
              <a:ext cx="305984" cy="566566"/>
            </a:xfrm>
            <a:prstGeom prst="triangle">
              <a:avLst>
                <a:gd name="adj" fmla="val 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854" name="Google Shape;854;p56"/>
          <p:cNvSpPr txBox="1"/>
          <p:nvPr/>
        </p:nvSpPr>
        <p:spPr>
          <a:xfrm>
            <a:off x="1319496" y="177187"/>
            <a:ext cx="7206061" cy="251362"/>
          </a:xfrm>
          <a:prstGeom prst="rect">
            <a:avLst/>
          </a:prstGeom>
          <a:noFill/>
          <a:ln>
            <a:noFill/>
          </a:ln>
        </p:spPr>
        <p:txBody>
          <a:bodyPr spcFirstLastPara="1" wrap="square" lIns="91425" tIns="45700" rIns="91425" bIns="45700" anchor="b" anchorCtr="0">
            <a:normAutofit fontScale="47500" lnSpcReduction="20000"/>
          </a:bodyPr>
          <a:lstStyle/>
          <a:p>
            <a:pPr marL="0" marR="0" lvl="0" indent="0" algn="l" rtl="0">
              <a:lnSpc>
                <a:spcPct val="90000"/>
              </a:lnSpc>
              <a:spcBef>
                <a:spcPts val="0"/>
              </a:spcBef>
              <a:spcAft>
                <a:spcPts val="0"/>
              </a:spcAft>
              <a:buClr>
                <a:schemeClr val="dk1"/>
              </a:buClr>
              <a:buSzPct val="100000"/>
              <a:buFont typeface="Arial"/>
              <a:buNone/>
            </a:pPr>
            <a:endParaRPr sz="2800" b="1" i="0" u="none" strike="noStrike" cap="none">
              <a:solidFill>
                <a:schemeClr val="dk1"/>
              </a:solidFill>
              <a:latin typeface="Arial"/>
              <a:ea typeface="Arial"/>
              <a:cs typeface="Arial"/>
              <a:sym typeface="Arial"/>
            </a:endParaRPr>
          </a:p>
        </p:txBody>
      </p:sp>
      <p:pic>
        <p:nvPicPr>
          <p:cNvPr id="855" name="Google Shape;855;p56"/>
          <p:cNvPicPr preferRelativeResize="0"/>
          <p:nvPr/>
        </p:nvPicPr>
        <p:blipFill rotWithShape="1">
          <a:blip r:embed="rId5">
            <a:alphaModFix/>
          </a:blip>
          <a:srcRect/>
          <a:stretch/>
        </p:blipFill>
        <p:spPr>
          <a:xfrm>
            <a:off x="168755" y="84751"/>
            <a:ext cx="272915" cy="288267"/>
          </a:xfrm>
          <a:prstGeom prst="rect">
            <a:avLst/>
          </a:prstGeom>
          <a:noFill/>
          <a:ln>
            <a:noFill/>
          </a:ln>
        </p:spPr>
      </p:pic>
      <p:sp>
        <p:nvSpPr>
          <p:cNvPr id="856" name="Google Shape;856;p56"/>
          <p:cNvSpPr txBox="1"/>
          <p:nvPr/>
        </p:nvSpPr>
        <p:spPr>
          <a:xfrm>
            <a:off x="620342" y="643556"/>
            <a:ext cx="10951200" cy="44852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Business Impact</a:t>
            </a:r>
            <a:endParaRPr sz="1400" b="0" i="0" u="none" strike="noStrike" cap="none">
              <a:solidFill>
                <a:srgbClr val="000000"/>
              </a:solidFill>
              <a:latin typeface="Arial"/>
              <a:ea typeface="Arial"/>
              <a:cs typeface="Arial"/>
              <a:sym typeface="Arial"/>
            </a:endParaRPr>
          </a:p>
        </p:txBody>
      </p:sp>
      <p:pic>
        <p:nvPicPr>
          <p:cNvPr id="857" name="Google Shape;857;p56"/>
          <p:cNvPicPr preferRelativeResize="0"/>
          <p:nvPr/>
        </p:nvPicPr>
        <p:blipFill rotWithShape="1">
          <a:blip r:embed="rId6">
            <a:alphaModFix/>
          </a:blip>
          <a:srcRect/>
          <a:stretch/>
        </p:blipFill>
        <p:spPr>
          <a:xfrm>
            <a:off x="10270568" y="64334"/>
            <a:ext cx="674713" cy="382241"/>
          </a:xfrm>
          <a:prstGeom prst="rect">
            <a:avLst/>
          </a:prstGeom>
          <a:noFill/>
          <a:ln>
            <a:noFill/>
          </a:ln>
        </p:spPr>
      </p:pic>
      <p:pic>
        <p:nvPicPr>
          <p:cNvPr id="3" name="Picture 2" descr="A graph showing a graph of a price&#10;&#10;Description automatically generated">
            <a:extLst>
              <a:ext uri="{FF2B5EF4-FFF2-40B4-BE49-F238E27FC236}">
                <a16:creationId xmlns:a16="http://schemas.microsoft.com/office/drawing/2014/main" id="{899C201E-CE05-AA78-539A-062D41CCCC30}"/>
              </a:ext>
            </a:extLst>
          </p:cNvPr>
          <p:cNvPicPr>
            <a:picLocks noChangeAspect="1"/>
          </p:cNvPicPr>
          <p:nvPr/>
        </p:nvPicPr>
        <p:blipFill>
          <a:blip r:embed="rId7"/>
          <a:stretch>
            <a:fillRect/>
          </a:stretch>
        </p:blipFill>
        <p:spPr>
          <a:xfrm>
            <a:off x="620342" y="1320567"/>
            <a:ext cx="10233519" cy="5087779"/>
          </a:xfrm>
          <a:prstGeom prst="rect">
            <a:avLst/>
          </a:prstGeom>
        </p:spPr>
      </p:pic>
    </p:spTree>
    <p:extLst>
      <p:ext uri="{BB962C8B-B14F-4D97-AF65-F5344CB8AC3E}">
        <p14:creationId xmlns:p14="http://schemas.microsoft.com/office/powerpoint/2010/main" val="14730238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sp>
        <p:nvSpPr>
          <p:cNvPr id="862" name="Google Shape;862;p19"/>
          <p:cNvSpPr/>
          <p:nvPr/>
        </p:nvSpPr>
        <p:spPr>
          <a:xfrm>
            <a:off x="5873022" y="2507628"/>
            <a:ext cx="5032321" cy="2037975"/>
          </a:xfrm>
          <a:prstGeom prst="rect">
            <a:avLst/>
          </a:prstGeom>
          <a:solidFill>
            <a:srgbClr val="E3E7F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1" i="0" u="none" strike="noStrike" cap="none" dirty="0">
              <a:solidFill>
                <a:srgbClr val="171616"/>
              </a:solidFill>
              <a:latin typeface="Arial"/>
              <a:ea typeface="Arial"/>
              <a:cs typeface="Arial"/>
              <a:sym typeface="Arial"/>
            </a:endParaRPr>
          </a:p>
          <a:p>
            <a:pPr marL="0" marR="0" lvl="0" indent="0" algn="ctr" rtl="0">
              <a:lnSpc>
                <a:spcPct val="100000"/>
              </a:lnSpc>
              <a:spcBef>
                <a:spcPts val="0"/>
              </a:spcBef>
              <a:spcAft>
                <a:spcPts val="0"/>
              </a:spcAft>
              <a:buNone/>
            </a:pPr>
            <a:endParaRPr sz="1600" b="1" i="0" u="none" strike="noStrike" cap="none" dirty="0">
              <a:solidFill>
                <a:srgbClr val="17161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rgbClr val="171616"/>
              </a:solidFill>
              <a:latin typeface="Arial"/>
              <a:ea typeface="Arial"/>
              <a:cs typeface="Arial"/>
              <a:sym typeface="Arial"/>
            </a:endParaRPr>
          </a:p>
        </p:txBody>
      </p:sp>
      <p:pic>
        <p:nvPicPr>
          <p:cNvPr id="863" name="Google Shape;863;p19" descr="A red and white logo&#10;&#10;Description automatically generated with low confidence"/>
          <p:cNvPicPr preferRelativeResize="0"/>
          <p:nvPr/>
        </p:nvPicPr>
        <p:blipFill rotWithShape="1">
          <a:blip r:embed="rId3">
            <a:alphaModFix/>
          </a:blip>
          <a:srcRect l="21901" r="24534"/>
          <a:stretch/>
        </p:blipFill>
        <p:spPr>
          <a:xfrm>
            <a:off x="11748738" y="99480"/>
            <a:ext cx="274507" cy="288266"/>
          </a:xfrm>
          <a:prstGeom prst="rect">
            <a:avLst/>
          </a:prstGeom>
          <a:noFill/>
          <a:ln>
            <a:noFill/>
          </a:ln>
        </p:spPr>
      </p:pic>
      <p:pic>
        <p:nvPicPr>
          <p:cNvPr id="864" name="Google Shape;864;p19" descr="Gestora de fondos de inversión | Qualitas Energy"/>
          <p:cNvPicPr preferRelativeResize="0"/>
          <p:nvPr/>
        </p:nvPicPr>
        <p:blipFill rotWithShape="1">
          <a:blip r:embed="rId4">
            <a:alphaModFix/>
          </a:blip>
          <a:srcRect/>
          <a:stretch/>
        </p:blipFill>
        <p:spPr>
          <a:xfrm>
            <a:off x="10305356" y="114208"/>
            <a:ext cx="704115" cy="258810"/>
          </a:xfrm>
          <a:prstGeom prst="rect">
            <a:avLst/>
          </a:prstGeom>
          <a:noFill/>
          <a:ln>
            <a:noFill/>
          </a:ln>
        </p:spPr>
      </p:pic>
      <p:pic>
        <p:nvPicPr>
          <p:cNvPr id="865" name="Google Shape;865;p19"/>
          <p:cNvPicPr preferRelativeResize="0"/>
          <p:nvPr/>
        </p:nvPicPr>
        <p:blipFill rotWithShape="1">
          <a:blip r:embed="rId5">
            <a:alphaModFix/>
          </a:blip>
          <a:srcRect t="30315" b="31982"/>
          <a:stretch/>
        </p:blipFill>
        <p:spPr>
          <a:xfrm>
            <a:off x="11110849" y="72150"/>
            <a:ext cx="909600" cy="342924"/>
          </a:xfrm>
          <a:prstGeom prst="rect">
            <a:avLst/>
          </a:prstGeom>
          <a:noFill/>
          <a:ln>
            <a:noFill/>
          </a:ln>
        </p:spPr>
      </p:pic>
      <p:grpSp>
        <p:nvGrpSpPr>
          <p:cNvPr id="866" name="Google Shape;866;p19"/>
          <p:cNvGrpSpPr/>
          <p:nvPr/>
        </p:nvGrpSpPr>
        <p:grpSpPr>
          <a:xfrm>
            <a:off x="10863930" y="3181988"/>
            <a:ext cx="1769615" cy="3676012"/>
            <a:chOff x="10611736" y="3181988"/>
            <a:chExt cx="1769615" cy="3676012"/>
          </a:xfrm>
        </p:grpSpPr>
        <p:sp>
          <p:nvSpPr>
            <p:cNvPr id="867" name="Google Shape;867;p19"/>
            <p:cNvSpPr/>
            <p:nvPr/>
          </p:nvSpPr>
          <p:spPr>
            <a:xfrm rot="10800000">
              <a:off x="10611736" y="4392600"/>
              <a:ext cx="1343400" cy="2465400"/>
            </a:xfrm>
            <a:prstGeom prst="chevron">
              <a:avLst>
                <a:gd name="adj" fmla="val 50000"/>
              </a:avLst>
            </a:prstGeom>
            <a:solidFill>
              <a:srgbClr val="00066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68" name="Google Shape;868;p19"/>
            <p:cNvSpPr/>
            <p:nvPr/>
          </p:nvSpPr>
          <p:spPr>
            <a:xfrm rot="7500279">
              <a:off x="11588870" y="3685170"/>
              <a:ext cx="739396" cy="514484"/>
            </a:xfrm>
            <a:prstGeom prst="triangle">
              <a:avLst>
                <a:gd name="adj" fmla="val 100000"/>
              </a:avLst>
            </a:prstGeom>
            <a:solidFill>
              <a:srgbClr val="00066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69" name="Google Shape;869;p19"/>
            <p:cNvSpPr/>
            <p:nvPr/>
          </p:nvSpPr>
          <p:spPr>
            <a:xfrm rot="7184490">
              <a:off x="11318649" y="4029876"/>
              <a:ext cx="671850" cy="566566"/>
            </a:xfrm>
            <a:prstGeom prst="triangle">
              <a:avLst>
                <a:gd name="adj" fmla="val 100000"/>
              </a:avLst>
            </a:prstGeom>
            <a:solidFill>
              <a:srgbClr val="00066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70" name="Google Shape;870;p19"/>
            <p:cNvSpPr/>
            <p:nvPr/>
          </p:nvSpPr>
          <p:spPr>
            <a:xfrm>
              <a:off x="11514356" y="4055741"/>
              <a:ext cx="443161" cy="342924"/>
            </a:xfrm>
            <a:prstGeom prst="triangle">
              <a:avLst>
                <a:gd name="adj" fmla="val 50000"/>
              </a:avLst>
            </a:prstGeom>
            <a:solidFill>
              <a:srgbClr val="00066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71" name="Google Shape;871;p19"/>
            <p:cNvSpPr/>
            <p:nvPr/>
          </p:nvSpPr>
          <p:spPr>
            <a:xfrm rot="7113345">
              <a:off x="11514501" y="3680242"/>
              <a:ext cx="671850" cy="566566"/>
            </a:xfrm>
            <a:prstGeom prst="triangle">
              <a:avLst>
                <a:gd name="adj" fmla="val 100000"/>
              </a:avLst>
            </a:prstGeom>
            <a:solidFill>
              <a:srgbClr val="00066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72" name="Google Shape;872;p19"/>
            <p:cNvSpPr/>
            <p:nvPr/>
          </p:nvSpPr>
          <p:spPr>
            <a:xfrm rot="1667283">
              <a:off x="11800215" y="3220644"/>
              <a:ext cx="305984" cy="566566"/>
            </a:xfrm>
            <a:prstGeom prst="triangle">
              <a:avLst>
                <a:gd name="adj" fmla="val 0"/>
              </a:avLst>
            </a:prstGeom>
            <a:solidFill>
              <a:srgbClr val="00066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873" name="Google Shape;873;p19"/>
          <p:cNvSpPr txBox="1"/>
          <p:nvPr/>
        </p:nvSpPr>
        <p:spPr>
          <a:xfrm>
            <a:off x="1319496" y="177187"/>
            <a:ext cx="7206061" cy="251362"/>
          </a:xfrm>
          <a:prstGeom prst="rect">
            <a:avLst/>
          </a:prstGeom>
          <a:noFill/>
          <a:ln>
            <a:noFill/>
          </a:ln>
        </p:spPr>
        <p:txBody>
          <a:bodyPr spcFirstLastPara="1" wrap="square" lIns="91425" tIns="45700" rIns="91425" bIns="45700" anchor="b" anchorCtr="0">
            <a:normAutofit fontScale="47500" lnSpcReduction="20000"/>
          </a:bodyPr>
          <a:lstStyle/>
          <a:p>
            <a:pPr marL="0" marR="0" lvl="0" indent="0" algn="l" rtl="0">
              <a:lnSpc>
                <a:spcPct val="90000"/>
              </a:lnSpc>
              <a:spcBef>
                <a:spcPts val="0"/>
              </a:spcBef>
              <a:spcAft>
                <a:spcPts val="0"/>
              </a:spcAft>
              <a:buClr>
                <a:schemeClr val="dk1"/>
              </a:buClr>
              <a:buSzPct val="100000"/>
              <a:buFont typeface="Arial"/>
              <a:buNone/>
            </a:pPr>
            <a:endParaRPr sz="2800" b="1" i="0" u="none" strike="noStrike" cap="none">
              <a:solidFill>
                <a:schemeClr val="dk1"/>
              </a:solidFill>
              <a:latin typeface="Arial"/>
              <a:ea typeface="Arial"/>
              <a:cs typeface="Arial"/>
              <a:sym typeface="Arial"/>
            </a:endParaRPr>
          </a:p>
        </p:txBody>
      </p:sp>
      <p:pic>
        <p:nvPicPr>
          <p:cNvPr id="874" name="Google Shape;874;p19"/>
          <p:cNvPicPr preferRelativeResize="0"/>
          <p:nvPr/>
        </p:nvPicPr>
        <p:blipFill rotWithShape="1">
          <a:blip r:embed="rId6">
            <a:alphaModFix/>
          </a:blip>
          <a:srcRect/>
          <a:stretch/>
        </p:blipFill>
        <p:spPr>
          <a:xfrm>
            <a:off x="168755" y="84751"/>
            <a:ext cx="272915" cy="288267"/>
          </a:xfrm>
          <a:prstGeom prst="rect">
            <a:avLst/>
          </a:prstGeom>
          <a:noFill/>
          <a:ln>
            <a:noFill/>
          </a:ln>
        </p:spPr>
      </p:pic>
      <p:sp>
        <p:nvSpPr>
          <p:cNvPr id="875" name="Google Shape;875;p19"/>
          <p:cNvSpPr/>
          <p:nvPr/>
        </p:nvSpPr>
        <p:spPr>
          <a:xfrm>
            <a:off x="-2186458" y="85223"/>
            <a:ext cx="1898400" cy="435300"/>
          </a:xfrm>
          <a:prstGeom prst="roundRect">
            <a:avLst>
              <a:gd name="adj" fmla="val 16667"/>
            </a:avLst>
          </a:prstGeom>
          <a:solidFill>
            <a:schemeClr val="accent1"/>
          </a:solidFill>
          <a:ln w="25400" cap="flat" cmpd="sng">
            <a:solidFill>
              <a:srgbClr val="1DBA3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Javi</a:t>
            </a:r>
            <a:endParaRPr sz="1400" b="0" i="0" u="none" strike="noStrike" cap="none">
              <a:solidFill>
                <a:schemeClr val="dk1"/>
              </a:solidFill>
              <a:latin typeface="Arial"/>
              <a:ea typeface="Arial"/>
              <a:cs typeface="Arial"/>
              <a:sym typeface="Arial"/>
            </a:endParaRPr>
          </a:p>
        </p:txBody>
      </p:sp>
      <p:sp>
        <p:nvSpPr>
          <p:cNvPr id="876" name="Google Shape;876;p19"/>
          <p:cNvSpPr/>
          <p:nvPr/>
        </p:nvSpPr>
        <p:spPr>
          <a:xfrm>
            <a:off x="699520" y="2501451"/>
            <a:ext cx="4721247" cy="2037975"/>
          </a:xfrm>
          <a:prstGeom prst="rect">
            <a:avLst/>
          </a:prstGeom>
          <a:solidFill>
            <a:srgbClr val="E3E7F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i="0" u="none" strike="noStrike" cap="none">
              <a:solidFill>
                <a:srgbClr val="171616"/>
              </a:solidFill>
              <a:latin typeface="Arial"/>
              <a:ea typeface="Arial"/>
              <a:cs typeface="Arial"/>
              <a:sym typeface="Arial"/>
            </a:endParaRPr>
          </a:p>
          <a:p>
            <a:pPr marL="0" marR="0" lvl="0" indent="0" algn="ctr" rtl="0">
              <a:lnSpc>
                <a:spcPct val="100000"/>
              </a:lnSpc>
              <a:spcBef>
                <a:spcPts val="0"/>
              </a:spcBef>
              <a:spcAft>
                <a:spcPts val="0"/>
              </a:spcAft>
              <a:buNone/>
            </a:pPr>
            <a:endParaRPr sz="1600" i="0" u="none" strike="noStrike" cap="none">
              <a:solidFill>
                <a:srgbClr val="17161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600" i="0" u="none" strike="noStrike" cap="none">
              <a:solidFill>
                <a:srgbClr val="171616"/>
              </a:solidFill>
              <a:latin typeface="Arial"/>
              <a:ea typeface="Arial"/>
              <a:cs typeface="Arial"/>
              <a:sym typeface="Arial"/>
            </a:endParaRPr>
          </a:p>
        </p:txBody>
      </p:sp>
      <p:sp>
        <p:nvSpPr>
          <p:cNvPr id="877" name="Google Shape;877;p19"/>
          <p:cNvSpPr/>
          <p:nvPr/>
        </p:nvSpPr>
        <p:spPr>
          <a:xfrm>
            <a:off x="-2186458" y="656786"/>
            <a:ext cx="1898400" cy="435300"/>
          </a:xfrm>
          <a:prstGeom prst="roundRect">
            <a:avLst>
              <a:gd name="adj" fmla="val 16667"/>
            </a:avLst>
          </a:prstGeom>
          <a:solidFill>
            <a:schemeClr val="accent1"/>
          </a:solidFill>
          <a:ln w="25400" cap="flat" cmpd="sng">
            <a:solidFill>
              <a:srgbClr val="1DBA3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1 min</a:t>
            </a:r>
            <a:endParaRPr sz="1400" b="0" i="0" u="none" strike="noStrike" cap="none">
              <a:solidFill>
                <a:schemeClr val="dk1"/>
              </a:solidFill>
              <a:latin typeface="Arial"/>
              <a:ea typeface="Arial"/>
              <a:cs typeface="Arial"/>
              <a:sym typeface="Arial"/>
            </a:endParaRPr>
          </a:p>
        </p:txBody>
      </p:sp>
      <p:sp>
        <p:nvSpPr>
          <p:cNvPr id="878" name="Google Shape;878;p19"/>
          <p:cNvSpPr txBox="1"/>
          <p:nvPr/>
        </p:nvSpPr>
        <p:spPr>
          <a:xfrm>
            <a:off x="5855253" y="2012726"/>
            <a:ext cx="5032321" cy="435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800" b="1" i="0" u="none" strike="noStrike" cap="none" dirty="0">
                <a:solidFill>
                  <a:srgbClr val="253BC8"/>
                </a:solidFill>
                <a:latin typeface="Arial"/>
                <a:ea typeface="Arial"/>
                <a:cs typeface="Arial"/>
                <a:sym typeface="Arial"/>
              </a:rPr>
              <a:t>Business Case</a:t>
            </a:r>
            <a:endParaRPr sz="1800" b="1" i="0" u="none" strike="noStrike" cap="none" dirty="0">
              <a:solidFill>
                <a:srgbClr val="253BC8"/>
              </a:solidFill>
              <a:latin typeface="Arial"/>
              <a:ea typeface="Arial"/>
              <a:cs typeface="Arial"/>
              <a:sym typeface="Arial"/>
            </a:endParaRPr>
          </a:p>
        </p:txBody>
      </p:sp>
      <p:sp>
        <p:nvSpPr>
          <p:cNvPr id="879" name="Google Shape;879;p19"/>
          <p:cNvSpPr txBox="1"/>
          <p:nvPr/>
        </p:nvSpPr>
        <p:spPr>
          <a:xfrm>
            <a:off x="620342" y="643556"/>
            <a:ext cx="10951200" cy="44852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Business Impact</a:t>
            </a:r>
            <a:endParaRPr sz="3200" b="1" i="0" u="none" strike="noStrike" cap="none">
              <a:solidFill>
                <a:srgbClr val="002060"/>
              </a:solidFill>
              <a:latin typeface="Arial"/>
              <a:ea typeface="Arial"/>
              <a:cs typeface="Arial"/>
              <a:sym typeface="Arial"/>
            </a:endParaRPr>
          </a:p>
        </p:txBody>
      </p:sp>
      <p:sp>
        <p:nvSpPr>
          <p:cNvPr id="881" name="Google Shape;881;p19"/>
          <p:cNvSpPr txBox="1"/>
          <p:nvPr/>
        </p:nvSpPr>
        <p:spPr>
          <a:xfrm>
            <a:off x="1074192" y="1444731"/>
            <a:ext cx="3987585" cy="435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800" b="1" i="0" u="none" strike="noStrike" cap="none" dirty="0">
                <a:solidFill>
                  <a:srgbClr val="253BC8"/>
                </a:solidFill>
                <a:latin typeface="Arial"/>
                <a:ea typeface="Arial"/>
                <a:cs typeface="Arial"/>
                <a:sym typeface="Arial"/>
              </a:rPr>
              <a:t>Balancing Mechanism</a:t>
            </a:r>
          </a:p>
          <a:p>
            <a:pPr marL="0" marR="0" lvl="0" indent="0" algn="ctr" rtl="0">
              <a:lnSpc>
                <a:spcPct val="100000"/>
              </a:lnSpc>
              <a:spcBef>
                <a:spcPts val="0"/>
              </a:spcBef>
              <a:spcAft>
                <a:spcPts val="0"/>
              </a:spcAft>
              <a:buClr>
                <a:srgbClr val="000000"/>
              </a:buClr>
              <a:buSzPts val="1400"/>
              <a:buFont typeface="Arial"/>
              <a:buNone/>
            </a:pPr>
            <a:r>
              <a:rPr lang="en-US" sz="1800" b="1" dirty="0">
                <a:solidFill>
                  <a:srgbClr val="253BC8"/>
                </a:solidFill>
              </a:rPr>
              <a:t>Vs</a:t>
            </a:r>
          </a:p>
          <a:p>
            <a:pPr marL="0" marR="0" lvl="0" indent="0" algn="ctr" rtl="0">
              <a:lnSpc>
                <a:spcPct val="100000"/>
              </a:lnSpc>
              <a:spcBef>
                <a:spcPts val="0"/>
              </a:spcBef>
              <a:spcAft>
                <a:spcPts val="0"/>
              </a:spcAft>
              <a:buClr>
                <a:srgbClr val="000000"/>
              </a:buClr>
              <a:buSzPts val="1400"/>
              <a:buFont typeface="Arial"/>
              <a:buNone/>
            </a:pPr>
            <a:r>
              <a:rPr lang="en-US" sz="1800" b="1" i="0" u="none" strike="noStrike" cap="none" dirty="0">
                <a:solidFill>
                  <a:srgbClr val="253BC8"/>
                </a:solidFill>
                <a:latin typeface="Arial"/>
                <a:ea typeface="Arial"/>
                <a:cs typeface="Arial"/>
                <a:sym typeface="Arial"/>
              </a:rPr>
              <a:t>Alternative Markets</a:t>
            </a:r>
            <a:endParaRPr sz="1800" b="1" i="0" u="none" strike="noStrike" cap="none" dirty="0">
              <a:solidFill>
                <a:srgbClr val="253BC8"/>
              </a:solidFill>
              <a:latin typeface="Arial"/>
              <a:ea typeface="Arial"/>
              <a:cs typeface="Arial"/>
              <a:sym typeface="Arial"/>
            </a:endParaRPr>
          </a:p>
        </p:txBody>
      </p:sp>
      <p:grpSp>
        <p:nvGrpSpPr>
          <p:cNvPr id="4" name="Group 3">
            <a:extLst>
              <a:ext uri="{FF2B5EF4-FFF2-40B4-BE49-F238E27FC236}">
                <a16:creationId xmlns:a16="http://schemas.microsoft.com/office/drawing/2014/main" id="{AB180E1F-A947-E522-9511-023432D4A0BD}"/>
              </a:ext>
            </a:extLst>
          </p:cNvPr>
          <p:cNvGrpSpPr/>
          <p:nvPr/>
        </p:nvGrpSpPr>
        <p:grpSpPr>
          <a:xfrm>
            <a:off x="2815007" y="5340602"/>
            <a:ext cx="5553469" cy="722398"/>
            <a:chOff x="1440237" y="5335208"/>
            <a:chExt cx="5553469" cy="722398"/>
          </a:xfrm>
        </p:grpSpPr>
        <p:pic>
          <p:nvPicPr>
            <p:cNvPr id="883" name="Google Shape;883;p19" descr="A battery with a lightning bolt and red and blue lights&#10;&#10;Description automatically generated"/>
            <p:cNvPicPr preferRelativeResize="0"/>
            <p:nvPr/>
          </p:nvPicPr>
          <p:blipFill rotWithShape="1">
            <a:blip r:embed="rId7">
              <a:alphaModFix/>
            </a:blip>
            <a:srcRect/>
            <a:stretch/>
          </p:blipFill>
          <p:spPr>
            <a:xfrm>
              <a:off x="6402216" y="5379441"/>
              <a:ext cx="591490" cy="615423"/>
            </a:xfrm>
            <a:prstGeom prst="rect">
              <a:avLst/>
            </a:prstGeom>
            <a:noFill/>
            <a:ln>
              <a:noFill/>
            </a:ln>
          </p:spPr>
        </p:pic>
        <p:pic>
          <p:nvPicPr>
            <p:cNvPr id="884" name="Google Shape;884;p19" descr="A blue water drop with a lightning bolt in the middle&#10;&#10;Description automatically generated"/>
            <p:cNvPicPr preferRelativeResize="0"/>
            <p:nvPr/>
          </p:nvPicPr>
          <p:blipFill rotWithShape="1">
            <a:blip r:embed="rId8">
              <a:alphaModFix/>
            </a:blip>
            <a:srcRect/>
            <a:stretch/>
          </p:blipFill>
          <p:spPr>
            <a:xfrm>
              <a:off x="1440237" y="5442168"/>
              <a:ext cx="564989" cy="564989"/>
            </a:xfrm>
            <a:prstGeom prst="rect">
              <a:avLst/>
            </a:prstGeom>
            <a:noFill/>
            <a:ln>
              <a:noFill/>
            </a:ln>
          </p:spPr>
        </p:pic>
        <p:pic>
          <p:nvPicPr>
            <p:cNvPr id="885" name="Google Shape;885;p19" descr="A yellow and grey nuclear power plant&#10;&#10;Description automatically generated"/>
            <p:cNvPicPr preferRelativeResize="0"/>
            <p:nvPr/>
          </p:nvPicPr>
          <p:blipFill rotWithShape="1">
            <a:blip r:embed="rId9">
              <a:alphaModFix/>
            </a:blip>
            <a:srcRect/>
            <a:stretch/>
          </p:blipFill>
          <p:spPr>
            <a:xfrm>
              <a:off x="2260995" y="5362399"/>
              <a:ext cx="695207" cy="695207"/>
            </a:xfrm>
            <a:prstGeom prst="rect">
              <a:avLst/>
            </a:prstGeom>
            <a:noFill/>
            <a:ln>
              <a:noFill/>
            </a:ln>
          </p:spPr>
        </p:pic>
        <p:pic>
          <p:nvPicPr>
            <p:cNvPr id="886" name="Google Shape;886;p19" descr="A cartoon of a factory with smoke coming out of it&#10;&#10;Description automatically generated"/>
            <p:cNvPicPr preferRelativeResize="0"/>
            <p:nvPr/>
          </p:nvPicPr>
          <p:blipFill rotWithShape="1">
            <a:blip r:embed="rId10">
              <a:alphaModFix/>
            </a:blip>
            <a:srcRect/>
            <a:stretch/>
          </p:blipFill>
          <p:spPr>
            <a:xfrm>
              <a:off x="5583840" y="5404468"/>
              <a:ext cx="634689" cy="643349"/>
            </a:xfrm>
            <a:prstGeom prst="rect">
              <a:avLst/>
            </a:prstGeom>
            <a:noFill/>
            <a:ln>
              <a:noFill/>
            </a:ln>
          </p:spPr>
        </p:pic>
        <p:pic>
          <p:nvPicPr>
            <p:cNvPr id="887" name="Google Shape;887;p19" descr="A red and yellow gas container&#10;&#10;Description automatically generated"/>
            <p:cNvPicPr preferRelativeResize="0"/>
            <p:nvPr/>
          </p:nvPicPr>
          <p:blipFill rotWithShape="1">
            <a:blip r:embed="rId11">
              <a:alphaModFix/>
            </a:blip>
            <a:srcRect/>
            <a:stretch/>
          </p:blipFill>
          <p:spPr>
            <a:xfrm>
              <a:off x="4053727" y="5362399"/>
              <a:ext cx="649511" cy="649511"/>
            </a:xfrm>
            <a:prstGeom prst="rect">
              <a:avLst/>
            </a:prstGeom>
            <a:noFill/>
            <a:ln>
              <a:noFill/>
            </a:ln>
          </p:spPr>
        </p:pic>
        <p:pic>
          <p:nvPicPr>
            <p:cNvPr id="888" name="Google Shape;888;p19"/>
            <p:cNvPicPr preferRelativeResize="0"/>
            <p:nvPr/>
          </p:nvPicPr>
          <p:blipFill rotWithShape="1">
            <a:blip r:embed="rId12">
              <a:alphaModFix/>
            </a:blip>
            <a:srcRect/>
            <a:stretch/>
          </p:blipFill>
          <p:spPr>
            <a:xfrm>
              <a:off x="3214669" y="5335208"/>
              <a:ext cx="695208" cy="671949"/>
            </a:xfrm>
            <a:prstGeom prst="rect">
              <a:avLst/>
            </a:prstGeom>
            <a:noFill/>
            <a:ln>
              <a:noFill/>
            </a:ln>
          </p:spPr>
        </p:pic>
        <p:pic>
          <p:nvPicPr>
            <p:cNvPr id="889" name="Google Shape;889;p19" descr="A sun and solar panels&#10;&#10;Description automatically generated"/>
            <p:cNvPicPr preferRelativeResize="0"/>
            <p:nvPr/>
          </p:nvPicPr>
          <p:blipFill rotWithShape="1">
            <a:blip r:embed="rId13">
              <a:alphaModFix/>
            </a:blip>
            <a:srcRect/>
            <a:stretch/>
          </p:blipFill>
          <p:spPr>
            <a:xfrm>
              <a:off x="4743522" y="5358838"/>
              <a:ext cx="656631" cy="656631"/>
            </a:xfrm>
            <a:prstGeom prst="rect">
              <a:avLst/>
            </a:prstGeom>
            <a:noFill/>
            <a:ln>
              <a:noFill/>
            </a:ln>
          </p:spPr>
        </p:pic>
      </p:grpSp>
      <p:sp>
        <p:nvSpPr>
          <p:cNvPr id="890" name="Google Shape;890;p19"/>
          <p:cNvSpPr txBox="1"/>
          <p:nvPr/>
        </p:nvSpPr>
        <p:spPr>
          <a:xfrm>
            <a:off x="3635765" y="4760082"/>
            <a:ext cx="3850198" cy="435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2400" b="1" i="0" u="none" strike="noStrike" cap="none" dirty="0">
                <a:solidFill>
                  <a:srgbClr val="253BC8"/>
                </a:solidFill>
                <a:latin typeface="Arial"/>
                <a:ea typeface="Arial"/>
                <a:cs typeface="Arial"/>
                <a:sym typeface="Arial"/>
              </a:rPr>
              <a:t>Technology Type:</a:t>
            </a:r>
            <a:endParaRPr sz="2400" b="1" i="0" u="none" strike="noStrike" cap="none" dirty="0">
              <a:solidFill>
                <a:srgbClr val="253BC8"/>
              </a:solidFill>
              <a:latin typeface="Arial"/>
              <a:ea typeface="Arial"/>
              <a:cs typeface="Arial"/>
              <a:sym typeface="Arial"/>
            </a:endParaRPr>
          </a:p>
        </p:txBody>
      </p:sp>
      <p:sp>
        <p:nvSpPr>
          <p:cNvPr id="891" name="Google Shape;891;p19"/>
          <p:cNvSpPr txBox="1"/>
          <p:nvPr/>
        </p:nvSpPr>
        <p:spPr>
          <a:xfrm>
            <a:off x="694590" y="3791703"/>
            <a:ext cx="4705563" cy="369332"/>
          </a:xfrm>
          <a:prstGeom prst="rect">
            <a:avLst/>
          </a:prstGeom>
          <a:noFill/>
          <a:ln>
            <a:noFill/>
          </a:ln>
        </p:spPr>
        <p:txBody>
          <a:bodyPr spcFirstLastPara="1" wrap="square" lIns="91425" tIns="45700" rIns="91425" bIns="45700" anchor="t" anchorCtr="0">
            <a:spAutoFit/>
          </a:bodyPr>
          <a:lstStyle/>
          <a:p>
            <a:pPr lvl="0" algn="ctr"/>
            <a:r>
              <a:rPr lang="en-US" sz="1800" b="1" i="0" u="none" strike="noStrike" cap="none" dirty="0">
                <a:solidFill>
                  <a:srgbClr val="171616"/>
                </a:solidFill>
                <a:latin typeface="Arial"/>
                <a:ea typeface="Arial"/>
                <a:cs typeface="Arial"/>
                <a:sym typeface="Arial"/>
              </a:rPr>
              <a:t>Marginal Increase Avg </a:t>
            </a:r>
            <a:r>
              <a:rPr lang="en-US" sz="1800" dirty="0"/>
              <a:t>≈ </a:t>
            </a:r>
            <a:r>
              <a:rPr lang="en-US" sz="1800" b="1" dirty="0"/>
              <a:t>50%</a:t>
            </a:r>
            <a:r>
              <a:rPr lang="en-US" sz="1800" b="1" i="0" u="none" strike="noStrike" cap="none" dirty="0">
                <a:solidFill>
                  <a:srgbClr val="171616"/>
                </a:solidFill>
                <a:sym typeface="Arial"/>
              </a:rPr>
              <a:t> </a:t>
            </a:r>
            <a:endParaRPr sz="1800" b="1" i="0" u="none" strike="noStrike" cap="none" dirty="0">
              <a:solidFill>
                <a:srgbClr val="000000"/>
              </a:solidFill>
              <a:sym typeface="Arial"/>
            </a:endParaRPr>
          </a:p>
        </p:txBody>
      </p:sp>
      <p:sp>
        <p:nvSpPr>
          <p:cNvPr id="893" name="Google Shape;893;p19"/>
          <p:cNvSpPr txBox="1"/>
          <p:nvPr/>
        </p:nvSpPr>
        <p:spPr>
          <a:xfrm>
            <a:off x="704867" y="2748655"/>
            <a:ext cx="4715900" cy="369291"/>
          </a:xfrm>
          <a:prstGeom prst="rect">
            <a:avLst/>
          </a:prstGeom>
          <a:noFill/>
          <a:ln>
            <a:noFill/>
          </a:ln>
        </p:spPr>
        <p:txBody>
          <a:bodyPr spcFirstLastPara="1" wrap="square" lIns="91425" tIns="45700" rIns="91425" bIns="45700" anchor="t" anchorCtr="0">
            <a:spAutoFit/>
          </a:bodyPr>
          <a:lstStyle/>
          <a:p>
            <a:pPr lvl="0" algn="ctr"/>
            <a:r>
              <a:rPr lang="en-US" sz="1800" b="1" i="0" u="none" strike="noStrike" cap="none" dirty="0">
                <a:solidFill>
                  <a:srgbClr val="171616"/>
                </a:solidFill>
                <a:sym typeface="Arial"/>
              </a:rPr>
              <a:t>Wholesale Market Avg  </a:t>
            </a:r>
            <a:r>
              <a:rPr lang="en-US" sz="1800" b="1" i="0" u="none" strike="noStrike" cap="none" dirty="0">
                <a:solidFill>
                  <a:srgbClr val="000000"/>
                </a:solidFill>
                <a:sym typeface="Arial"/>
              </a:rPr>
              <a:t>≈</a:t>
            </a:r>
            <a:r>
              <a:rPr lang="en-US" sz="1800" b="1" i="0" u="none" strike="noStrike" cap="none" dirty="0">
                <a:solidFill>
                  <a:srgbClr val="171616"/>
                </a:solidFill>
                <a:sym typeface="Arial"/>
              </a:rPr>
              <a:t> </a:t>
            </a:r>
            <a:r>
              <a:rPr lang="en-US" sz="1800" b="1" dirty="0">
                <a:solidFill>
                  <a:srgbClr val="171616"/>
                </a:solidFill>
              </a:rPr>
              <a:t>86</a:t>
            </a:r>
            <a:r>
              <a:rPr lang="en-US" sz="1800" b="1" dirty="0"/>
              <a:t> £/</a:t>
            </a:r>
            <a:r>
              <a:rPr lang="en-US" sz="1800" b="1" dirty="0" err="1"/>
              <a:t>mwh</a:t>
            </a:r>
            <a:endParaRPr sz="1800" b="1" i="0" u="none" strike="noStrike" cap="none" dirty="0">
              <a:solidFill>
                <a:srgbClr val="000000"/>
              </a:solidFill>
              <a:sym typeface="Arial"/>
            </a:endParaRPr>
          </a:p>
        </p:txBody>
      </p:sp>
      <p:sp>
        <p:nvSpPr>
          <p:cNvPr id="2" name="Google Shape;893;p19">
            <a:extLst>
              <a:ext uri="{FF2B5EF4-FFF2-40B4-BE49-F238E27FC236}">
                <a16:creationId xmlns:a16="http://schemas.microsoft.com/office/drawing/2014/main" id="{0F38A1A4-E210-E0C6-0478-28E7F0440BC9}"/>
              </a:ext>
            </a:extLst>
          </p:cNvPr>
          <p:cNvSpPr txBox="1"/>
          <p:nvPr/>
        </p:nvSpPr>
        <p:spPr>
          <a:xfrm>
            <a:off x="715204" y="3228996"/>
            <a:ext cx="4705563" cy="369291"/>
          </a:xfrm>
          <a:prstGeom prst="rect">
            <a:avLst/>
          </a:prstGeom>
          <a:noFill/>
          <a:ln>
            <a:noFill/>
          </a:ln>
        </p:spPr>
        <p:txBody>
          <a:bodyPr spcFirstLastPara="1" wrap="square" lIns="91425" tIns="45700" rIns="91425" bIns="45700" anchor="t" anchorCtr="0">
            <a:spAutoFit/>
          </a:bodyPr>
          <a:lstStyle/>
          <a:p>
            <a:pPr lvl="0" algn="ctr"/>
            <a:r>
              <a:rPr lang="en-US" sz="1800" b="1" i="0" u="none" strike="noStrike" cap="none" dirty="0">
                <a:solidFill>
                  <a:srgbClr val="171616"/>
                </a:solidFill>
                <a:latin typeface="Arial"/>
                <a:ea typeface="Arial"/>
                <a:cs typeface="Arial"/>
                <a:sym typeface="Arial"/>
              </a:rPr>
              <a:t>Balancing Mechanism avg </a:t>
            </a:r>
            <a:r>
              <a:rPr lang="en-US" sz="1800" b="0" i="0" u="none" strike="noStrike" cap="none" dirty="0">
                <a:solidFill>
                  <a:srgbClr val="000000"/>
                </a:solidFill>
                <a:latin typeface="Arial"/>
                <a:ea typeface="Arial"/>
                <a:cs typeface="Arial"/>
                <a:sym typeface="Arial"/>
              </a:rPr>
              <a:t>≈</a:t>
            </a:r>
            <a:r>
              <a:rPr lang="en-US" sz="1800" b="1" i="0" u="none" strike="noStrike" cap="none" dirty="0">
                <a:solidFill>
                  <a:srgbClr val="171616"/>
                </a:solidFill>
                <a:latin typeface="Arial"/>
                <a:ea typeface="Arial"/>
                <a:cs typeface="Arial"/>
                <a:sym typeface="Arial"/>
              </a:rPr>
              <a:t> </a:t>
            </a:r>
            <a:r>
              <a:rPr lang="en-US" sz="1800" b="1" dirty="0">
                <a:solidFill>
                  <a:srgbClr val="171616"/>
                </a:solidFill>
              </a:rPr>
              <a:t>127</a:t>
            </a:r>
            <a:r>
              <a:rPr lang="en-US" sz="1800" b="1" dirty="0"/>
              <a:t> £/</a:t>
            </a:r>
            <a:r>
              <a:rPr lang="en-US" sz="1800" b="1" dirty="0" err="1"/>
              <a:t>mwh</a:t>
            </a:r>
            <a:endParaRPr sz="1800" b="0" i="0" u="none" strike="noStrike" cap="none" dirty="0">
              <a:solidFill>
                <a:srgbClr val="000000"/>
              </a:solidFill>
              <a:latin typeface="Arial"/>
              <a:ea typeface="Arial"/>
              <a:cs typeface="Arial"/>
              <a:sym typeface="Arial"/>
            </a:endParaRPr>
          </a:p>
        </p:txBody>
      </p:sp>
      <p:sp>
        <p:nvSpPr>
          <p:cNvPr id="3" name="Google Shape;893;p19">
            <a:extLst>
              <a:ext uri="{FF2B5EF4-FFF2-40B4-BE49-F238E27FC236}">
                <a16:creationId xmlns:a16="http://schemas.microsoft.com/office/drawing/2014/main" id="{9B3D605F-2787-6590-87B7-797118F3E360}"/>
              </a:ext>
            </a:extLst>
          </p:cNvPr>
          <p:cNvSpPr txBox="1"/>
          <p:nvPr/>
        </p:nvSpPr>
        <p:spPr>
          <a:xfrm>
            <a:off x="5989818" y="2703494"/>
            <a:ext cx="4715900" cy="369291"/>
          </a:xfrm>
          <a:prstGeom prst="rect">
            <a:avLst/>
          </a:prstGeom>
          <a:noFill/>
          <a:ln>
            <a:noFill/>
          </a:ln>
        </p:spPr>
        <p:txBody>
          <a:bodyPr spcFirstLastPara="1" wrap="square" lIns="91425" tIns="45700" rIns="91425" bIns="45700" anchor="t" anchorCtr="0">
            <a:spAutoFit/>
          </a:bodyPr>
          <a:lstStyle/>
          <a:p>
            <a:pPr lvl="0" algn="ctr"/>
            <a:r>
              <a:rPr lang="en-US" sz="1800" b="1" i="0" u="none" strike="noStrike" cap="none" dirty="0">
                <a:solidFill>
                  <a:srgbClr val="171616"/>
                </a:solidFill>
                <a:sym typeface="Arial"/>
              </a:rPr>
              <a:t>Solar Power 500Mw Plant</a:t>
            </a:r>
            <a:endParaRPr sz="1800" b="1" i="0" u="none" strike="noStrike" cap="none" dirty="0">
              <a:solidFill>
                <a:srgbClr val="000000"/>
              </a:solidFill>
              <a:sym typeface="Arial"/>
            </a:endParaRPr>
          </a:p>
        </p:txBody>
      </p:sp>
      <p:sp>
        <p:nvSpPr>
          <p:cNvPr id="5" name="Google Shape;891;p19">
            <a:extLst>
              <a:ext uri="{FF2B5EF4-FFF2-40B4-BE49-F238E27FC236}">
                <a16:creationId xmlns:a16="http://schemas.microsoft.com/office/drawing/2014/main" id="{0A7C9A95-A695-9B65-8FCF-29D2038FF856}"/>
              </a:ext>
            </a:extLst>
          </p:cNvPr>
          <p:cNvSpPr txBox="1"/>
          <p:nvPr/>
        </p:nvSpPr>
        <p:spPr>
          <a:xfrm>
            <a:off x="6015694" y="3135582"/>
            <a:ext cx="4705563" cy="369332"/>
          </a:xfrm>
          <a:prstGeom prst="rect">
            <a:avLst/>
          </a:prstGeom>
          <a:noFill/>
          <a:ln>
            <a:noFill/>
          </a:ln>
        </p:spPr>
        <p:txBody>
          <a:bodyPr spcFirstLastPara="1" wrap="square" lIns="91425" tIns="45700" rIns="91425" bIns="45700" anchor="t" anchorCtr="0">
            <a:spAutoFit/>
          </a:bodyPr>
          <a:lstStyle/>
          <a:p>
            <a:pPr lvl="0" algn="ctr"/>
            <a:r>
              <a:rPr lang="en-US" sz="1800" b="1" dirty="0">
                <a:solidFill>
                  <a:srgbClr val="171616"/>
                </a:solidFill>
              </a:rPr>
              <a:t>Marginal Increase per Unit </a:t>
            </a:r>
            <a:r>
              <a:rPr lang="en-US" sz="1800" dirty="0"/>
              <a:t>≈ </a:t>
            </a:r>
            <a:r>
              <a:rPr lang="en-US" sz="1800" b="1" dirty="0">
                <a:solidFill>
                  <a:srgbClr val="171616"/>
                </a:solidFill>
              </a:rPr>
              <a:t>41</a:t>
            </a:r>
            <a:r>
              <a:rPr lang="en-US" sz="1800" b="1" dirty="0"/>
              <a:t> £/</a:t>
            </a:r>
            <a:r>
              <a:rPr lang="en-US" sz="1800" b="1" dirty="0" err="1"/>
              <a:t>mwh</a:t>
            </a:r>
            <a:r>
              <a:rPr lang="en-US" sz="1800" b="1" i="0" u="none" strike="noStrike" cap="none" dirty="0">
                <a:solidFill>
                  <a:srgbClr val="171616"/>
                </a:solidFill>
                <a:sym typeface="Arial"/>
              </a:rPr>
              <a:t> </a:t>
            </a:r>
            <a:endParaRPr sz="1800" b="1" i="0" u="none" strike="noStrike" cap="none" dirty="0">
              <a:solidFill>
                <a:srgbClr val="000000"/>
              </a:solidFil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76"/>
                                        </p:tgtEl>
                                        <p:attrNameLst>
                                          <p:attrName>style.visibility</p:attrName>
                                        </p:attrNameLst>
                                      </p:cBhvr>
                                      <p:to>
                                        <p:strVal val="visible"/>
                                      </p:to>
                                    </p:set>
                                    <p:animEffect transition="in" filter="fade">
                                      <p:cBhvr>
                                        <p:cTn id="7" dur="500"/>
                                        <p:tgtEl>
                                          <p:spTgt spid="87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81"/>
                                        </p:tgtEl>
                                        <p:attrNameLst>
                                          <p:attrName>style.visibility</p:attrName>
                                        </p:attrNameLst>
                                      </p:cBhvr>
                                      <p:to>
                                        <p:strVal val="visible"/>
                                      </p:to>
                                    </p:set>
                                    <p:animEffect transition="in" filter="fade">
                                      <p:cBhvr>
                                        <p:cTn id="10" dur="500"/>
                                        <p:tgtEl>
                                          <p:spTgt spid="88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91"/>
                                        </p:tgtEl>
                                        <p:attrNameLst>
                                          <p:attrName>style.visibility</p:attrName>
                                        </p:attrNameLst>
                                      </p:cBhvr>
                                      <p:to>
                                        <p:strVal val="visible"/>
                                      </p:to>
                                    </p:set>
                                    <p:animEffect transition="in" filter="fade">
                                      <p:cBhvr>
                                        <p:cTn id="13" dur="500"/>
                                        <p:tgtEl>
                                          <p:spTgt spid="89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93"/>
                                        </p:tgtEl>
                                        <p:attrNameLst>
                                          <p:attrName>style.visibility</p:attrName>
                                        </p:attrNameLst>
                                      </p:cBhvr>
                                      <p:to>
                                        <p:strVal val="visible"/>
                                      </p:to>
                                    </p:set>
                                    <p:animEffect transition="in" filter="fade">
                                      <p:cBhvr>
                                        <p:cTn id="16" dur="500"/>
                                        <p:tgtEl>
                                          <p:spTgt spid="89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62"/>
                                        </p:tgtEl>
                                        <p:attrNameLst>
                                          <p:attrName>style.visibility</p:attrName>
                                        </p:attrNameLst>
                                      </p:cBhvr>
                                      <p:to>
                                        <p:strVal val="visible"/>
                                      </p:to>
                                    </p:set>
                                    <p:animEffect transition="in" filter="fade">
                                      <p:cBhvr>
                                        <p:cTn id="24" dur="500"/>
                                        <p:tgtEl>
                                          <p:spTgt spid="86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78"/>
                                        </p:tgtEl>
                                        <p:attrNameLst>
                                          <p:attrName>style.visibility</p:attrName>
                                        </p:attrNameLst>
                                      </p:cBhvr>
                                      <p:to>
                                        <p:strVal val="visible"/>
                                      </p:to>
                                    </p:set>
                                    <p:animEffect transition="in" filter="fade">
                                      <p:cBhvr>
                                        <p:cTn id="27" dur="500"/>
                                        <p:tgtEl>
                                          <p:spTgt spid="87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500"/>
                                        <p:tgtEl>
                                          <p:spTgt spid="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fade">
                                      <p:cBhvr>
                                        <p:cTn id="38" dur="500"/>
                                        <p:tgtEl>
                                          <p:spTgt spid="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890"/>
                                        </p:tgtEl>
                                        <p:attrNameLst>
                                          <p:attrName>style.visibility</p:attrName>
                                        </p:attrNameLst>
                                      </p:cBhvr>
                                      <p:to>
                                        <p:strVal val="visible"/>
                                      </p:to>
                                    </p:set>
                                    <p:animEffect transition="in" filter="fade">
                                      <p:cBhvr>
                                        <p:cTn id="41" dur="500"/>
                                        <p:tgtEl>
                                          <p:spTgt spid="8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2" grpId="0" animBg="1"/>
      <p:bldP spid="876" grpId="0" animBg="1"/>
      <p:bldP spid="878" grpId="0"/>
      <p:bldP spid="881" grpId="0"/>
      <p:bldP spid="890" grpId="0"/>
      <p:bldP spid="891" grpId="0"/>
      <p:bldP spid="893" grpId="0"/>
      <p:bldP spid="2" grpId="0"/>
      <p:bldP spid="3"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3"/>
          <p:cNvSpPr/>
          <p:nvPr/>
        </p:nvSpPr>
        <p:spPr>
          <a:xfrm>
            <a:off x="0" y="-1"/>
            <a:ext cx="12192000" cy="5701005"/>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121" name="Google Shape;121;p3"/>
          <p:cNvGrpSpPr/>
          <p:nvPr/>
        </p:nvGrpSpPr>
        <p:grpSpPr>
          <a:xfrm>
            <a:off x="3876933" y="5820422"/>
            <a:ext cx="4438134" cy="879972"/>
            <a:chOff x="3870861" y="5792429"/>
            <a:chExt cx="4438134" cy="879972"/>
          </a:xfrm>
        </p:grpSpPr>
        <p:pic>
          <p:nvPicPr>
            <p:cNvPr id="122" name="Google Shape;122;p3"/>
            <p:cNvPicPr preferRelativeResize="0"/>
            <p:nvPr/>
          </p:nvPicPr>
          <p:blipFill rotWithShape="1">
            <a:blip r:embed="rId3">
              <a:alphaModFix/>
            </a:blip>
            <a:srcRect/>
            <a:stretch/>
          </p:blipFill>
          <p:spPr>
            <a:xfrm>
              <a:off x="3870861" y="5829105"/>
              <a:ext cx="1418254" cy="806620"/>
            </a:xfrm>
            <a:prstGeom prst="rect">
              <a:avLst/>
            </a:prstGeom>
            <a:noFill/>
            <a:ln>
              <a:noFill/>
            </a:ln>
          </p:spPr>
        </p:pic>
        <p:pic>
          <p:nvPicPr>
            <p:cNvPr id="123" name="Google Shape;123;p3"/>
            <p:cNvPicPr preferRelativeResize="0"/>
            <p:nvPr/>
          </p:nvPicPr>
          <p:blipFill rotWithShape="1">
            <a:blip r:embed="rId4">
              <a:alphaModFix/>
            </a:blip>
            <a:srcRect/>
            <a:stretch/>
          </p:blipFill>
          <p:spPr>
            <a:xfrm>
              <a:off x="7361933" y="5792429"/>
              <a:ext cx="947062" cy="879972"/>
            </a:xfrm>
            <a:prstGeom prst="rect">
              <a:avLst/>
            </a:prstGeom>
            <a:noFill/>
            <a:ln>
              <a:noFill/>
            </a:ln>
          </p:spPr>
        </p:pic>
        <p:pic>
          <p:nvPicPr>
            <p:cNvPr id="124" name="Google Shape;124;p3" descr="A logo on a black background&#10;&#10;Description automatically generated with medium confidence"/>
            <p:cNvPicPr preferRelativeResize="0"/>
            <p:nvPr/>
          </p:nvPicPr>
          <p:blipFill rotWithShape="1">
            <a:blip r:embed="rId5">
              <a:alphaModFix/>
            </a:blip>
            <a:srcRect t="30686" b="34811"/>
            <a:stretch/>
          </p:blipFill>
          <p:spPr>
            <a:xfrm>
              <a:off x="5366825" y="5925309"/>
              <a:ext cx="1780160" cy="614212"/>
            </a:xfrm>
            <a:prstGeom prst="rect">
              <a:avLst/>
            </a:prstGeom>
            <a:noFill/>
            <a:ln>
              <a:noFill/>
            </a:ln>
          </p:spPr>
        </p:pic>
      </p:grpSp>
      <p:sp>
        <p:nvSpPr>
          <p:cNvPr id="125" name="Google Shape;125;p3"/>
          <p:cNvSpPr txBox="1"/>
          <p:nvPr/>
        </p:nvSpPr>
        <p:spPr>
          <a:xfrm>
            <a:off x="419134" y="2266838"/>
            <a:ext cx="11062800" cy="13785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FFFFFF"/>
              </a:buClr>
              <a:buSzPts val="3200"/>
              <a:buFont typeface="Arial"/>
              <a:buNone/>
            </a:pPr>
            <a:r>
              <a:rPr lang="en-US" sz="3200" b="1" i="0" u="none" strike="noStrike" cap="none" dirty="0">
                <a:solidFill>
                  <a:schemeClr val="lt1"/>
                </a:solidFill>
                <a:latin typeface="Arial"/>
                <a:ea typeface="Arial"/>
                <a:cs typeface="Arial"/>
                <a:sym typeface="Arial"/>
              </a:rPr>
              <a:t>We have a question for you…</a:t>
            </a:r>
            <a:endParaRPr sz="3200" b="1" i="0" u="none" strike="noStrike" cap="none" dirty="0">
              <a:solidFill>
                <a:schemeClr val="l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pic>
        <p:nvPicPr>
          <p:cNvPr id="3" name="Google Shape;973;p51">
            <a:extLst>
              <a:ext uri="{FF2B5EF4-FFF2-40B4-BE49-F238E27FC236}">
                <a16:creationId xmlns:a16="http://schemas.microsoft.com/office/drawing/2014/main" id="{CC768441-005F-C916-EB78-1E578B36F89C}"/>
              </a:ext>
            </a:extLst>
          </p:cNvPr>
          <p:cNvPicPr preferRelativeResize="0"/>
          <p:nvPr/>
        </p:nvPicPr>
        <p:blipFill rotWithShape="1">
          <a:blip r:embed="rId3">
            <a:alphaModFix/>
          </a:blip>
          <a:srcRect/>
          <a:stretch/>
        </p:blipFill>
        <p:spPr>
          <a:xfrm>
            <a:off x="9734845" y="2521723"/>
            <a:ext cx="1386494" cy="1415833"/>
          </a:xfrm>
          <a:prstGeom prst="rect">
            <a:avLst/>
          </a:prstGeom>
          <a:noFill/>
          <a:ln>
            <a:noFill/>
          </a:ln>
        </p:spPr>
      </p:pic>
      <p:grpSp>
        <p:nvGrpSpPr>
          <p:cNvPr id="902" name="Google Shape;902;p28"/>
          <p:cNvGrpSpPr/>
          <p:nvPr/>
        </p:nvGrpSpPr>
        <p:grpSpPr>
          <a:xfrm>
            <a:off x="686378" y="2155003"/>
            <a:ext cx="2149275" cy="2149275"/>
            <a:chOff x="686378" y="2155003"/>
            <a:chExt cx="2149275" cy="2149275"/>
          </a:xfrm>
        </p:grpSpPr>
        <p:pic>
          <p:nvPicPr>
            <p:cNvPr id="903" name="Google Shape;903;p28"/>
            <p:cNvPicPr preferRelativeResize="0"/>
            <p:nvPr/>
          </p:nvPicPr>
          <p:blipFill rotWithShape="1">
            <a:blip r:embed="rId4">
              <a:alphaModFix/>
            </a:blip>
            <a:srcRect/>
            <a:stretch/>
          </p:blipFill>
          <p:spPr>
            <a:xfrm>
              <a:off x="686378" y="2155003"/>
              <a:ext cx="2149275" cy="2149275"/>
            </a:xfrm>
            <a:prstGeom prst="rect">
              <a:avLst/>
            </a:prstGeom>
            <a:noFill/>
            <a:ln>
              <a:noFill/>
            </a:ln>
          </p:spPr>
        </p:pic>
        <p:pic>
          <p:nvPicPr>
            <p:cNvPr id="904" name="Google Shape;904;p28"/>
            <p:cNvPicPr preferRelativeResize="0"/>
            <p:nvPr/>
          </p:nvPicPr>
          <p:blipFill rotWithShape="1">
            <a:blip r:embed="rId5">
              <a:alphaModFix/>
            </a:blip>
            <a:srcRect/>
            <a:stretch/>
          </p:blipFill>
          <p:spPr>
            <a:xfrm rot="10800000">
              <a:off x="2310477" y="3752533"/>
              <a:ext cx="507605" cy="551744"/>
            </a:xfrm>
            <a:prstGeom prst="rect">
              <a:avLst/>
            </a:prstGeom>
            <a:noFill/>
            <a:ln>
              <a:noFill/>
            </a:ln>
          </p:spPr>
        </p:pic>
      </p:grpSp>
      <p:pic>
        <p:nvPicPr>
          <p:cNvPr id="905" name="Google Shape;905;p28" descr="A red and white logo&#10;&#10;Description automatically generated with low confidence"/>
          <p:cNvPicPr preferRelativeResize="0"/>
          <p:nvPr/>
        </p:nvPicPr>
        <p:blipFill rotWithShape="1">
          <a:blip r:embed="rId6">
            <a:alphaModFix/>
          </a:blip>
          <a:srcRect l="21902" r="24531"/>
          <a:stretch/>
        </p:blipFill>
        <p:spPr>
          <a:xfrm>
            <a:off x="11748738" y="99480"/>
            <a:ext cx="274508" cy="288266"/>
          </a:xfrm>
          <a:prstGeom prst="rect">
            <a:avLst/>
          </a:prstGeom>
          <a:noFill/>
          <a:ln>
            <a:noFill/>
          </a:ln>
        </p:spPr>
      </p:pic>
      <p:pic>
        <p:nvPicPr>
          <p:cNvPr id="906" name="Google Shape;906;p28"/>
          <p:cNvPicPr preferRelativeResize="0"/>
          <p:nvPr/>
        </p:nvPicPr>
        <p:blipFill rotWithShape="1">
          <a:blip r:embed="rId7">
            <a:alphaModFix/>
          </a:blip>
          <a:srcRect/>
          <a:stretch/>
        </p:blipFill>
        <p:spPr>
          <a:xfrm>
            <a:off x="168755" y="84751"/>
            <a:ext cx="272915" cy="288267"/>
          </a:xfrm>
          <a:prstGeom prst="rect">
            <a:avLst/>
          </a:prstGeom>
          <a:noFill/>
          <a:ln>
            <a:noFill/>
          </a:ln>
        </p:spPr>
      </p:pic>
      <p:pic>
        <p:nvPicPr>
          <p:cNvPr id="907" name="Google Shape;907;p28"/>
          <p:cNvPicPr preferRelativeResize="0"/>
          <p:nvPr/>
        </p:nvPicPr>
        <p:blipFill rotWithShape="1">
          <a:blip r:embed="rId8">
            <a:alphaModFix/>
          </a:blip>
          <a:srcRect t="30313" b="31983"/>
          <a:stretch/>
        </p:blipFill>
        <p:spPr>
          <a:xfrm>
            <a:off x="11110849" y="72150"/>
            <a:ext cx="909600" cy="342924"/>
          </a:xfrm>
          <a:prstGeom prst="rect">
            <a:avLst/>
          </a:prstGeom>
          <a:noFill/>
          <a:ln>
            <a:noFill/>
          </a:ln>
        </p:spPr>
      </p:pic>
      <p:sp>
        <p:nvSpPr>
          <p:cNvPr id="908" name="Google Shape;908;p28"/>
          <p:cNvSpPr/>
          <p:nvPr/>
        </p:nvSpPr>
        <p:spPr>
          <a:xfrm>
            <a:off x="785622" y="2248149"/>
            <a:ext cx="408373" cy="418548"/>
          </a:xfrm>
          <a:prstGeom prst="ellipse">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909" name="Google Shape;909;p28"/>
          <p:cNvPicPr preferRelativeResize="0"/>
          <p:nvPr/>
        </p:nvPicPr>
        <p:blipFill rotWithShape="1">
          <a:blip r:embed="rId9">
            <a:alphaModFix/>
          </a:blip>
          <a:srcRect l="3809" t="3737"/>
          <a:stretch/>
        </p:blipFill>
        <p:spPr>
          <a:xfrm>
            <a:off x="2467645" y="2612572"/>
            <a:ext cx="408373" cy="418891"/>
          </a:xfrm>
          <a:prstGeom prst="rect">
            <a:avLst/>
          </a:prstGeom>
          <a:noFill/>
          <a:ln>
            <a:noFill/>
          </a:ln>
        </p:spPr>
      </p:pic>
      <p:sp>
        <p:nvSpPr>
          <p:cNvPr id="910" name="Google Shape;910;p28"/>
          <p:cNvSpPr txBox="1"/>
          <p:nvPr/>
        </p:nvSpPr>
        <p:spPr>
          <a:xfrm>
            <a:off x="3241962" y="1537712"/>
            <a:ext cx="6038400" cy="3586737"/>
          </a:xfrm>
          <a:prstGeom prst="rect">
            <a:avLst/>
          </a:prstGeom>
          <a:noFill/>
          <a:ln>
            <a:noFill/>
          </a:ln>
        </p:spPr>
        <p:txBody>
          <a:bodyPr spcFirstLastPara="1" wrap="square" lIns="91425" tIns="91425" rIns="91425" bIns="91425" anchor="t" anchorCtr="0">
            <a:noAutofit/>
          </a:bodyPr>
          <a:lstStyle/>
          <a:p>
            <a:pPr marL="400050" indent="-285750">
              <a:lnSpc>
                <a:spcPct val="200000"/>
              </a:lnSpc>
              <a:buClr>
                <a:srgbClr val="999999"/>
              </a:buClr>
              <a:buSzPts val="1800"/>
              <a:buFont typeface="Arial"/>
              <a:buChar char="•"/>
            </a:pPr>
            <a:r>
              <a:rPr lang="en-US" sz="1800" b="1" dirty="0">
                <a:solidFill>
                  <a:srgbClr val="002060"/>
                </a:solidFill>
                <a:highlight>
                  <a:srgbClr val="FFFFFF"/>
                </a:highlight>
              </a:rPr>
              <a:t>Model Implementation and Decision Support.</a:t>
            </a:r>
            <a:endParaRPr lang="en-US" b="1" dirty="0">
              <a:solidFill>
                <a:srgbClr val="002060"/>
              </a:solidFill>
              <a:highlight>
                <a:srgbClr val="FFFFFF"/>
              </a:highlight>
            </a:endParaRPr>
          </a:p>
          <a:p>
            <a:pPr marL="400050" marR="0" lvl="0" indent="-285750" algn="l" rtl="0">
              <a:lnSpc>
                <a:spcPct val="200000"/>
              </a:lnSpc>
              <a:spcBef>
                <a:spcPts val="0"/>
              </a:spcBef>
              <a:spcAft>
                <a:spcPts val="0"/>
              </a:spcAft>
              <a:buClr>
                <a:srgbClr val="999999"/>
              </a:buClr>
              <a:buSzPts val="1800"/>
              <a:buFont typeface="Arial"/>
              <a:buChar char="•"/>
            </a:pPr>
            <a:r>
              <a:rPr lang="en-US" sz="1800" dirty="0">
                <a:solidFill>
                  <a:srgbClr val="002060"/>
                </a:solidFill>
                <a:highlight>
                  <a:srgbClr val="FFFFFF"/>
                </a:highlight>
              </a:rPr>
              <a:t>Market Intelligence.</a:t>
            </a:r>
            <a:endParaRPr sz="1800" dirty="0">
              <a:solidFill>
                <a:srgbClr val="002060"/>
              </a:solidFill>
              <a:highlight>
                <a:srgbClr val="FFFFFF"/>
              </a:highlight>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Incorporate Real-Time Data.</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Outliers – “rare cases”.</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Not Accepted Transactions Analysis.</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Deep analysis of the type of technology.</a:t>
            </a:r>
            <a:endParaRPr sz="1800" b="0" i="0" u="none" strike="noStrike" cap="none" dirty="0">
              <a:solidFill>
                <a:srgbClr val="002060"/>
              </a:solidFill>
              <a:highlight>
                <a:srgbClr val="FFFFFF"/>
              </a:highlight>
              <a:latin typeface="Arial"/>
              <a:ea typeface="Arial"/>
              <a:cs typeface="Arial"/>
              <a:sym typeface="Arial"/>
            </a:endParaRPr>
          </a:p>
        </p:txBody>
      </p:sp>
      <p:sp>
        <p:nvSpPr>
          <p:cNvPr id="912" name="Google Shape;912;p28"/>
          <p:cNvSpPr txBox="1"/>
          <p:nvPr/>
        </p:nvSpPr>
        <p:spPr>
          <a:xfrm>
            <a:off x="520208" y="643556"/>
            <a:ext cx="11051400" cy="623619"/>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Next Steps + Recommendations</a:t>
            </a:r>
            <a:endParaRPr sz="3200" b="1" i="0" u="none" strike="noStrike" cap="none">
              <a:solidFill>
                <a:srgbClr val="002060"/>
              </a:solidFill>
              <a:latin typeface="Arial"/>
              <a:ea typeface="Arial"/>
              <a:cs typeface="Arial"/>
              <a:sym typeface="Arial"/>
            </a:endParaRPr>
          </a:p>
        </p:txBody>
      </p:sp>
      <p:pic>
        <p:nvPicPr>
          <p:cNvPr id="913" name="Google Shape;913;p28"/>
          <p:cNvPicPr preferRelativeResize="0"/>
          <p:nvPr/>
        </p:nvPicPr>
        <p:blipFill rotWithShape="1">
          <a:blip r:embed="rId10">
            <a:alphaModFix/>
          </a:blip>
          <a:srcRect/>
          <a:stretch/>
        </p:blipFill>
        <p:spPr>
          <a:xfrm>
            <a:off x="10270568" y="64334"/>
            <a:ext cx="674713" cy="38224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10"/>
                                        </p:tgtEl>
                                        <p:attrNameLst>
                                          <p:attrName>style.visibility</p:attrName>
                                        </p:attrNameLst>
                                      </p:cBhvr>
                                      <p:to>
                                        <p:strVal val="visible"/>
                                      </p:to>
                                    </p:set>
                                    <p:animEffect transition="in" filter="fade">
                                      <p:cBhvr>
                                        <p:cTn id="7" dur="500"/>
                                        <p:tgtEl>
                                          <p:spTgt spid="910"/>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pic>
        <p:nvPicPr>
          <p:cNvPr id="918" name="Google Shape;918;p48" descr="A red and white logo&#10;&#10;Description automatically generated with low confidence"/>
          <p:cNvPicPr preferRelativeResize="0"/>
          <p:nvPr/>
        </p:nvPicPr>
        <p:blipFill rotWithShape="1">
          <a:blip r:embed="rId3">
            <a:alphaModFix/>
          </a:blip>
          <a:srcRect l="21902" r="24531"/>
          <a:stretch/>
        </p:blipFill>
        <p:spPr>
          <a:xfrm>
            <a:off x="11748738" y="99480"/>
            <a:ext cx="274508" cy="288266"/>
          </a:xfrm>
          <a:prstGeom prst="rect">
            <a:avLst/>
          </a:prstGeom>
          <a:noFill/>
          <a:ln>
            <a:noFill/>
          </a:ln>
        </p:spPr>
      </p:pic>
      <p:pic>
        <p:nvPicPr>
          <p:cNvPr id="919" name="Google Shape;919;p48"/>
          <p:cNvPicPr preferRelativeResize="0"/>
          <p:nvPr/>
        </p:nvPicPr>
        <p:blipFill rotWithShape="1">
          <a:blip r:embed="rId4">
            <a:alphaModFix/>
          </a:blip>
          <a:srcRect/>
          <a:stretch/>
        </p:blipFill>
        <p:spPr>
          <a:xfrm>
            <a:off x="168755" y="84751"/>
            <a:ext cx="272915" cy="288267"/>
          </a:xfrm>
          <a:prstGeom prst="rect">
            <a:avLst/>
          </a:prstGeom>
          <a:noFill/>
          <a:ln>
            <a:noFill/>
          </a:ln>
        </p:spPr>
      </p:pic>
      <p:pic>
        <p:nvPicPr>
          <p:cNvPr id="920" name="Google Shape;920;p48"/>
          <p:cNvPicPr preferRelativeResize="0"/>
          <p:nvPr/>
        </p:nvPicPr>
        <p:blipFill rotWithShape="1">
          <a:blip r:embed="rId5">
            <a:alphaModFix/>
          </a:blip>
          <a:srcRect t="30313" b="31983"/>
          <a:stretch/>
        </p:blipFill>
        <p:spPr>
          <a:xfrm>
            <a:off x="11110849" y="72150"/>
            <a:ext cx="909600" cy="342924"/>
          </a:xfrm>
          <a:prstGeom prst="rect">
            <a:avLst/>
          </a:prstGeom>
          <a:noFill/>
          <a:ln>
            <a:noFill/>
          </a:ln>
        </p:spPr>
      </p:pic>
      <p:grpSp>
        <p:nvGrpSpPr>
          <p:cNvPr id="921" name="Google Shape;921;p48"/>
          <p:cNvGrpSpPr/>
          <p:nvPr/>
        </p:nvGrpSpPr>
        <p:grpSpPr>
          <a:xfrm>
            <a:off x="686378" y="2155003"/>
            <a:ext cx="2149275" cy="2149275"/>
            <a:chOff x="686378" y="2155003"/>
            <a:chExt cx="2149275" cy="2149275"/>
          </a:xfrm>
        </p:grpSpPr>
        <p:pic>
          <p:nvPicPr>
            <p:cNvPr id="922" name="Google Shape;922;p48"/>
            <p:cNvPicPr preferRelativeResize="0"/>
            <p:nvPr/>
          </p:nvPicPr>
          <p:blipFill rotWithShape="1">
            <a:blip r:embed="rId6">
              <a:alphaModFix/>
            </a:blip>
            <a:srcRect/>
            <a:stretch/>
          </p:blipFill>
          <p:spPr>
            <a:xfrm>
              <a:off x="686378" y="2155003"/>
              <a:ext cx="2149275" cy="2149275"/>
            </a:xfrm>
            <a:prstGeom prst="rect">
              <a:avLst/>
            </a:prstGeom>
            <a:noFill/>
            <a:ln>
              <a:noFill/>
            </a:ln>
          </p:spPr>
        </p:pic>
        <p:pic>
          <p:nvPicPr>
            <p:cNvPr id="923" name="Google Shape;923;p48"/>
            <p:cNvPicPr preferRelativeResize="0"/>
            <p:nvPr/>
          </p:nvPicPr>
          <p:blipFill rotWithShape="1">
            <a:blip r:embed="rId7">
              <a:alphaModFix/>
            </a:blip>
            <a:srcRect/>
            <a:stretch/>
          </p:blipFill>
          <p:spPr>
            <a:xfrm rot="10800000">
              <a:off x="2310477" y="3752533"/>
              <a:ext cx="507605" cy="551744"/>
            </a:xfrm>
            <a:prstGeom prst="rect">
              <a:avLst/>
            </a:prstGeom>
            <a:noFill/>
            <a:ln>
              <a:noFill/>
            </a:ln>
          </p:spPr>
        </p:pic>
      </p:grpSp>
      <p:sp>
        <p:nvSpPr>
          <p:cNvPr id="924" name="Google Shape;924;p48"/>
          <p:cNvSpPr/>
          <p:nvPr/>
        </p:nvSpPr>
        <p:spPr>
          <a:xfrm>
            <a:off x="1720804" y="2227367"/>
            <a:ext cx="408373" cy="418548"/>
          </a:xfrm>
          <a:prstGeom prst="ellipse">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925" name="Google Shape;925;p48"/>
          <p:cNvPicPr preferRelativeResize="0"/>
          <p:nvPr/>
        </p:nvPicPr>
        <p:blipFill rotWithShape="1">
          <a:blip r:embed="rId8">
            <a:alphaModFix/>
          </a:blip>
          <a:srcRect l="3809" t="3737"/>
          <a:stretch/>
        </p:blipFill>
        <p:spPr>
          <a:xfrm>
            <a:off x="2467645" y="2612572"/>
            <a:ext cx="408373" cy="418891"/>
          </a:xfrm>
          <a:prstGeom prst="rect">
            <a:avLst/>
          </a:prstGeom>
          <a:noFill/>
          <a:ln>
            <a:noFill/>
          </a:ln>
        </p:spPr>
      </p:pic>
      <p:sp>
        <p:nvSpPr>
          <p:cNvPr id="927" name="Google Shape;927;p48"/>
          <p:cNvSpPr txBox="1"/>
          <p:nvPr/>
        </p:nvSpPr>
        <p:spPr>
          <a:xfrm>
            <a:off x="520208" y="643556"/>
            <a:ext cx="11051400" cy="623619"/>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Next Steps + Recommendations</a:t>
            </a:r>
            <a:endParaRPr sz="3200" b="1" i="0" u="none" strike="noStrike" cap="none">
              <a:solidFill>
                <a:srgbClr val="002060"/>
              </a:solidFill>
              <a:latin typeface="Arial"/>
              <a:ea typeface="Arial"/>
              <a:cs typeface="Arial"/>
              <a:sym typeface="Arial"/>
            </a:endParaRPr>
          </a:p>
        </p:txBody>
      </p:sp>
      <p:pic>
        <p:nvPicPr>
          <p:cNvPr id="929" name="Google Shape;929;p48"/>
          <p:cNvPicPr preferRelativeResize="0"/>
          <p:nvPr/>
        </p:nvPicPr>
        <p:blipFill rotWithShape="1">
          <a:blip r:embed="rId9">
            <a:alphaModFix/>
          </a:blip>
          <a:srcRect/>
          <a:stretch/>
        </p:blipFill>
        <p:spPr>
          <a:xfrm>
            <a:off x="10270568" y="64334"/>
            <a:ext cx="674713" cy="382241"/>
          </a:xfrm>
          <a:prstGeom prst="rect">
            <a:avLst/>
          </a:prstGeom>
          <a:noFill/>
          <a:ln>
            <a:noFill/>
          </a:ln>
        </p:spPr>
      </p:pic>
      <p:sp>
        <p:nvSpPr>
          <p:cNvPr id="2" name="Google Shape;910;p28">
            <a:extLst>
              <a:ext uri="{FF2B5EF4-FFF2-40B4-BE49-F238E27FC236}">
                <a16:creationId xmlns:a16="http://schemas.microsoft.com/office/drawing/2014/main" id="{2A168217-EB05-EF6A-BEAF-30E25CC7AFBD}"/>
              </a:ext>
            </a:extLst>
          </p:cNvPr>
          <p:cNvSpPr txBox="1"/>
          <p:nvPr/>
        </p:nvSpPr>
        <p:spPr>
          <a:xfrm>
            <a:off x="3241962" y="1537712"/>
            <a:ext cx="6038400" cy="3586737"/>
          </a:xfrm>
          <a:prstGeom prst="rect">
            <a:avLst/>
          </a:prstGeom>
          <a:noFill/>
          <a:ln>
            <a:noFill/>
          </a:ln>
        </p:spPr>
        <p:txBody>
          <a:bodyPr spcFirstLastPara="1" wrap="square" lIns="91425" tIns="91425" rIns="91425" bIns="91425" anchor="t" anchorCtr="0">
            <a:noAutofit/>
          </a:bodyPr>
          <a:lstStyle/>
          <a:p>
            <a:pPr marL="400050" indent="-285750">
              <a:lnSpc>
                <a:spcPct val="200000"/>
              </a:lnSpc>
              <a:buClr>
                <a:srgbClr val="999999"/>
              </a:buClr>
              <a:buSzPts val="1800"/>
              <a:buFont typeface="Arial"/>
              <a:buChar char="•"/>
            </a:pPr>
            <a:r>
              <a:rPr lang="en-US" sz="1800" dirty="0">
                <a:solidFill>
                  <a:srgbClr val="002060"/>
                </a:solidFill>
                <a:highlight>
                  <a:srgbClr val="FFFFFF"/>
                </a:highlight>
              </a:rPr>
              <a:t>Model Implementation and Decision Support.</a:t>
            </a:r>
          </a:p>
          <a:p>
            <a:pPr marL="400050" marR="0" lvl="0" indent="-285750" algn="l" rtl="0">
              <a:lnSpc>
                <a:spcPct val="200000"/>
              </a:lnSpc>
              <a:spcBef>
                <a:spcPts val="0"/>
              </a:spcBef>
              <a:spcAft>
                <a:spcPts val="0"/>
              </a:spcAft>
              <a:buClr>
                <a:srgbClr val="999999"/>
              </a:buClr>
              <a:buSzPts val="1800"/>
              <a:buFont typeface="Arial"/>
              <a:buChar char="•"/>
            </a:pPr>
            <a:r>
              <a:rPr lang="en-US" sz="1800" b="1" dirty="0">
                <a:solidFill>
                  <a:srgbClr val="002060"/>
                </a:solidFill>
                <a:highlight>
                  <a:srgbClr val="FFFFFF"/>
                </a:highlight>
              </a:rPr>
              <a:t>Market Intelligence.</a:t>
            </a:r>
            <a:endParaRPr sz="1800" b="1" dirty="0">
              <a:solidFill>
                <a:srgbClr val="002060"/>
              </a:solidFill>
              <a:highlight>
                <a:srgbClr val="FFFFFF"/>
              </a:highlight>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Incorporate Real-Time Data.</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Outliers – “rare cases”.</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Not Accepted Transactions Analysis.</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Deep analysis of the type of technology.</a:t>
            </a:r>
            <a:endParaRPr sz="1800" b="0" i="0" u="none" strike="noStrike" cap="none" dirty="0">
              <a:solidFill>
                <a:srgbClr val="002060"/>
              </a:solidFill>
              <a:highlight>
                <a:srgbClr val="FFFFFF"/>
              </a:highlight>
              <a:latin typeface="Arial"/>
              <a:ea typeface="Arial"/>
              <a:cs typeface="Arial"/>
              <a:sym typeface="Arial"/>
            </a:endParaRPr>
          </a:p>
        </p:txBody>
      </p:sp>
      <p:pic>
        <p:nvPicPr>
          <p:cNvPr id="3" name="Google Shape;911;p28" descr="A blue neon light with a graph in the center&#10;&#10;Description automatically generated">
            <a:extLst>
              <a:ext uri="{FF2B5EF4-FFF2-40B4-BE49-F238E27FC236}">
                <a16:creationId xmlns:a16="http://schemas.microsoft.com/office/drawing/2014/main" id="{89D27A9B-CC01-1DEF-5859-EE804999BDB6}"/>
              </a:ext>
            </a:extLst>
          </p:cNvPr>
          <p:cNvPicPr preferRelativeResize="0"/>
          <p:nvPr/>
        </p:nvPicPr>
        <p:blipFill rotWithShape="1">
          <a:blip r:embed="rId10">
            <a:alphaModFix/>
          </a:blip>
          <a:srcRect/>
          <a:stretch/>
        </p:blipFill>
        <p:spPr>
          <a:xfrm>
            <a:off x="9646306" y="2543205"/>
            <a:ext cx="1575750" cy="15757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27"/>
                                        </p:tgtEl>
                                        <p:attrNameLst>
                                          <p:attrName>style.visibility</p:attrName>
                                        </p:attrNameLst>
                                      </p:cBhvr>
                                      <p:to>
                                        <p:strVal val="visible"/>
                                      </p:to>
                                    </p:set>
                                    <p:animEffect transition="in" filter="fade">
                                      <p:cBhvr>
                                        <p:cTn id="7" dur="500"/>
                                        <p:tgtEl>
                                          <p:spTgt spid="927"/>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pic>
        <p:nvPicPr>
          <p:cNvPr id="3" name="Google Shape;926;p48" descr="A computer with graphics and graphs&#10;&#10;Description automatically generated">
            <a:extLst>
              <a:ext uri="{FF2B5EF4-FFF2-40B4-BE49-F238E27FC236}">
                <a16:creationId xmlns:a16="http://schemas.microsoft.com/office/drawing/2014/main" id="{BAA4E010-01C2-9B0B-0609-086EA7EE59FB}"/>
              </a:ext>
            </a:extLst>
          </p:cNvPr>
          <p:cNvPicPr preferRelativeResize="0"/>
          <p:nvPr/>
        </p:nvPicPr>
        <p:blipFill rotWithShape="1">
          <a:blip r:embed="rId3">
            <a:alphaModFix/>
          </a:blip>
          <a:srcRect/>
          <a:stretch/>
        </p:blipFill>
        <p:spPr>
          <a:xfrm>
            <a:off x="9533684" y="2436641"/>
            <a:ext cx="1577165" cy="1577165"/>
          </a:xfrm>
          <a:prstGeom prst="rect">
            <a:avLst/>
          </a:prstGeom>
          <a:noFill/>
          <a:ln>
            <a:noFill/>
          </a:ln>
        </p:spPr>
      </p:pic>
      <p:pic>
        <p:nvPicPr>
          <p:cNvPr id="934" name="Google Shape;934;p49" descr="A red and white logo&#10;&#10;Description automatically generated with low confidence"/>
          <p:cNvPicPr preferRelativeResize="0"/>
          <p:nvPr/>
        </p:nvPicPr>
        <p:blipFill rotWithShape="1">
          <a:blip r:embed="rId4">
            <a:alphaModFix/>
          </a:blip>
          <a:srcRect l="21902" r="24531"/>
          <a:stretch/>
        </p:blipFill>
        <p:spPr>
          <a:xfrm>
            <a:off x="11748738" y="99480"/>
            <a:ext cx="274508" cy="288266"/>
          </a:xfrm>
          <a:prstGeom prst="rect">
            <a:avLst/>
          </a:prstGeom>
          <a:noFill/>
          <a:ln>
            <a:noFill/>
          </a:ln>
        </p:spPr>
      </p:pic>
      <p:pic>
        <p:nvPicPr>
          <p:cNvPr id="935" name="Google Shape;935;p49"/>
          <p:cNvPicPr preferRelativeResize="0"/>
          <p:nvPr/>
        </p:nvPicPr>
        <p:blipFill rotWithShape="1">
          <a:blip r:embed="rId5">
            <a:alphaModFix/>
          </a:blip>
          <a:srcRect/>
          <a:stretch/>
        </p:blipFill>
        <p:spPr>
          <a:xfrm>
            <a:off x="168755" y="84751"/>
            <a:ext cx="272915" cy="288267"/>
          </a:xfrm>
          <a:prstGeom prst="rect">
            <a:avLst/>
          </a:prstGeom>
          <a:noFill/>
          <a:ln>
            <a:noFill/>
          </a:ln>
        </p:spPr>
      </p:pic>
      <p:pic>
        <p:nvPicPr>
          <p:cNvPr id="936" name="Google Shape;936;p49"/>
          <p:cNvPicPr preferRelativeResize="0"/>
          <p:nvPr/>
        </p:nvPicPr>
        <p:blipFill rotWithShape="1">
          <a:blip r:embed="rId6">
            <a:alphaModFix/>
          </a:blip>
          <a:srcRect t="30313" b="31983"/>
          <a:stretch/>
        </p:blipFill>
        <p:spPr>
          <a:xfrm>
            <a:off x="11110849" y="72150"/>
            <a:ext cx="909600" cy="342924"/>
          </a:xfrm>
          <a:prstGeom prst="rect">
            <a:avLst/>
          </a:prstGeom>
          <a:noFill/>
          <a:ln>
            <a:noFill/>
          </a:ln>
        </p:spPr>
      </p:pic>
      <p:grpSp>
        <p:nvGrpSpPr>
          <p:cNvPr id="937" name="Google Shape;937;p49"/>
          <p:cNvGrpSpPr/>
          <p:nvPr/>
        </p:nvGrpSpPr>
        <p:grpSpPr>
          <a:xfrm>
            <a:off x="686378" y="2155003"/>
            <a:ext cx="2149275" cy="2149275"/>
            <a:chOff x="686378" y="2155003"/>
            <a:chExt cx="2149275" cy="2149275"/>
          </a:xfrm>
        </p:grpSpPr>
        <p:pic>
          <p:nvPicPr>
            <p:cNvPr id="938" name="Google Shape;938;p49"/>
            <p:cNvPicPr preferRelativeResize="0"/>
            <p:nvPr/>
          </p:nvPicPr>
          <p:blipFill rotWithShape="1">
            <a:blip r:embed="rId7">
              <a:alphaModFix/>
            </a:blip>
            <a:srcRect/>
            <a:stretch/>
          </p:blipFill>
          <p:spPr>
            <a:xfrm>
              <a:off x="686378" y="2155003"/>
              <a:ext cx="2149275" cy="2149275"/>
            </a:xfrm>
            <a:prstGeom prst="rect">
              <a:avLst/>
            </a:prstGeom>
            <a:noFill/>
            <a:ln>
              <a:noFill/>
            </a:ln>
          </p:spPr>
        </p:pic>
        <p:pic>
          <p:nvPicPr>
            <p:cNvPr id="939" name="Google Shape;939;p49"/>
            <p:cNvPicPr preferRelativeResize="0"/>
            <p:nvPr/>
          </p:nvPicPr>
          <p:blipFill rotWithShape="1">
            <a:blip r:embed="rId8">
              <a:alphaModFix/>
            </a:blip>
            <a:srcRect/>
            <a:stretch/>
          </p:blipFill>
          <p:spPr>
            <a:xfrm rot="10800000">
              <a:off x="2310477" y="3752533"/>
              <a:ext cx="507605" cy="551744"/>
            </a:xfrm>
            <a:prstGeom prst="rect">
              <a:avLst/>
            </a:prstGeom>
            <a:noFill/>
            <a:ln>
              <a:noFill/>
            </a:ln>
          </p:spPr>
        </p:pic>
      </p:grpSp>
      <p:sp>
        <p:nvSpPr>
          <p:cNvPr id="940" name="Google Shape;940;p49"/>
          <p:cNvSpPr/>
          <p:nvPr/>
        </p:nvSpPr>
        <p:spPr>
          <a:xfrm>
            <a:off x="2483491" y="2611887"/>
            <a:ext cx="408373" cy="418548"/>
          </a:xfrm>
          <a:prstGeom prst="ellipse">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42" name="Google Shape;942;p49"/>
          <p:cNvSpPr txBox="1"/>
          <p:nvPr/>
        </p:nvSpPr>
        <p:spPr>
          <a:xfrm>
            <a:off x="520208" y="643556"/>
            <a:ext cx="11051400" cy="623619"/>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Next Steps + Recommendations</a:t>
            </a:r>
            <a:endParaRPr sz="3200" b="1" i="0" u="none" strike="noStrike" cap="none">
              <a:solidFill>
                <a:srgbClr val="002060"/>
              </a:solidFill>
              <a:latin typeface="Arial"/>
              <a:ea typeface="Arial"/>
              <a:cs typeface="Arial"/>
              <a:sym typeface="Arial"/>
            </a:endParaRPr>
          </a:p>
        </p:txBody>
      </p:sp>
      <p:pic>
        <p:nvPicPr>
          <p:cNvPr id="944" name="Google Shape;944;p49"/>
          <p:cNvPicPr preferRelativeResize="0"/>
          <p:nvPr/>
        </p:nvPicPr>
        <p:blipFill rotWithShape="1">
          <a:blip r:embed="rId9">
            <a:alphaModFix/>
          </a:blip>
          <a:srcRect/>
          <a:stretch/>
        </p:blipFill>
        <p:spPr>
          <a:xfrm>
            <a:off x="10270568" y="64334"/>
            <a:ext cx="674713" cy="382241"/>
          </a:xfrm>
          <a:prstGeom prst="rect">
            <a:avLst/>
          </a:prstGeom>
          <a:noFill/>
          <a:ln>
            <a:noFill/>
          </a:ln>
        </p:spPr>
      </p:pic>
      <p:sp>
        <p:nvSpPr>
          <p:cNvPr id="2" name="Google Shape;910;p28">
            <a:extLst>
              <a:ext uri="{FF2B5EF4-FFF2-40B4-BE49-F238E27FC236}">
                <a16:creationId xmlns:a16="http://schemas.microsoft.com/office/drawing/2014/main" id="{5B394926-8020-935F-3AD4-1CCF2110AE9E}"/>
              </a:ext>
            </a:extLst>
          </p:cNvPr>
          <p:cNvSpPr txBox="1"/>
          <p:nvPr/>
        </p:nvSpPr>
        <p:spPr>
          <a:xfrm>
            <a:off x="3241962" y="1537712"/>
            <a:ext cx="6038400" cy="3586737"/>
          </a:xfrm>
          <a:prstGeom prst="rect">
            <a:avLst/>
          </a:prstGeom>
          <a:noFill/>
          <a:ln>
            <a:noFill/>
          </a:ln>
        </p:spPr>
        <p:txBody>
          <a:bodyPr spcFirstLastPara="1" wrap="square" lIns="91425" tIns="91425" rIns="91425" bIns="91425" anchor="t" anchorCtr="0">
            <a:noAutofit/>
          </a:bodyPr>
          <a:lstStyle/>
          <a:p>
            <a:pPr marL="400050" indent="-285750">
              <a:lnSpc>
                <a:spcPct val="200000"/>
              </a:lnSpc>
              <a:buClr>
                <a:srgbClr val="999999"/>
              </a:buClr>
              <a:buSzPts val="1800"/>
              <a:buFont typeface="Arial"/>
              <a:buChar char="•"/>
            </a:pPr>
            <a:r>
              <a:rPr lang="en-US" sz="1800" dirty="0">
                <a:solidFill>
                  <a:srgbClr val="002060"/>
                </a:solidFill>
                <a:highlight>
                  <a:srgbClr val="FFFFFF"/>
                </a:highlight>
              </a:rPr>
              <a:t>Model Implementation and Decision Support.</a:t>
            </a:r>
          </a:p>
          <a:p>
            <a:pPr marL="400050" marR="0" lvl="0" indent="-285750" algn="l" rtl="0">
              <a:lnSpc>
                <a:spcPct val="200000"/>
              </a:lnSpc>
              <a:spcBef>
                <a:spcPts val="0"/>
              </a:spcBef>
              <a:spcAft>
                <a:spcPts val="0"/>
              </a:spcAft>
              <a:buClr>
                <a:srgbClr val="999999"/>
              </a:buClr>
              <a:buSzPts val="1800"/>
              <a:buFont typeface="Arial"/>
              <a:buChar char="•"/>
            </a:pPr>
            <a:r>
              <a:rPr lang="en-US" sz="1800" dirty="0">
                <a:solidFill>
                  <a:srgbClr val="002060"/>
                </a:solidFill>
                <a:highlight>
                  <a:srgbClr val="FFFFFF"/>
                </a:highlight>
              </a:rPr>
              <a:t>Market Intelligence.</a:t>
            </a:r>
            <a:endParaRPr sz="1800" dirty="0">
              <a:solidFill>
                <a:srgbClr val="002060"/>
              </a:solidFill>
              <a:highlight>
                <a:srgbClr val="FFFFFF"/>
              </a:highlight>
            </a:endParaRPr>
          </a:p>
          <a:p>
            <a:pPr marL="400050" marR="0" lvl="0" indent="-285750" algn="l" rtl="0">
              <a:lnSpc>
                <a:spcPct val="200000"/>
              </a:lnSpc>
              <a:spcBef>
                <a:spcPts val="0"/>
              </a:spcBef>
              <a:spcAft>
                <a:spcPts val="0"/>
              </a:spcAft>
              <a:buClr>
                <a:srgbClr val="999999"/>
              </a:buClr>
              <a:buSzPts val="1800"/>
              <a:buFont typeface="Arial"/>
              <a:buChar char="•"/>
            </a:pPr>
            <a:r>
              <a:rPr lang="en-US" sz="1800" b="1" dirty="0">
                <a:solidFill>
                  <a:srgbClr val="002060"/>
                </a:solidFill>
                <a:highlight>
                  <a:srgbClr val="FFFFFF"/>
                </a:highlight>
              </a:rPr>
              <a:t>Incorporate Real-Time Data.</a:t>
            </a:r>
            <a:endParaRPr sz="1800" b="1" dirty="0">
              <a:solidFill>
                <a:srgbClr val="002060"/>
              </a:solidFill>
              <a:highlight>
                <a:srgbClr val="FFFFFF"/>
              </a:highlight>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Outliers – “rare cases”.</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Not Accepted Transactions Analysis.</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Deep analysis of the type of technology.</a:t>
            </a:r>
            <a:endParaRPr sz="1800" b="0" i="0" u="none" strike="noStrike" cap="none" dirty="0">
              <a:solidFill>
                <a:srgbClr val="002060"/>
              </a:solidFill>
              <a:highlight>
                <a:srgbClr val="FFFFFF"/>
              </a:highlight>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pic>
        <p:nvPicPr>
          <p:cNvPr id="3" name="Google Shape;941;p49" descr="A blue circle with black dots and yellow dots&#10;&#10;Description automatically generated">
            <a:extLst>
              <a:ext uri="{FF2B5EF4-FFF2-40B4-BE49-F238E27FC236}">
                <a16:creationId xmlns:a16="http://schemas.microsoft.com/office/drawing/2014/main" id="{8FC030C8-0BD7-DA60-F9F6-5F33FBC8866E}"/>
              </a:ext>
            </a:extLst>
          </p:cNvPr>
          <p:cNvPicPr preferRelativeResize="0"/>
          <p:nvPr/>
        </p:nvPicPr>
        <p:blipFill rotWithShape="1">
          <a:blip r:embed="rId3">
            <a:alphaModFix/>
          </a:blip>
          <a:srcRect/>
          <a:stretch/>
        </p:blipFill>
        <p:spPr>
          <a:xfrm>
            <a:off x="9573729" y="2309972"/>
            <a:ext cx="1839335" cy="1839335"/>
          </a:xfrm>
          <a:prstGeom prst="rect">
            <a:avLst/>
          </a:prstGeom>
          <a:noFill/>
          <a:ln>
            <a:noFill/>
          </a:ln>
        </p:spPr>
      </p:pic>
      <p:pic>
        <p:nvPicPr>
          <p:cNvPr id="949" name="Google Shape;949;p50" descr="A red and white logo&#10;&#10;Description automatically generated with low confidence"/>
          <p:cNvPicPr preferRelativeResize="0"/>
          <p:nvPr/>
        </p:nvPicPr>
        <p:blipFill rotWithShape="1">
          <a:blip r:embed="rId4">
            <a:alphaModFix/>
          </a:blip>
          <a:srcRect l="21902" r="24531"/>
          <a:stretch/>
        </p:blipFill>
        <p:spPr>
          <a:xfrm>
            <a:off x="11748738" y="99480"/>
            <a:ext cx="274508" cy="288266"/>
          </a:xfrm>
          <a:prstGeom prst="rect">
            <a:avLst/>
          </a:prstGeom>
          <a:noFill/>
          <a:ln>
            <a:noFill/>
          </a:ln>
        </p:spPr>
      </p:pic>
      <p:pic>
        <p:nvPicPr>
          <p:cNvPr id="950" name="Google Shape;950;p50"/>
          <p:cNvPicPr preferRelativeResize="0"/>
          <p:nvPr/>
        </p:nvPicPr>
        <p:blipFill rotWithShape="1">
          <a:blip r:embed="rId5">
            <a:alphaModFix/>
          </a:blip>
          <a:srcRect/>
          <a:stretch/>
        </p:blipFill>
        <p:spPr>
          <a:xfrm>
            <a:off x="168755" y="84751"/>
            <a:ext cx="272915" cy="288267"/>
          </a:xfrm>
          <a:prstGeom prst="rect">
            <a:avLst/>
          </a:prstGeom>
          <a:noFill/>
          <a:ln>
            <a:noFill/>
          </a:ln>
        </p:spPr>
      </p:pic>
      <p:pic>
        <p:nvPicPr>
          <p:cNvPr id="951" name="Google Shape;951;p50" descr="Gestora de fondos de inversión | Qualitas Energy"/>
          <p:cNvPicPr preferRelativeResize="0"/>
          <p:nvPr/>
        </p:nvPicPr>
        <p:blipFill rotWithShape="1">
          <a:blip r:embed="rId6">
            <a:alphaModFix/>
          </a:blip>
          <a:srcRect/>
          <a:stretch/>
        </p:blipFill>
        <p:spPr>
          <a:xfrm>
            <a:off x="10305356" y="114208"/>
            <a:ext cx="704115" cy="258810"/>
          </a:xfrm>
          <a:prstGeom prst="rect">
            <a:avLst/>
          </a:prstGeom>
          <a:noFill/>
          <a:ln>
            <a:noFill/>
          </a:ln>
        </p:spPr>
      </p:pic>
      <p:pic>
        <p:nvPicPr>
          <p:cNvPr id="952" name="Google Shape;952;p50"/>
          <p:cNvPicPr preferRelativeResize="0"/>
          <p:nvPr/>
        </p:nvPicPr>
        <p:blipFill rotWithShape="1">
          <a:blip r:embed="rId7">
            <a:alphaModFix/>
          </a:blip>
          <a:srcRect t="30313" b="31983"/>
          <a:stretch/>
        </p:blipFill>
        <p:spPr>
          <a:xfrm>
            <a:off x="11110849" y="72150"/>
            <a:ext cx="909600" cy="342924"/>
          </a:xfrm>
          <a:prstGeom prst="rect">
            <a:avLst/>
          </a:prstGeom>
          <a:noFill/>
          <a:ln>
            <a:noFill/>
          </a:ln>
        </p:spPr>
      </p:pic>
      <p:grpSp>
        <p:nvGrpSpPr>
          <p:cNvPr id="953" name="Google Shape;953;p50"/>
          <p:cNvGrpSpPr/>
          <p:nvPr/>
        </p:nvGrpSpPr>
        <p:grpSpPr>
          <a:xfrm>
            <a:off x="686378" y="2155003"/>
            <a:ext cx="2149275" cy="2149275"/>
            <a:chOff x="686378" y="2155003"/>
            <a:chExt cx="2149275" cy="2149275"/>
          </a:xfrm>
        </p:grpSpPr>
        <p:pic>
          <p:nvPicPr>
            <p:cNvPr id="954" name="Google Shape;954;p50"/>
            <p:cNvPicPr preferRelativeResize="0"/>
            <p:nvPr/>
          </p:nvPicPr>
          <p:blipFill rotWithShape="1">
            <a:blip r:embed="rId8">
              <a:alphaModFix/>
            </a:blip>
            <a:srcRect/>
            <a:stretch/>
          </p:blipFill>
          <p:spPr>
            <a:xfrm>
              <a:off x="686378" y="2155003"/>
              <a:ext cx="2149275" cy="2149275"/>
            </a:xfrm>
            <a:prstGeom prst="rect">
              <a:avLst/>
            </a:prstGeom>
            <a:noFill/>
            <a:ln>
              <a:noFill/>
            </a:ln>
          </p:spPr>
        </p:pic>
        <p:pic>
          <p:nvPicPr>
            <p:cNvPr id="955" name="Google Shape;955;p50"/>
            <p:cNvPicPr preferRelativeResize="0"/>
            <p:nvPr/>
          </p:nvPicPr>
          <p:blipFill rotWithShape="1">
            <a:blip r:embed="rId9">
              <a:alphaModFix/>
            </a:blip>
            <a:srcRect/>
            <a:stretch/>
          </p:blipFill>
          <p:spPr>
            <a:xfrm rot="10800000">
              <a:off x="2310477" y="3752533"/>
              <a:ext cx="507605" cy="551744"/>
            </a:xfrm>
            <a:prstGeom prst="rect">
              <a:avLst/>
            </a:prstGeom>
            <a:noFill/>
            <a:ln>
              <a:noFill/>
            </a:ln>
          </p:spPr>
        </p:pic>
      </p:grpSp>
      <p:sp>
        <p:nvSpPr>
          <p:cNvPr id="956" name="Google Shape;956;p50"/>
          <p:cNvSpPr/>
          <p:nvPr/>
        </p:nvSpPr>
        <p:spPr>
          <a:xfrm>
            <a:off x="1262251" y="3010452"/>
            <a:ext cx="408373" cy="418548"/>
          </a:xfrm>
          <a:prstGeom prst="ellipse">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957" name="Google Shape;957;p50"/>
          <p:cNvPicPr preferRelativeResize="0"/>
          <p:nvPr/>
        </p:nvPicPr>
        <p:blipFill rotWithShape="1">
          <a:blip r:embed="rId10">
            <a:alphaModFix/>
          </a:blip>
          <a:srcRect l="3809" t="3737"/>
          <a:stretch/>
        </p:blipFill>
        <p:spPr>
          <a:xfrm>
            <a:off x="2467645" y="2612572"/>
            <a:ext cx="408373" cy="418891"/>
          </a:xfrm>
          <a:prstGeom prst="rect">
            <a:avLst/>
          </a:prstGeom>
          <a:noFill/>
          <a:ln>
            <a:noFill/>
          </a:ln>
        </p:spPr>
      </p:pic>
      <p:sp>
        <p:nvSpPr>
          <p:cNvPr id="959" name="Google Shape;959;p50"/>
          <p:cNvSpPr txBox="1"/>
          <p:nvPr/>
        </p:nvSpPr>
        <p:spPr>
          <a:xfrm>
            <a:off x="520208" y="643556"/>
            <a:ext cx="11051400" cy="623619"/>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Next Steps + Recommendations</a:t>
            </a:r>
            <a:endParaRPr sz="3200" b="1" i="0" u="none" strike="noStrike" cap="none">
              <a:solidFill>
                <a:srgbClr val="002060"/>
              </a:solidFill>
              <a:latin typeface="Arial"/>
              <a:ea typeface="Arial"/>
              <a:cs typeface="Arial"/>
              <a:sym typeface="Arial"/>
            </a:endParaRPr>
          </a:p>
        </p:txBody>
      </p:sp>
      <p:sp>
        <p:nvSpPr>
          <p:cNvPr id="2" name="Google Shape;910;p28">
            <a:extLst>
              <a:ext uri="{FF2B5EF4-FFF2-40B4-BE49-F238E27FC236}">
                <a16:creationId xmlns:a16="http://schemas.microsoft.com/office/drawing/2014/main" id="{4EA739F5-1B3E-EA70-8198-FDF2341AC44F}"/>
              </a:ext>
            </a:extLst>
          </p:cNvPr>
          <p:cNvSpPr txBox="1"/>
          <p:nvPr/>
        </p:nvSpPr>
        <p:spPr>
          <a:xfrm>
            <a:off x="3241962" y="1537712"/>
            <a:ext cx="6038400" cy="3586737"/>
          </a:xfrm>
          <a:prstGeom prst="rect">
            <a:avLst/>
          </a:prstGeom>
          <a:noFill/>
          <a:ln>
            <a:noFill/>
          </a:ln>
        </p:spPr>
        <p:txBody>
          <a:bodyPr spcFirstLastPara="1" wrap="square" lIns="91425" tIns="91425" rIns="91425" bIns="91425" anchor="t" anchorCtr="0">
            <a:noAutofit/>
          </a:bodyPr>
          <a:lstStyle/>
          <a:p>
            <a:pPr marL="400050" indent="-285750">
              <a:lnSpc>
                <a:spcPct val="200000"/>
              </a:lnSpc>
              <a:buClr>
                <a:srgbClr val="999999"/>
              </a:buClr>
              <a:buSzPts val="1800"/>
              <a:buFont typeface="Arial"/>
              <a:buChar char="•"/>
            </a:pPr>
            <a:r>
              <a:rPr lang="en-US" sz="1800" dirty="0">
                <a:solidFill>
                  <a:srgbClr val="002060"/>
                </a:solidFill>
                <a:highlight>
                  <a:srgbClr val="FFFFFF"/>
                </a:highlight>
              </a:rPr>
              <a:t>Model Implementation and Decision Support.</a:t>
            </a:r>
          </a:p>
          <a:p>
            <a:pPr marL="400050" marR="0" lvl="0" indent="-285750" algn="l" rtl="0">
              <a:lnSpc>
                <a:spcPct val="200000"/>
              </a:lnSpc>
              <a:spcBef>
                <a:spcPts val="0"/>
              </a:spcBef>
              <a:spcAft>
                <a:spcPts val="0"/>
              </a:spcAft>
              <a:buClr>
                <a:srgbClr val="999999"/>
              </a:buClr>
              <a:buSzPts val="1800"/>
              <a:buFont typeface="Arial"/>
              <a:buChar char="•"/>
            </a:pPr>
            <a:r>
              <a:rPr lang="en-US" sz="1800" dirty="0">
                <a:solidFill>
                  <a:srgbClr val="002060"/>
                </a:solidFill>
                <a:highlight>
                  <a:srgbClr val="FFFFFF"/>
                </a:highlight>
              </a:rPr>
              <a:t>Market Intelligence.</a:t>
            </a:r>
            <a:endParaRPr sz="1800" dirty="0">
              <a:solidFill>
                <a:srgbClr val="002060"/>
              </a:solidFill>
              <a:highlight>
                <a:srgbClr val="FFFFFF"/>
              </a:highlight>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Incorporate Real-Time Data.</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1" dirty="0">
                <a:solidFill>
                  <a:srgbClr val="002060"/>
                </a:solidFill>
                <a:highlight>
                  <a:srgbClr val="FFFFFF"/>
                </a:highlight>
              </a:rPr>
              <a:t>Outliers – “rare cases”.</a:t>
            </a:r>
            <a:endParaRPr sz="1800" b="1" dirty="0">
              <a:solidFill>
                <a:srgbClr val="002060"/>
              </a:solidFill>
              <a:highlight>
                <a:srgbClr val="FFFFFF"/>
              </a:highlight>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Not Accepted Transactions Analysis.</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Deep analysis of the type of technology.</a:t>
            </a:r>
            <a:endParaRPr sz="1800" b="0" i="0" u="none" strike="noStrike" cap="none" dirty="0">
              <a:solidFill>
                <a:srgbClr val="002060"/>
              </a:solidFill>
              <a:highlight>
                <a:srgbClr val="FFFFFF"/>
              </a:highlight>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pic>
        <p:nvPicPr>
          <p:cNvPr id="965" name="Google Shape;965;p51" descr="A red and white logo&#10;&#10;Description automatically generated with low confidence"/>
          <p:cNvPicPr preferRelativeResize="0"/>
          <p:nvPr/>
        </p:nvPicPr>
        <p:blipFill rotWithShape="1">
          <a:blip r:embed="rId3">
            <a:alphaModFix/>
          </a:blip>
          <a:srcRect l="21902" r="24531"/>
          <a:stretch/>
        </p:blipFill>
        <p:spPr>
          <a:xfrm>
            <a:off x="11748738" y="99480"/>
            <a:ext cx="274508" cy="288266"/>
          </a:xfrm>
          <a:prstGeom prst="rect">
            <a:avLst/>
          </a:prstGeom>
          <a:noFill/>
          <a:ln>
            <a:noFill/>
          </a:ln>
        </p:spPr>
      </p:pic>
      <p:pic>
        <p:nvPicPr>
          <p:cNvPr id="966" name="Google Shape;966;p51"/>
          <p:cNvPicPr preferRelativeResize="0"/>
          <p:nvPr/>
        </p:nvPicPr>
        <p:blipFill rotWithShape="1">
          <a:blip r:embed="rId4">
            <a:alphaModFix/>
          </a:blip>
          <a:srcRect/>
          <a:stretch/>
        </p:blipFill>
        <p:spPr>
          <a:xfrm>
            <a:off x="168755" y="84751"/>
            <a:ext cx="272915" cy="288267"/>
          </a:xfrm>
          <a:prstGeom prst="rect">
            <a:avLst/>
          </a:prstGeom>
          <a:noFill/>
          <a:ln>
            <a:noFill/>
          </a:ln>
        </p:spPr>
      </p:pic>
      <p:pic>
        <p:nvPicPr>
          <p:cNvPr id="967" name="Google Shape;967;p51"/>
          <p:cNvPicPr preferRelativeResize="0"/>
          <p:nvPr/>
        </p:nvPicPr>
        <p:blipFill rotWithShape="1">
          <a:blip r:embed="rId5">
            <a:alphaModFix/>
          </a:blip>
          <a:srcRect t="30313" b="31983"/>
          <a:stretch/>
        </p:blipFill>
        <p:spPr>
          <a:xfrm>
            <a:off x="11110849" y="72150"/>
            <a:ext cx="909600" cy="342924"/>
          </a:xfrm>
          <a:prstGeom prst="rect">
            <a:avLst/>
          </a:prstGeom>
          <a:noFill/>
          <a:ln>
            <a:noFill/>
          </a:ln>
        </p:spPr>
      </p:pic>
      <p:grpSp>
        <p:nvGrpSpPr>
          <p:cNvPr id="968" name="Google Shape;968;p51"/>
          <p:cNvGrpSpPr/>
          <p:nvPr/>
        </p:nvGrpSpPr>
        <p:grpSpPr>
          <a:xfrm>
            <a:off x="686378" y="2155003"/>
            <a:ext cx="2149275" cy="2149275"/>
            <a:chOff x="686378" y="2155003"/>
            <a:chExt cx="2149275" cy="2149275"/>
          </a:xfrm>
        </p:grpSpPr>
        <p:pic>
          <p:nvPicPr>
            <p:cNvPr id="969" name="Google Shape;969;p51"/>
            <p:cNvPicPr preferRelativeResize="0"/>
            <p:nvPr/>
          </p:nvPicPr>
          <p:blipFill rotWithShape="1">
            <a:blip r:embed="rId6">
              <a:alphaModFix/>
            </a:blip>
            <a:srcRect/>
            <a:stretch/>
          </p:blipFill>
          <p:spPr>
            <a:xfrm>
              <a:off x="686378" y="2155003"/>
              <a:ext cx="2149275" cy="2149275"/>
            </a:xfrm>
            <a:prstGeom prst="rect">
              <a:avLst/>
            </a:prstGeom>
            <a:noFill/>
            <a:ln>
              <a:noFill/>
            </a:ln>
          </p:spPr>
        </p:pic>
        <p:pic>
          <p:nvPicPr>
            <p:cNvPr id="970" name="Google Shape;970;p51"/>
            <p:cNvPicPr preferRelativeResize="0"/>
            <p:nvPr/>
          </p:nvPicPr>
          <p:blipFill rotWithShape="1">
            <a:blip r:embed="rId7">
              <a:alphaModFix/>
            </a:blip>
            <a:srcRect/>
            <a:stretch/>
          </p:blipFill>
          <p:spPr>
            <a:xfrm rot="10800000">
              <a:off x="2310477" y="3752533"/>
              <a:ext cx="507605" cy="551744"/>
            </a:xfrm>
            <a:prstGeom prst="rect">
              <a:avLst/>
            </a:prstGeom>
            <a:noFill/>
            <a:ln>
              <a:noFill/>
            </a:ln>
          </p:spPr>
        </p:pic>
      </p:grpSp>
      <p:sp>
        <p:nvSpPr>
          <p:cNvPr id="971" name="Google Shape;971;p51"/>
          <p:cNvSpPr/>
          <p:nvPr/>
        </p:nvSpPr>
        <p:spPr>
          <a:xfrm>
            <a:off x="1394206" y="3794097"/>
            <a:ext cx="408373" cy="418548"/>
          </a:xfrm>
          <a:prstGeom prst="ellipse">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972" name="Google Shape;972;p51"/>
          <p:cNvPicPr preferRelativeResize="0"/>
          <p:nvPr/>
        </p:nvPicPr>
        <p:blipFill rotWithShape="1">
          <a:blip r:embed="rId8">
            <a:alphaModFix/>
          </a:blip>
          <a:srcRect l="3809" t="3737"/>
          <a:stretch/>
        </p:blipFill>
        <p:spPr>
          <a:xfrm>
            <a:off x="2467645" y="2612572"/>
            <a:ext cx="408373" cy="418891"/>
          </a:xfrm>
          <a:prstGeom prst="rect">
            <a:avLst/>
          </a:prstGeom>
          <a:noFill/>
          <a:ln>
            <a:noFill/>
          </a:ln>
        </p:spPr>
      </p:pic>
      <p:sp>
        <p:nvSpPr>
          <p:cNvPr id="974" name="Google Shape;974;p51"/>
          <p:cNvSpPr txBox="1"/>
          <p:nvPr/>
        </p:nvSpPr>
        <p:spPr>
          <a:xfrm>
            <a:off x="520208" y="643556"/>
            <a:ext cx="11051400" cy="623619"/>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Next Steps + Recommendations</a:t>
            </a:r>
            <a:endParaRPr sz="3200" b="1" i="0" u="none" strike="noStrike" cap="none">
              <a:solidFill>
                <a:srgbClr val="002060"/>
              </a:solidFill>
              <a:latin typeface="Arial"/>
              <a:ea typeface="Arial"/>
              <a:cs typeface="Arial"/>
              <a:sym typeface="Arial"/>
            </a:endParaRPr>
          </a:p>
        </p:txBody>
      </p:sp>
      <p:pic>
        <p:nvPicPr>
          <p:cNvPr id="976" name="Google Shape;976;p51"/>
          <p:cNvPicPr preferRelativeResize="0"/>
          <p:nvPr/>
        </p:nvPicPr>
        <p:blipFill rotWithShape="1">
          <a:blip r:embed="rId9">
            <a:alphaModFix/>
          </a:blip>
          <a:srcRect/>
          <a:stretch/>
        </p:blipFill>
        <p:spPr>
          <a:xfrm>
            <a:off x="10270568" y="64334"/>
            <a:ext cx="674713" cy="382241"/>
          </a:xfrm>
          <a:prstGeom prst="rect">
            <a:avLst/>
          </a:prstGeom>
          <a:noFill/>
          <a:ln>
            <a:noFill/>
          </a:ln>
        </p:spPr>
      </p:pic>
      <p:sp>
        <p:nvSpPr>
          <p:cNvPr id="2" name="Google Shape;910;p28">
            <a:extLst>
              <a:ext uri="{FF2B5EF4-FFF2-40B4-BE49-F238E27FC236}">
                <a16:creationId xmlns:a16="http://schemas.microsoft.com/office/drawing/2014/main" id="{7ED05B74-4234-4D30-7DC4-B307B3B91E17}"/>
              </a:ext>
            </a:extLst>
          </p:cNvPr>
          <p:cNvSpPr txBox="1"/>
          <p:nvPr/>
        </p:nvSpPr>
        <p:spPr>
          <a:xfrm>
            <a:off x="3241962" y="1537712"/>
            <a:ext cx="6038400" cy="3586737"/>
          </a:xfrm>
          <a:prstGeom prst="rect">
            <a:avLst/>
          </a:prstGeom>
          <a:noFill/>
          <a:ln>
            <a:noFill/>
          </a:ln>
        </p:spPr>
        <p:txBody>
          <a:bodyPr spcFirstLastPara="1" wrap="square" lIns="91425" tIns="91425" rIns="91425" bIns="91425" anchor="t" anchorCtr="0">
            <a:noAutofit/>
          </a:bodyPr>
          <a:lstStyle/>
          <a:p>
            <a:pPr marL="400050" indent="-285750">
              <a:lnSpc>
                <a:spcPct val="200000"/>
              </a:lnSpc>
              <a:buClr>
                <a:srgbClr val="999999"/>
              </a:buClr>
              <a:buSzPts val="1800"/>
              <a:buFont typeface="Arial"/>
              <a:buChar char="•"/>
            </a:pPr>
            <a:r>
              <a:rPr lang="en-US" sz="1800" dirty="0">
                <a:solidFill>
                  <a:srgbClr val="002060"/>
                </a:solidFill>
                <a:highlight>
                  <a:srgbClr val="FFFFFF"/>
                </a:highlight>
              </a:rPr>
              <a:t>Model Implementation and Decision Support.</a:t>
            </a:r>
          </a:p>
          <a:p>
            <a:pPr marL="400050" marR="0" lvl="0" indent="-285750" algn="l" rtl="0">
              <a:lnSpc>
                <a:spcPct val="200000"/>
              </a:lnSpc>
              <a:spcBef>
                <a:spcPts val="0"/>
              </a:spcBef>
              <a:spcAft>
                <a:spcPts val="0"/>
              </a:spcAft>
              <a:buClr>
                <a:srgbClr val="999999"/>
              </a:buClr>
              <a:buSzPts val="1800"/>
              <a:buFont typeface="Arial"/>
              <a:buChar char="•"/>
            </a:pPr>
            <a:r>
              <a:rPr lang="en-US" sz="1800" dirty="0">
                <a:solidFill>
                  <a:srgbClr val="002060"/>
                </a:solidFill>
                <a:highlight>
                  <a:srgbClr val="FFFFFF"/>
                </a:highlight>
              </a:rPr>
              <a:t>Market Intelligence.</a:t>
            </a:r>
            <a:endParaRPr sz="1800" dirty="0">
              <a:solidFill>
                <a:srgbClr val="002060"/>
              </a:solidFill>
              <a:highlight>
                <a:srgbClr val="FFFFFF"/>
              </a:highlight>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Incorporate Real-Time Data.</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Outliers – “rare cases”.</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1" dirty="0">
                <a:solidFill>
                  <a:srgbClr val="002060"/>
                </a:solidFill>
                <a:highlight>
                  <a:srgbClr val="FFFFFF"/>
                </a:highlight>
              </a:rPr>
              <a:t>Not Accepted Transactions Analysis.</a:t>
            </a:r>
            <a:endParaRPr sz="1800" b="1" dirty="0">
              <a:solidFill>
                <a:srgbClr val="002060"/>
              </a:solidFill>
              <a:highlight>
                <a:srgbClr val="FFFFFF"/>
              </a:highlight>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Deep analysis of the type of technology.</a:t>
            </a:r>
            <a:endParaRPr sz="1800" b="0" i="0" u="none" strike="noStrike" cap="none" dirty="0">
              <a:solidFill>
                <a:srgbClr val="002060"/>
              </a:solidFill>
              <a:highlight>
                <a:srgbClr val="FFFFFF"/>
              </a:highlight>
              <a:latin typeface="Arial"/>
              <a:ea typeface="Arial"/>
              <a:cs typeface="Arial"/>
              <a:sym typeface="Arial"/>
            </a:endParaRPr>
          </a:p>
        </p:txBody>
      </p:sp>
      <p:pic>
        <p:nvPicPr>
          <p:cNvPr id="3" name="Google Shape;958;p50" descr="A hand holding a magnifying glass&#10;&#10;Description automatically generated">
            <a:extLst>
              <a:ext uri="{FF2B5EF4-FFF2-40B4-BE49-F238E27FC236}">
                <a16:creationId xmlns:a16="http://schemas.microsoft.com/office/drawing/2014/main" id="{F08646A0-EB89-1090-80AF-38868A4EC670}"/>
              </a:ext>
            </a:extLst>
          </p:cNvPr>
          <p:cNvPicPr preferRelativeResize="0"/>
          <p:nvPr/>
        </p:nvPicPr>
        <p:blipFill rotWithShape="1">
          <a:blip r:embed="rId10">
            <a:alphaModFix/>
          </a:blip>
          <a:srcRect/>
          <a:stretch/>
        </p:blipFill>
        <p:spPr>
          <a:xfrm>
            <a:off x="9394660" y="2318944"/>
            <a:ext cx="1821392" cy="182139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80"/>
        <p:cNvGrpSpPr/>
        <p:nvPr/>
      </p:nvGrpSpPr>
      <p:grpSpPr>
        <a:xfrm>
          <a:off x="0" y="0"/>
          <a:ext cx="0" cy="0"/>
          <a:chOff x="0" y="0"/>
          <a:chExt cx="0" cy="0"/>
        </a:xfrm>
      </p:grpSpPr>
      <p:pic>
        <p:nvPicPr>
          <p:cNvPr id="981" name="Google Shape;981;p52" descr="A red and white logo&#10;&#10;Description automatically generated with low confidence"/>
          <p:cNvPicPr preferRelativeResize="0"/>
          <p:nvPr/>
        </p:nvPicPr>
        <p:blipFill rotWithShape="1">
          <a:blip r:embed="rId3">
            <a:alphaModFix/>
          </a:blip>
          <a:srcRect l="21902" r="24531"/>
          <a:stretch/>
        </p:blipFill>
        <p:spPr>
          <a:xfrm>
            <a:off x="11748738" y="99480"/>
            <a:ext cx="274508" cy="288266"/>
          </a:xfrm>
          <a:prstGeom prst="rect">
            <a:avLst/>
          </a:prstGeom>
          <a:noFill/>
          <a:ln>
            <a:noFill/>
          </a:ln>
        </p:spPr>
      </p:pic>
      <p:pic>
        <p:nvPicPr>
          <p:cNvPr id="982" name="Google Shape;982;p52"/>
          <p:cNvPicPr preferRelativeResize="0"/>
          <p:nvPr/>
        </p:nvPicPr>
        <p:blipFill rotWithShape="1">
          <a:blip r:embed="rId4">
            <a:alphaModFix/>
          </a:blip>
          <a:srcRect/>
          <a:stretch/>
        </p:blipFill>
        <p:spPr>
          <a:xfrm>
            <a:off x="168755" y="84751"/>
            <a:ext cx="272915" cy="288267"/>
          </a:xfrm>
          <a:prstGeom prst="rect">
            <a:avLst/>
          </a:prstGeom>
          <a:noFill/>
          <a:ln>
            <a:noFill/>
          </a:ln>
        </p:spPr>
      </p:pic>
      <p:pic>
        <p:nvPicPr>
          <p:cNvPr id="983" name="Google Shape;983;p52"/>
          <p:cNvPicPr preferRelativeResize="0"/>
          <p:nvPr/>
        </p:nvPicPr>
        <p:blipFill rotWithShape="1">
          <a:blip r:embed="rId5">
            <a:alphaModFix/>
          </a:blip>
          <a:srcRect t="30313" b="31983"/>
          <a:stretch/>
        </p:blipFill>
        <p:spPr>
          <a:xfrm>
            <a:off x="11110849" y="72150"/>
            <a:ext cx="909600" cy="342924"/>
          </a:xfrm>
          <a:prstGeom prst="rect">
            <a:avLst/>
          </a:prstGeom>
          <a:noFill/>
          <a:ln>
            <a:noFill/>
          </a:ln>
        </p:spPr>
      </p:pic>
      <p:grpSp>
        <p:nvGrpSpPr>
          <p:cNvPr id="984" name="Google Shape;984;p52"/>
          <p:cNvGrpSpPr/>
          <p:nvPr/>
        </p:nvGrpSpPr>
        <p:grpSpPr>
          <a:xfrm>
            <a:off x="686378" y="2155003"/>
            <a:ext cx="2149275" cy="2149275"/>
            <a:chOff x="686378" y="2155003"/>
            <a:chExt cx="2149275" cy="2149275"/>
          </a:xfrm>
        </p:grpSpPr>
        <p:pic>
          <p:nvPicPr>
            <p:cNvPr id="985" name="Google Shape;985;p52"/>
            <p:cNvPicPr preferRelativeResize="0"/>
            <p:nvPr/>
          </p:nvPicPr>
          <p:blipFill rotWithShape="1">
            <a:blip r:embed="rId6">
              <a:alphaModFix/>
            </a:blip>
            <a:srcRect/>
            <a:stretch/>
          </p:blipFill>
          <p:spPr>
            <a:xfrm>
              <a:off x="686378" y="2155003"/>
              <a:ext cx="2149275" cy="2149275"/>
            </a:xfrm>
            <a:prstGeom prst="rect">
              <a:avLst/>
            </a:prstGeom>
            <a:noFill/>
            <a:ln>
              <a:noFill/>
            </a:ln>
          </p:spPr>
        </p:pic>
        <p:sp>
          <p:nvSpPr>
            <p:cNvPr id="986" name="Google Shape;986;p52"/>
            <p:cNvSpPr/>
            <p:nvPr/>
          </p:nvSpPr>
          <p:spPr>
            <a:xfrm>
              <a:off x="2325949" y="3789467"/>
              <a:ext cx="408373" cy="418548"/>
            </a:xfrm>
            <a:prstGeom prst="ellipse">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pic>
        <p:nvPicPr>
          <p:cNvPr id="987" name="Google Shape;987;p52"/>
          <p:cNvPicPr preferRelativeResize="0"/>
          <p:nvPr/>
        </p:nvPicPr>
        <p:blipFill rotWithShape="1">
          <a:blip r:embed="rId7">
            <a:alphaModFix/>
          </a:blip>
          <a:srcRect l="3809" t="3737"/>
          <a:stretch/>
        </p:blipFill>
        <p:spPr>
          <a:xfrm>
            <a:off x="2467645" y="2612572"/>
            <a:ext cx="408373" cy="418891"/>
          </a:xfrm>
          <a:prstGeom prst="rect">
            <a:avLst/>
          </a:prstGeom>
          <a:noFill/>
          <a:ln>
            <a:noFill/>
          </a:ln>
        </p:spPr>
      </p:pic>
      <p:pic>
        <p:nvPicPr>
          <p:cNvPr id="988" name="Google Shape;988;p52"/>
          <p:cNvPicPr preferRelativeResize="0"/>
          <p:nvPr/>
        </p:nvPicPr>
        <p:blipFill rotWithShape="1">
          <a:blip r:embed="rId8">
            <a:alphaModFix/>
          </a:blip>
          <a:srcRect/>
          <a:stretch/>
        </p:blipFill>
        <p:spPr>
          <a:xfrm>
            <a:off x="9381499" y="2447741"/>
            <a:ext cx="1729350" cy="1683167"/>
          </a:xfrm>
          <a:prstGeom prst="rect">
            <a:avLst/>
          </a:prstGeom>
          <a:noFill/>
          <a:ln>
            <a:noFill/>
          </a:ln>
        </p:spPr>
      </p:pic>
      <p:sp>
        <p:nvSpPr>
          <p:cNvPr id="989" name="Google Shape;989;p52"/>
          <p:cNvSpPr txBox="1"/>
          <p:nvPr/>
        </p:nvSpPr>
        <p:spPr>
          <a:xfrm>
            <a:off x="520208" y="643556"/>
            <a:ext cx="11051400" cy="623619"/>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Next Steps + Recommendations</a:t>
            </a:r>
            <a:endParaRPr sz="3200" b="1" i="0" u="none" strike="noStrike" cap="none">
              <a:solidFill>
                <a:srgbClr val="002060"/>
              </a:solidFill>
              <a:latin typeface="Arial"/>
              <a:ea typeface="Arial"/>
              <a:cs typeface="Arial"/>
              <a:sym typeface="Arial"/>
            </a:endParaRPr>
          </a:p>
        </p:txBody>
      </p:sp>
      <p:pic>
        <p:nvPicPr>
          <p:cNvPr id="991" name="Google Shape;991;p52"/>
          <p:cNvPicPr preferRelativeResize="0"/>
          <p:nvPr/>
        </p:nvPicPr>
        <p:blipFill rotWithShape="1">
          <a:blip r:embed="rId9">
            <a:alphaModFix/>
          </a:blip>
          <a:srcRect/>
          <a:stretch/>
        </p:blipFill>
        <p:spPr>
          <a:xfrm>
            <a:off x="10270568" y="64334"/>
            <a:ext cx="674713" cy="382241"/>
          </a:xfrm>
          <a:prstGeom prst="rect">
            <a:avLst/>
          </a:prstGeom>
          <a:noFill/>
          <a:ln>
            <a:noFill/>
          </a:ln>
        </p:spPr>
      </p:pic>
      <p:sp>
        <p:nvSpPr>
          <p:cNvPr id="2" name="Google Shape;910;p28">
            <a:extLst>
              <a:ext uri="{FF2B5EF4-FFF2-40B4-BE49-F238E27FC236}">
                <a16:creationId xmlns:a16="http://schemas.microsoft.com/office/drawing/2014/main" id="{6589703E-AB63-2D35-D33D-AC89622DE97C}"/>
              </a:ext>
            </a:extLst>
          </p:cNvPr>
          <p:cNvSpPr txBox="1"/>
          <p:nvPr/>
        </p:nvSpPr>
        <p:spPr>
          <a:xfrm>
            <a:off x="3241962" y="1537712"/>
            <a:ext cx="6038400" cy="3586737"/>
          </a:xfrm>
          <a:prstGeom prst="rect">
            <a:avLst/>
          </a:prstGeom>
          <a:noFill/>
          <a:ln>
            <a:noFill/>
          </a:ln>
        </p:spPr>
        <p:txBody>
          <a:bodyPr spcFirstLastPara="1" wrap="square" lIns="91425" tIns="91425" rIns="91425" bIns="91425" anchor="t" anchorCtr="0">
            <a:noAutofit/>
          </a:bodyPr>
          <a:lstStyle/>
          <a:p>
            <a:pPr marL="400050" indent="-285750">
              <a:lnSpc>
                <a:spcPct val="200000"/>
              </a:lnSpc>
              <a:buClr>
                <a:srgbClr val="999999"/>
              </a:buClr>
              <a:buSzPts val="1800"/>
              <a:buFont typeface="Arial"/>
              <a:buChar char="•"/>
            </a:pPr>
            <a:r>
              <a:rPr lang="en-US" sz="1800" dirty="0">
                <a:solidFill>
                  <a:srgbClr val="002060"/>
                </a:solidFill>
                <a:highlight>
                  <a:srgbClr val="FFFFFF"/>
                </a:highlight>
              </a:rPr>
              <a:t>Model Implementation and Decision Support.</a:t>
            </a:r>
          </a:p>
          <a:p>
            <a:pPr marL="400050" marR="0" lvl="0" indent="-285750" algn="l" rtl="0">
              <a:lnSpc>
                <a:spcPct val="200000"/>
              </a:lnSpc>
              <a:spcBef>
                <a:spcPts val="0"/>
              </a:spcBef>
              <a:spcAft>
                <a:spcPts val="0"/>
              </a:spcAft>
              <a:buClr>
                <a:srgbClr val="999999"/>
              </a:buClr>
              <a:buSzPts val="1800"/>
              <a:buFont typeface="Arial"/>
              <a:buChar char="•"/>
            </a:pPr>
            <a:r>
              <a:rPr lang="en-US" sz="1800" dirty="0">
                <a:solidFill>
                  <a:srgbClr val="002060"/>
                </a:solidFill>
                <a:highlight>
                  <a:srgbClr val="FFFFFF"/>
                </a:highlight>
              </a:rPr>
              <a:t>Market Intelligence.</a:t>
            </a:r>
            <a:endParaRPr sz="1800" dirty="0">
              <a:solidFill>
                <a:srgbClr val="002060"/>
              </a:solidFill>
              <a:highlight>
                <a:srgbClr val="FFFFFF"/>
              </a:highlight>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Incorporate Real-Time Data.</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Outliers – “rare cases”.</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0" i="0" u="none" strike="noStrike" cap="none" dirty="0">
                <a:solidFill>
                  <a:srgbClr val="002060"/>
                </a:solidFill>
                <a:highlight>
                  <a:srgbClr val="FFFFFF"/>
                </a:highlight>
                <a:latin typeface="Arial"/>
                <a:ea typeface="Arial"/>
                <a:cs typeface="Arial"/>
                <a:sym typeface="Arial"/>
              </a:rPr>
              <a:t>Not Accepted </a:t>
            </a:r>
            <a:r>
              <a:rPr lang="en-US" sz="1800" dirty="0">
                <a:solidFill>
                  <a:srgbClr val="002060"/>
                </a:solidFill>
                <a:highlight>
                  <a:srgbClr val="FFFFFF"/>
                </a:highlight>
              </a:rPr>
              <a:t>Transactions</a:t>
            </a:r>
            <a:r>
              <a:rPr lang="en-US" sz="1800" b="0" i="0" u="none" strike="noStrike" cap="none" dirty="0">
                <a:solidFill>
                  <a:srgbClr val="002060"/>
                </a:solidFill>
                <a:highlight>
                  <a:srgbClr val="FFFFFF"/>
                </a:highlight>
                <a:latin typeface="Arial"/>
                <a:ea typeface="Arial"/>
                <a:cs typeface="Arial"/>
                <a:sym typeface="Arial"/>
              </a:rPr>
              <a:t> Analysis.</a:t>
            </a:r>
            <a:endParaRPr sz="1400" b="0" i="0" u="none" strike="noStrike" cap="none" dirty="0">
              <a:solidFill>
                <a:srgbClr val="002060"/>
              </a:solidFill>
              <a:latin typeface="Arial"/>
              <a:ea typeface="Arial"/>
              <a:cs typeface="Arial"/>
              <a:sym typeface="Arial"/>
            </a:endParaRPr>
          </a:p>
          <a:p>
            <a:pPr marL="400050" marR="0" lvl="0" indent="-285750" algn="l" rtl="0">
              <a:lnSpc>
                <a:spcPct val="200000"/>
              </a:lnSpc>
              <a:spcBef>
                <a:spcPts val="0"/>
              </a:spcBef>
              <a:spcAft>
                <a:spcPts val="0"/>
              </a:spcAft>
              <a:buClr>
                <a:srgbClr val="999999"/>
              </a:buClr>
              <a:buSzPts val="1800"/>
              <a:buFont typeface="Arial"/>
              <a:buChar char="•"/>
            </a:pPr>
            <a:r>
              <a:rPr lang="en-US" sz="1800" b="1" dirty="0">
                <a:solidFill>
                  <a:srgbClr val="002060"/>
                </a:solidFill>
                <a:highlight>
                  <a:srgbClr val="FFFFFF"/>
                </a:highlight>
              </a:rPr>
              <a:t>Deep analysis of the type of technology.</a:t>
            </a:r>
            <a:endParaRPr sz="1800" b="1" dirty="0">
              <a:solidFill>
                <a:srgbClr val="002060"/>
              </a:solidFill>
              <a:highlight>
                <a:srgbClr val="FFFFFF"/>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88"/>
                                        </p:tgtEl>
                                        <p:attrNameLst>
                                          <p:attrName>style.visibility</p:attrName>
                                        </p:attrNameLst>
                                      </p:cBhvr>
                                      <p:to>
                                        <p:strVal val="visible"/>
                                      </p:to>
                                    </p:set>
                                    <p:animEffect transition="in" filter="fade">
                                      <p:cBhvr>
                                        <p:cTn id="7" dur="500"/>
                                        <p:tgtEl>
                                          <p:spTgt spid="988"/>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sp>
        <p:nvSpPr>
          <p:cNvPr id="996" name="Google Shape;996;p20"/>
          <p:cNvSpPr/>
          <p:nvPr/>
        </p:nvSpPr>
        <p:spPr>
          <a:xfrm>
            <a:off x="0" y="-1"/>
            <a:ext cx="12192000" cy="5701005"/>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997" name="Google Shape;997;p20"/>
          <p:cNvGrpSpPr/>
          <p:nvPr/>
        </p:nvGrpSpPr>
        <p:grpSpPr>
          <a:xfrm>
            <a:off x="3876933" y="5820422"/>
            <a:ext cx="4438134" cy="879972"/>
            <a:chOff x="3870861" y="5792429"/>
            <a:chExt cx="4438134" cy="879972"/>
          </a:xfrm>
        </p:grpSpPr>
        <p:pic>
          <p:nvPicPr>
            <p:cNvPr id="998" name="Google Shape;998;p20"/>
            <p:cNvPicPr preferRelativeResize="0"/>
            <p:nvPr/>
          </p:nvPicPr>
          <p:blipFill rotWithShape="1">
            <a:blip r:embed="rId3">
              <a:alphaModFix/>
            </a:blip>
            <a:srcRect/>
            <a:stretch/>
          </p:blipFill>
          <p:spPr>
            <a:xfrm>
              <a:off x="3870861" y="5829105"/>
              <a:ext cx="1418254" cy="806620"/>
            </a:xfrm>
            <a:prstGeom prst="rect">
              <a:avLst/>
            </a:prstGeom>
            <a:noFill/>
            <a:ln>
              <a:noFill/>
            </a:ln>
          </p:spPr>
        </p:pic>
        <p:pic>
          <p:nvPicPr>
            <p:cNvPr id="999" name="Google Shape;999;p20"/>
            <p:cNvPicPr preferRelativeResize="0"/>
            <p:nvPr/>
          </p:nvPicPr>
          <p:blipFill rotWithShape="1">
            <a:blip r:embed="rId4">
              <a:alphaModFix/>
            </a:blip>
            <a:srcRect/>
            <a:stretch/>
          </p:blipFill>
          <p:spPr>
            <a:xfrm>
              <a:off x="7361933" y="5792429"/>
              <a:ext cx="947062" cy="879972"/>
            </a:xfrm>
            <a:prstGeom prst="rect">
              <a:avLst/>
            </a:prstGeom>
            <a:noFill/>
            <a:ln>
              <a:noFill/>
            </a:ln>
          </p:spPr>
        </p:pic>
        <p:pic>
          <p:nvPicPr>
            <p:cNvPr id="1000" name="Google Shape;1000;p20" descr="A logo on a black background&#10;&#10;Description automatically generated with medium confidence"/>
            <p:cNvPicPr preferRelativeResize="0"/>
            <p:nvPr/>
          </p:nvPicPr>
          <p:blipFill rotWithShape="1">
            <a:blip r:embed="rId5">
              <a:alphaModFix/>
            </a:blip>
            <a:srcRect t="30686" b="34811"/>
            <a:stretch/>
          </p:blipFill>
          <p:spPr>
            <a:xfrm>
              <a:off x="5366825" y="5925309"/>
              <a:ext cx="1780160" cy="614212"/>
            </a:xfrm>
            <a:prstGeom prst="rect">
              <a:avLst/>
            </a:prstGeom>
            <a:noFill/>
            <a:ln>
              <a:noFill/>
            </a:ln>
          </p:spPr>
        </p:pic>
      </p:grpSp>
      <p:grpSp>
        <p:nvGrpSpPr>
          <p:cNvPr id="1001" name="Google Shape;1001;p20"/>
          <p:cNvGrpSpPr/>
          <p:nvPr/>
        </p:nvGrpSpPr>
        <p:grpSpPr>
          <a:xfrm>
            <a:off x="564600" y="1575550"/>
            <a:ext cx="11062800" cy="2884660"/>
            <a:chOff x="564600" y="1575550"/>
            <a:chExt cx="11062800" cy="2884660"/>
          </a:xfrm>
        </p:grpSpPr>
        <p:sp>
          <p:nvSpPr>
            <p:cNvPr id="1002" name="Google Shape;1002;p20"/>
            <p:cNvSpPr txBox="1"/>
            <p:nvPr/>
          </p:nvSpPr>
          <p:spPr>
            <a:xfrm>
              <a:off x="564600" y="3081710"/>
              <a:ext cx="11062800" cy="13785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FFFFFF"/>
                </a:buClr>
                <a:buSzPts val="3200"/>
                <a:buFont typeface="Arial"/>
                <a:buNone/>
              </a:pPr>
              <a:r>
                <a:rPr lang="en-US" sz="3600" b="1" i="0" u="none" strike="noStrike" cap="none">
                  <a:solidFill>
                    <a:srgbClr val="FFFFFF"/>
                  </a:solidFill>
                  <a:latin typeface="Arial"/>
                  <a:ea typeface="Arial"/>
                  <a:cs typeface="Arial"/>
                  <a:sym typeface="Arial"/>
                </a:rPr>
                <a:t>Thank you!</a:t>
              </a:r>
              <a:endParaRPr sz="2400" b="1" i="0" u="none" strike="noStrike" cap="none">
                <a:solidFill>
                  <a:schemeClr val="accent1"/>
                </a:solidFill>
                <a:latin typeface="Arial"/>
                <a:ea typeface="Arial"/>
                <a:cs typeface="Arial"/>
                <a:sym typeface="Arial"/>
              </a:endParaRPr>
            </a:p>
          </p:txBody>
        </p:sp>
        <p:pic>
          <p:nvPicPr>
            <p:cNvPr id="1003" name="Google Shape;1003;p20"/>
            <p:cNvPicPr preferRelativeResize="0"/>
            <p:nvPr/>
          </p:nvPicPr>
          <p:blipFill rotWithShape="1">
            <a:blip r:embed="rId6">
              <a:alphaModFix/>
            </a:blip>
            <a:srcRect/>
            <a:stretch/>
          </p:blipFill>
          <p:spPr>
            <a:xfrm>
              <a:off x="5406750" y="1575550"/>
              <a:ext cx="1378500" cy="1378500"/>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01"/>
                                        </p:tgtEl>
                                        <p:attrNameLst>
                                          <p:attrName>style.visibility</p:attrName>
                                        </p:attrNameLst>
                                      </p:cBhvr>
                                      <p:to>
                                        <p:strVal val="visible"/>
                                      </p:to>
                                    </p:set>
                                    <p:animEffect transition="in" filter="fade">
                                      <p:cBhvr>
                                        <p:cTn id="7" dur="1000"/>
                                        <p:tgtEl>
                                          <p:spTgt spid="10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07"/>
        <p:cNvGrpSpPr/>
        <p:nvPr/>
      </p:nvGrpSpPr>
      <p:grpSpPr>
        <a:xfrm>
          <a:off x="0" y="0"/>
          <a:ext cx="0" cy="0"/>
          <a:chOff x="0" y="0"/>
          <a:chExt cx="0" cy="0"/>
        </a:xfrm>
      </p:grpSpPr>
      <p:sp>
        <p:nvSpPr>
          <p:cNvPr id="1008" name="Google Shape;1008;p26"/>
          <p:cNvSpPr/>
          <p:nvPr/>
        </p:nvSpPr>
        <p:spPr>
          <a:xfrm>
            <a:off x="0" y="-1"/>
            <a:ext cx="12192000" cy="5701005"/>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1009" name="Google Shape;1009;p26"/>
          <p:cNvGrpSpPr/>
          <p:nvPr/>
        </p:nvGrpSpPr>
        <p:grpSpPr>
          <a:xfrm>
            <a:off x="3876933" y="5820422"/>
            <a:ext cx="4438134" cy="879972"/>
            <a:chOff x="3870861" y="5792429"/>
            <a:chExt cx="4438134" cy="879972"/>
          </a:xfrm>
        </p:grpSpPr>
        <p:pic>
          <p:nvPicPr>
            <p:cNvPr id="1010" name="Google Shape;1010;p26"/>
            <p:cNvPicPr preferRelativeResize="0"/>
            <p:nvPr/>
          </p:nvPicPr>
          <p:blipFill rotWithShape="1">
            <a:blip r:embed="rId3">
              <a:alphaModFix/>
            </a:blip>
            <a:srcRect/>
            <a:stretch/>
          </p:blipFill>
          <p:spPr>
            <a:xfrm>
              <a:off x="3870861" y="5829105"/>
              <a:ext cx="1418254" cy="806620"/>
            </a:xfrm>
            <a:prstGeom prst="rect">
              <a:avLst/>
            </a:prstGeom>
            <a:noFill/>
            <a:ln>
              <a:noFill/>
            </a:ln>
          </p:spPr>
        </p:pic>
        <p:pic>
          <p:nvPicPr>
            <p:cNvPr id="1011" name="Google Shape;1011;p26"/>
            <p:cNvPicPr preferRelativeResize="0"/>
            <p:nvPr/>
          </p:nvPicPr>
          <p:blipFill rotWithShape="1">
            <a:blip r:embed="rId4">
              <a:alphaModFix/>
            </a:blip>
            <a:srcRect/>
            <a:stretch/>
          </p:blipFill>
          <p:spPr>
            <a:xfrm>
              <a:off x="7361933" y="5792429"/>
              <a:ext cx="947062" cy="879972"/>
            </a:xfrm>
            <a:prstGeom prst="rect">
              <a:avLst/>
            </a:prstGeom>
            <a:noFill/>
            <a:ln>
              <a:noFill/>
            </a:ln>
          </p:spPr>
        </p:pic>
        <p:pic>
          <p:nvPicPr>
            <p:cNvPr id="1012" name="Google Shape;1012;p26" descr="A logo on a black background&#10;&#10;Description automatically generated with medium confidence"/>
            <p:cNvPicPr preferRelativeResize="0"/>
            <p:nvPr/>
          </p:nvPicPr>
          <p:blipFill rotWithShape="1">
            <a:blip r:embed="rId5">
              <a:alphaModFix/>
            </a:blip>
            <a:srcRect t="30686" b="34811"/>
            <a:stretch/>
          </p:blipFill>
          <p:spPr>
            <a:xfrm>
              <a:off x="5366825" y="5925309"/>
              <a:ext cx="1780160" cy="614212"/>
            </a:xfrm>
            <a:prstGeom prst="rect">
              <a:avLst/>
            </a:prstGeom>
            <a:noFill/>
            <a:ln>
              <a:noFill/>
            </a:ln>
          </p:spPr>
        </p:pic>
      </p:grpSp>
      <p:pic>
        <p:nvPicPr>
          <p:cNvPr id="1013" name="Google Shape;1013;p26" descr="A group of people with speech bubbles&#10;&#10;Description automatically generated"/>
          <p:cNvPicPr preferRelativeResize="0"/>
          <p:nvPr/>
        </p:nvPicPr>
        <p:blipFill rotWithShape="1">
          <a:blip r:embed="rId6">
            <a:alphaModFix/>
          </a:blip>
          <a:srcRect/>
          <a:stretch/>
        </p:blipFill>
        <p:spPr>
          <a:xfrm>
            <a:off x="4706210" y="1650230"/>
            <a:ext cx="2041639" cy="2041639"/>
          </a:xfrm>
          <a:prstGeom prst="rect">
            <a:avLst/>
          </a:prstGeom>
          <a:noFill/>
          <a:ln>
            <a:noFill/>
          </a:ln>
        </p:spPr>
      </p:pic>
    </p:spTree>
    <p:extLst>
      <p:ext uri="{BB962C8B-B14F-4D97-AF65-F5344CB8AC3E}">
        <p14:creationId xmlns:p14="http://schemas.microsoft.com/office/powerpoint/2010/main" val="4150111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13"/>
                                        </p:tgtEl>
                                        <p:attrNameLst>
                                          <p:attrName>style.visibility</p:attrName>
                                        </p:attrNameLst>
                                      </p:cBhvr>
                                      <p:to>
                                        <p:strVal val="visible"/>
                                      </p:to>
                                    </p:set>
                                    <p:animEffect transition="in" filter="fade">
                                      <p:cBhvr>
                                        <p:cTn id="7" dur="500"/>
                                        <p:tgtEl>
                                          <p:spTgt spid="10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07"/>
        <p:cNvGrpSpPr/>
        <p:nvPr/>
      </p:nvGrpSpPr>
      <p:grpSpPr>
        <a:xfrm>
          <a:off x="0" y="0"/>
          <a:ext cx="0" cy="0"/>
          <a:chOff x="0" y="0"/>
          <a:chExt cx="0" cy="0"/>
        </a:xfrm>
      </p:grpSpPr>
      <p:sp>
        <p:nvSpPr>
          <p:cNvPr id="1008" name="Google Shape;1008;p26"/>
          <p:cNvSpPr/>
          <p:nvPr/>
        </p:nvSpPr>
        <p:spPr>
          <a:xfrm>
            <a:off x="0" y="0"/>
            <a:ext cx="12192000" cy="5701005"/>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1009" name="Google Shape;1009;p26"/>
          <p:cNvGrpSpPr/>
          <p:nvPr/>
        </p:nvGrpSpPr>
        <p:grpSpPr>
          <a:xfrm>
            <a:off x="3876933" y="5820422"/>
            <a:ext cx="4438134" cy="879972"/>
            <a:chOff x="3870861" y="5792429"/>
            <a:chExt cx="4438134" cy="879972"/>
          </a:xfrm>
        </p:grpSpPr>
        <p:pic>
          <p:nvPicPr>
            <p:cNvPr id="1010" name="Google Shape;1010;p26"/>
            <p:cNvPicPr preferRelativeResize="0"/>
            <p:nvPr/>
          </p:nvPicPr>
          <p:blipFill rotWithShape="1">
            <a:blip r:embed="rId5">
              <a:alphaModFix/>
            </a:blip>
            <a:srcRect/>
            <a:stretch/>
          </p:blipFill>
          <p:spPr>
            <a:xfrm>
              <a:off x="3870861" y="5829105"/>
              <a:ext cx="1418254" cy="806620"/>
            </a:xfrm>
            <a:prstGeom prst="rect">
              <a:avLst/>
            </a:prstGeom>
            <a:noFill/>
            <a:ln>
              <a:noFill/>
            </a:ln>
          </p:spPr>
        </p:pic>
        <p:pic>
          <p:nvPicPr>
            <p:cNvPr id="1011" name="Google Shape;1011;p26"/>
            <p:cNvPicPr preferRelativeResize="0"/>
            <p:nvPr/>
          </p:nvPicPr>
          <p:blipFill rotWithShape="1">
            <a:blip r:embed="rId6">
              <a:alphaModFix/>
            </a:blip>
            <a:srcRect/>
            <a:stretch/>
          </p:blipFill>
          <p:spPr>
            <a:xfrm>
              <a:off x="7361933" y="5792429"/>
              <a:ext cx="947062" cy="879972"/>
            </a:xfrm>
            <a:prstGeom prst="rect">
              <a:avLst/>
            </a:prstGeom>
            <a:noFill/>
            <a:ln>
              <a:noFill/>
            </a:ln>
          </p:spPr>
        </p:pic>
        <p:pic>
          <p:nvPicPr>
            <p:cNvPr id="1012" name="Google Shape;1012;p26" descr="A logo on a black background&#10;&#10;Description automatically generated with medium confidence"/>
            <p:cNvPicPr preferRelativeResize="0"/>
            <p:nvPr/>
          </p:nvPicPr>
          <p:blipFill rotWithShape="1">
            <a:blip r:embed="rId7">
              <a:alphaModFix/>
            </a:blip>
            <a:srcRect t="30686" b="34811"/>
            <a:stretch/>
          </p:blipFill>
          <p:spPr>
            <a:xfrm>
              <a:off x="5366825" y="5925309"/>
              <a:ext cx="1780160" cy="614212"/>
            </a:xfrm>
            <a:prstGeom prst="rect">
              <a:avLst/>
            </a:prstGeom>
            <a:noFill/>
            <a:ln>
              <a:noFill/>
            </a:ln>
          </p:spPr>
        </p:pic>
      </p:grpSp>
      <p:pic>
        <p:nvPicPr>
          <p:cNvPr id="2" name="UK BMUs MAP Video 2023-07-17 at 22.32.56">
            <a:hlinkClick r:id="" action="ppaction://media"/>
            <a:extLst>
              <a:ext uri="{FF2B5EF4-FFF2-40B4-BE49-F238E27FC236}">
                <a16:creationId xmlns:a16="http://schemas.microsoft.com/office/drawing/2014/main" id="{FF28CDCC-3EE7-7F14-ACAC-2F5C8894099E}"/>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3466613" y="102407"/>
            <a:ext cx="5258773" cy="54961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266" fill="hold"/>
                                        <p:tgtEl>
                                          <p:spTgt spid="2"/>
                                        </p:tgtEl>
                                      </p:cBhvr>
                                    </p:cmd>
                                  </p:childTnLst>
                                </p:cTn>
                              </p:par>
                            </p:childTnLst>
                          </p:cTn>
                        </p:par>
                        <p:par>
                          <p:cTn id="7" fill="hold">
                            <p:stCondLst>
                              <p:cond delay="20266"/>
                            </p:stCondLst>
                            <p:childTnLst>
                              <p:par>
                                <p:cTn id="8" presetID="2" presetClass="mediacall" presetSubtype="0" fill="hold" nodeType="afterEffect">
                                  <p:stCondLst>
                                    <p:cond delay="0"/>
                                  </p:stCondLst>
                                  <p:childTnLst>
                                    <p:cmd type="call" cmd="togglePause">
                                      <p:cBhvr>
                                        <p:cTn id="9"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2"/>
                </p:tgtEl>
              </p:cMediaNode>
            </p:vide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843"/>
        <p:cNvGrpSpPr/>
        <p:nvPr/>
      </p:nvGrpSpPr>
      <p:grpSpPr>
        <a:xfrm>
          <a:off x="0" y="0"/>
          <a:ext cx="0" cy="0"/>
          <a:chOff x="0" y="0"/>
          <a:chExt cx="0" cy="0"/>
        </a:xfrm>
      </p:grpSpPr>
      <p:pic>
        <p:nvPicPr>
          <p:cNvPr id="844" name="Google Shape;844;p56" descr="A graph with dots and lines&#10;&#10;Description automatically generated"/>
          <p:cNvPicPr preferRelativeResize="0"/>
          <p:nvPr/>
        </p:nvPicPr>
        <p:blipFill rotWithShape="1">
          <a:blip r:embed="rId3">
            <a:alphaModFix/>
          </a:blip>
          <a:srcRect/>
          <a:stretch/>
        </p:blipFill>
        <p:spPr>
          <a:xfrm>
            <a:off x="623592" y="1695357"/>
            <a:ext cx="11014013" cy="4371187"/>
          </a:xfrm>
          <a:prstGeom prst="rect">
            <a:avLst/>
          </a:prstGeom>
          <a:noFill/>
          <a:ln>
            <a:noFill/>
          </a:ln>
        </p:spPr>
      </p:pic>
      <p:pic>
        <p:nvPicPr>
          <p:cNvPr id="845" name="Google Shape;845;p56" descr="A red and white logo&#10;&#10;Description automatically generated with low confidence"/>
          <p:cNvPicPr preferRelativeResize="0"/>
          <p:nvPr/>
        </p:nvPicPr>
        <p:blipFill rotWithShape="1">
          <a:blip r:embed="rId4">
            <a:alphaModFix/>
          </a:blip>
          <a:srcRect l="21901" r="24534"/>
          <a:stretch/>
        </p:blipFill>
        <p:spPr>
          <a:xfrm>
            <a:off x="11748738" y="99480"/>
            <a:ext cx="274507" cy="288266"/>
          </a:xfrm>
          <a:prstGeom prst="rect">
            <a:avLst/>
          </a:prstGeom>
          <a:noFill/>
          <a:ln>
            <a:noFill/>
          </a:ln>
        </p:spPr>
      </p:pic>
      <p:pic>
        <p:nvPicPr>
          <p:cNvPr id="846" name="Google Shape;846;p56"/>
          <p:cNvPicPr preferRelativeResize="0"/>
          <p:nvPr/>
        </p:nvPicPr>
        <p:blipFill rotWithShape="1">
          <a:blip r:embed="rId5">
            <a:alphaModFix/>
          </a:blip>
          <a:srcRect t="30315" b="31982"/>
          <a:stretch/>
        </p:blipFill>
        <p:spPr>
          <a:xfrm>
            <a:off x="11110849" y="72150"/>
            <a:ext cx="909600" cy="342924"/>
          </a:xfrm>
          <a:prstGeom prst="rect">
            <a:avLst/>
          </a:prstGeom>
          <a:noFill/>
          <a:ln>
            <a:noFill/>
          </a:ln>
        </p:spPr>
      </p:pic>
      <p:grpSp>
        <p:nvGrpSpPr>
          <p:cNvPr id="847" name="Google Shape;847;p56"/>
          <p:cNvGrpSpPr/>
          <p:nvPr/>
        </p:nvGrpSpPr>
        <p:grpSpPr>
          <a:xfrm>
            <a:off x="10863930" y="3181988"/>
            <a:ext cx="1769615" cy="3676012"/>
            <a:chOff x="10611736" y="3181988"/>
            <a:chExt cx="1769615" cy="3676012"/>
          </a:xfrm>
        </p:grpSpPr>
        <p:sp>
          <p:nvSpPr>
            <p:cNvPr id="848" name="Google Shape;848;p56"/>
            <p:cNvSpPr/>
            <p:nvPr/>
          </p:nvSpPr>
          <p:spPr>
            <a:xfrm rot="10800000">
              <a:off x="10611736" y="4392600"/>
              <a:ext cx="1343400" cy="2465400"/>
            </a:xfrm>
            <a:prstGeom prst="chevron">
              <a:avLst>
                <a:gd name="adj" fmla="val 5000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49" name="Google Shape;849;p56"/>
            <p:cNvSpPr/>
            <p:nvPr/>
          </p:nvSpPr>
          <p:spPr>
            <a:xfrm rot="7500279">
              <a:off x="11588870" y="3685170"/>
              <a:ext cx="739396" cy="514484"/>
            </a:xfrm>
            <a:prstGeom prst="triangle">
              <a:avLst>
                <a:gd name="adj" fmla="val 10000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50" name="Google Shape;850;p56"/>
            <p:cNvSpPr/>
            <p:nvPr/>
          </p:nvSpPr>
          <p:spPr>
            <a:xfrm rot="7184490">
              <a:off x="11318649" y="4029876"/>
              <a:ext cx="671850" cy="566566"/>
            </a:xfrm>
            <a:prstGeom prst="triangle">
              <a:avLst>
                <a:gd name="adj" fmla="val 10000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51" name="Google Shape;851;p56"/>
            <p:cNvSpPr/>
            <p:nvPr/>
          </p:nvSpPr>
          <p:spPr>
            <a:xfrm>
              <a:off x="11514356" y="4055741"/>
              <a:ext cx="443161" cy="342924"/>
            </a:xfrm>
            <a:prstGeom prst="triangle">
              <a:avLst>
                <a:gd name="adj" fmla="val 5000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52" name="Google Shape;852;p56"/>
            <p:cNvSpPr/>
            <p:nvPr/>
          </p:nvSpPr>
          <p:spPr>
            <a:xfrm rot="7113345">
              <a:off x="11514501" y="3680242"/>
              <a:ext cx="671850" cy="566566"/>
            </a:xfrm>
            <a:prstGeom prst="triangle">
              <a:avLst>
                <a:gd name="adj" fmla="val 10000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53" name="Google Shape;853;p56"/>
            <p:cNvSpPr/>
            <p:nvPr/>
          </p:nvSpPr>
          <p:spPr>
            <a:xfrm rot="1667283">
              <a:off x="11800215" y="3220644"/>
              <a:ext cx="305984" cy="566566"/>
            </a:xfrm>
            <a:prstGeom prst="triangle">
              <a:avLst>
                <a:gd name="adj" fmla="val 0"/>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854" name="Google Shape;854;p56"/>
          <p:cNvSpPr txBox="1"/>
          <p:nvPr/>
        </p:nvSpPr>
        <p:spPr>
          <a:xfrm>
            <a:off x="1319496" y="177187"/>
            <a:ext cx="7206061" cy="251362"/>
          </a:xfrm>
          <a:prstGeom prst="rect">
            <a:avLst/>
          </a:prstGeom>
          <a:noFill/>
          <a:ln>
            <a:noFill/>
          </a:ln>
        </p:spPr>
        <p:txBody>
          <a:bodyPr spcFirstLastPara="1" wrap="square" lIns="91425" tIns="45700" rIns="91425" bIns="45700" anchor="b" anchorCtr="0">
            <a:normAutofit fontScale="47500" lnSpcReduction="20000"/>
          </a:bodyPr>
          <a:lstStyle/>
          <a:p>
            <a:pPr marL="0" marR="0" lvl="0" indent="0" algn="l" rtl="0">
              <a:lnSpc>
                <a:spcPct val="90000"/>
              </a:lnSpc>
              <a:spcBef>
                <a:spcPts val="0"/>
              </a:spcBef>
              <a:spcAft>
                <a:spcPts val="0"/>
              </a:spcAft>
              <a:buClr>
                <a:schemeClr val="dk1"/>
              </a:buClr>
              <a:buSzPct val="100000"/>
              <a:buFont typeface="Arial"/>
              <a:buNone/>
            </a:pPr>
            <a:endParaRPr sz="2800" b="1" i="0" u="none" strike="noStrike" cap="none">
              <a:solidFill>
                <a:schemeClr val="dk1"/>
              </a:solidFill>
              <a:latin typeface="Arial"/>
              <a:ea typeface="Arial"/>
              <a:cs typeface="Arial"/>
              <a:sym typeface="Arial"/>
            </a:endParaRPr>
          </a:p>
        </p:txBody>
      </p:sp>
      <p:pic>
        <p:nvPicPr>
          <p:cNvPr id="855" name="Google Shape;855;p56"/>
          <p:cNvPicPr preferRelativeResize="0"/>
          <p:nvPr/>
        </p:nvPicPr>
        <p:blipFill rotWithShape="1">
          <a:blip r:embed="rId6">
            <a:alphaModFix/>
          </a:blip>
          <a:srcRect/>
          <a:stretch/>
        </p:blipFill>
        <p:spPr>
          <a:xfrm>
            <a:off x="168755" y="84751"/>
            <a:ext cx="272915" cy="288267"/>
          </a:xfrm>
          <a:prstGeom prst="rect">
            <a:avLst/>
          </a:prstGeom>
          <a:noFill/>
          <a:ln>
            <a:noFill/>
          </a:ln>
        </p:spPr>
      </p:pic>
      <p:sp>
        <p:nvSpPr>
          <p:cNvPr id="856" name="Google Shape;856;p56"/>
          <p:cNvSpPr txBox="1"/>
          <p:nvPr/>
        </p:nvSpPr>
        <p:spPr>
          <a:xfrm>
            <a:off x="620342" y="643556"/>
            <a:ext cx="10951200" cy="44852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rgbClr val="002060"/>
                </a:solidFill>
                <a:latin typeface="Arial"/>
                <a:ea typeface="Arial"/>
                <a:cs typeface="Arial"/>
                <a:sym typeface="Arial"/>
              </a:rPr>
              <a:t>Business Impact</a:t>
            </a:r>
            <a:endParaRPr sz="1400" b="0" i="0" u="none" strike="noStrike" cap="none">
              <a:solidFill>
                <a:srgbClr val="000000"/>
              </a:solidFill>
              <a:latin typeface="Arial"/>
              <a:ea typeface="Arial"/>
              <a:cs typeface="Arial"/>
              <a:sym typeface="Arial"/>
            </a:endParaRPr>
          </a:p>
        </p:txBody>
      </p:sp>
      <p:pic>
        <p:nvPicPr>
          <p:cNvPr id="857" name="Google Shape;857;p56"/>
          <p:cNvPicPr preferRelativeResize="0"/>
          <p:nvPr/>
        </p:nvPicPr>
        <p:blipFill rotWithShape="1">
          <a:blip r:embed="rId7">
            <a:alphaModFix/>
          </a:blip>
          <a:srcRect/>
          <a:stretch/>
        </p:blipFill>
        <p:spPr>
          <a:xfrm>
            <a:off x="10270568" y="64334"/>
            <a:ext cx="674713" cy="38224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4"/>
          <p:cNvSpPr/>
          <p:nvPr/>
        </p:nvSpPr>
        <p:spPr>
          <a:xfrm>
            <a:off x="0" y="-1"/>
            <a:ext cx="12192000" cy="5701005"/>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131" name="Google Shape;131;p4"/>
          <p:cNvGrpSpPr/>
          <p:nvPr/>
        </p:nvGrpSpPr>
        <p:grpSpPr>
          <a:xfrm>
            <a:off x="3876933" y="5820422"/>
            <a:ext cx="4438134" cy="879972"/>
            <a:chOff x="3870861" y="5792429"/>
            <a:chExt cx="4438134" cy="879972"/>
          </a:xfrm>
        </p:grpSpPr>
        <p:pic>
          <p:nvPicPr>
            <p:cNvPr id="132" name="Google Shape;132;p4"/>
            <p:cNvPicPr preferRelativeResize="0"/>
            <p:nvPr/>
          </p:nvPicPr>
          <p:blipFill rotWithShape="1">
            <a:blip r:embed="rId3">
              <a:alphaModFix/>
            </a:blip>
            <a:srcRect/>
            <a:stretch/>
          </p:blipFill>
          <p:spPr>
            <a:xfrm>
              <a:off x="3870861" y="5829105"/>
              <a:ext cx="1418254" cy="806620"/>
            </a:xfrm>
            <a:prstGeom prst="rect">
              <a:avLst/>
            </a:prstGeom>
            <a:noFill/>
            <a:ln>
              <a:noFill/>
            </a:ln>
          </p:spPr>
        </p:pic>
        <p:pic>
          <p:nvPicPr>
            <p:cNvPr id="133" name="Google Shape;133;p4"/>
            <p:cNvPicPr preferRelativeResize="0"/>
            <p:nvPr/>
          </p:nvPicPr>
          <p:blipFill rotWithShape="1">
            <a:blip r:embed="rId4">
              <a:alphaModFix/>
            </a:blip>
            <a:srcRect/>
            <a:stretch/>
          </p:blipFill>
          <p:spPr>
            <a:xfrm>
              <a:off x="7361933" y="5792429"/>
              <a:ext cx="947062" cy="879972"/>
            </a:xfrm>
            <a:prstGeom prst="rect">
              <a:avLst/>
            </a:prstGeom>
            <a:noFill/>
            <a:ln>
              <a:noFill/>
            </a:ln>
          </p:spPr>
        </p:pic>
        <p:pic>
          <p:nvPicPr>
            <p:cNvPr id="134" name="Google Shape;134;p4" descr="A logo on a black background&#10;&#10;Description automatically generated with medium confidence"/>
            <p:cNvPicPr preferRelativeResize="0"/>
            <p:nvPr/>
          </p:nvPicPr>
          <p:blipFill rotWithShape="1">
            <a:blip r:embed="rId5">
              <a:alphaModFix/>
            </a:blip>
            <a:srcRect t="30686" b="34811"/>
            <a:stretch/>
          </p:blipFill>
          <p:spPr>
            <a:xfrm>
              <a:off x="5366825" y="5925309"/>
              <a:ext cx="1780160" cy="614212"/>
            </a:xfrm>
            <a:prstGeom prst="rect">
              <a:avLst/>
            </a:prstGeom>
            <a:noFill/>
            <a:ln>
              <a:noFill/>
            </a:ln>
          </p:spPr>
        </p:pic>
      </p:grpSp>
      <p:sp>
        <p:nvSpPr>
          <p:cNvPr id="135" name="Google Shape;135;p4"/>
          <p:cNvSpPr txBox="1"/>
          <p:nvPr/>
        </p:nvSpPr>
        <p:spPr>
          <a:xfrm>
            <a:off x="419134" y="2266838"/>
            <a:ext cx="11062800" cy="580271"/>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FFFFFF"/>
              </a:buClr>
              <a:buSzPts val="3200"/>
              <a:buFont typeface="Arial"/>
              <a:buNone/>
            </a:pPr>
            <a:r>
              <a:rPr lang="en-US" sz="3200" b="1" i="0" u="none" strike="noStrike" cap="none" dirty="0">
                <a:solidFill>
                  <a:schemeClr val="lt1"/>
                </a:solidFill>
                <a:latin typeface="Arial"/>
                <a:ea typeface="Arial"/>
                <a:cs typeface="Arial"/>
                <a:sym typeface="Arial"/>
              </a:rPr>
              <a:t>When was the last time you went out of your comfort zone?</a:t>
            </a:r>
            <a:endParaRPr sz="2000" b="0"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5"/>
                                        </p:tgtEl>
                                        <p:attrNameLst>
                                          <p:attrName>style.visibility</p:attrName>
                                        </p:attrNameLst>
                                      </p:cBhvr>
                                      <p:to>
                                        <p:strVal val="visible"/>
                                      </p:to>
                                    </p:set>
                                    <p:animEffect transition="in" filter="fade">
                                      <p:cBhvr>
                                        <p:cTn id="7" dur="5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5"/>
          <p:cNvSpPr/>
          <p:nvPr/>
        </p:nvSpPr>
        <p:spPr>
          <a:xfrm>
            <a:off x="0" y="-1"/>
            <a:ext cx="12192000" cy="5701005"/>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141" name="Google Shape;141;p5"/>
          <p:cNvGrpSpPr/>
          <p:nvPr/>
        </p:nvGrpSpPr>
        <p:grpSpPr>
          <a:xfrm>
            <a:off x="3876933" y="5820422"/>
            <a:ext cx="4438134" cy="879972"/>
            <a:chOff x="3870861" y="5792429"/>
            <a:chExt cx="4438134" cy="879972"/>
          </a:xfrm>
        </p:grpSpPr>
        <p:pic>
          <p:nvPicPr>
            <p:cNvPr id="142" name="Google Shape;142;p5"/>
            <p:cNvPicPr preferRelativeResize="0"/>
            <p:nvPr/>
          </p:nvPicPr>
          <p:blipFill rotWithShape="1">
            <a:blip r:embed="rId3">
              <a:alphaModFix/>
            </a:blip>
            <a:srcRect/>
            <a:stretch/>
          </p:blipFill>
          <p:spPr>
            <a:xfrm>
              <a:off x="3870861" y="5829105"/>
              <a:ext cx="1418254" cy="806620"/>
            </a:xfrm>
            <a:prstGeom prst="rect">
              <a:avLst/>
            </a:prstGeom>
            <a:noFill/>
            <a:ln>
              <a:noFill/>
            </a:ln>
          </p:spPr>
        </p:pic>
        <p:pic>
          <p:nvPicPr>
            <p:cNvPr id="143" name="Google Shape;143;p5"/>
            <p:cNvPicPr preferRelativeResize="0"/>
            <p:nvPr/>
          </p:nvPicPr>
          <p:blipFill rotWithShape="1">
            <a:blip r:embed="rId4">
              <a:alphaModFix/>
            </a:blip>
            <a:srcRect/>
            <a:stretch/>
          </p:blipFill>
          <p:spPr>
            <a:xfrm>
              <a:off x="7361933" y="5792429"/>
              <a:ext cx="947062" cy="879972"/>
            </a:xfrm>
            <a:prstGeom prst="rect">
              <a:avLst/>
            </a:prstGeom>
            <a:noFill/>
            <a:ln>
              <a:noFill/>
            </a:ln>
          </p:spPr>
        </p:pic>
        <p:pic>
          <p:nvPicPr>
            <p:cNvPr id="144" name="Google Shape;144;p5" descr="A logo on a black background&#10;&#10;Description automatically generated with medium confidence"/>
            <p:cNvPicPr preferRelativeResize="0"/>
            <p:nvPr/>
          </p:nvPicPr>
          <p:blipFill rotWithShape="1">
            <a:blip r:embed="rId5">
              <a:alphaModFix/>
            </a:blip>
            <a:srcRect t="30686" b="34811"/>
            <a:stretch/>
          </p:blipFill>
          <p:spPr>
            <a:xfrm>
              <a:off x="5366825" y="5925309"/>
              <a:ext cx="1780160" cy="614212"/>
            </a:xfrm>
            <a:prstGeom prst="rect">
              <a:avLst/>
            </a:prstGeom>
            <a:noFill/>
            <a:ln>
              <a:noFill/>
            </a:ln>
          </p:spPr>
        </p:pic>
      </p:grpSp>
      <p:sp>
        <p:nvSpPr>
          <p:cNvPr id="145" name="Google Shape;145;p5"/>
          <p:cNvSpPr txBox="1"/>
          <p:nvPr/>
        </p:nvSpPr>
        <p:spPr>
          <a:xfrm>
            <a:off x="419134" y="2266838"/>
            <a:ext cx="11062800" cy="580271"/>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FFFFFF"/>
              </a:buClr>
              <a:buSzPts val="3200"/>
              <a:buFont typeface="Arial"/>
              <a:buNone/>
            </a:pPr>
            <a:r>
              <a:rPr lang="en-US" sz="3200" b="1" i="0" u="none" strike="noStrike" cap="none" dirty="0">
                <a:solidFill>
                  <a:schemeClr val="lt1"/>
                </a:solidFill>
                <a:latin typeface="Arial"/>
                <a:ea typeface="Arial"/>
                <a:cs typeface="Arial"/>
                <a:sym typeface="Arial"/>
              </a:rPr>
              <a:t>The story of many of us…</a:t>
            </a:r>
            <a:endParaRPr sz="3200" b="1" i="0" u="none" strike="noStrike" cap="none" dirty="0">
              <a:solidFill>
                <a:schemeClr val="l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5"/>
                                        </p:tgtEl>
                                        <p:attrNameLst>
                                          <p:attrName>style.visibility</p:attrName>
                                        </p:attrNameLst>
                                      </p:cBhvr>
                                      <p:to>
                                        <p:strVal val="visible"/>
                                      </p:to>
                                    </p:set>
                                    <p:animEffect transition="in" filter="fade">
                                      <p:cBhvr>
                                        <p:cTn id="7"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6"/>
          <p:cNvSpPr/>
          <p:nvPr/>
        </p:nvSpPr>
        <p:spPr>
          <a:xfrm>
            <a:off x="0" y="-1"/>
            <a:ext cx="12192000" cy="5701005"/>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151" name="Google Shape;151;p6"/>
          <p:cNvGrpSpPr/>
          <p:nvPr/>
        </p:nvGrpSpPr>
        <p:grpSpPr>
          <a:xfrm>
            <a:off x="3876933" y="5820422"/>
            <a:ext cx="4438134" cy="879972"/>
            <a:chOff x="3870861" y="5792429"/>
            <a:chExt cx="4438134" cy="879972"/>
          </a:xfrm>
        </p:grpSpPr>
        <p:pic>
          <p:nvPicPr>
            <p:cNvPr id="152" name="Google Shape;152;p6"/>
            <p:cNvPicPr preferRelativeResize="0"/>
            <p:nvPr/>
          </p:nvPicPr>
          <p:blipFill rotWithShape="1">
            <a:blip r:embed="rId3">
              <a:alphaModFix/>
            </a:blip>
            <a:srcRect/>
            <a:stretch/>
          </p:blipFill>
          <p:spPr>
            <a:xfrm>
              <a:off x="3870861" y="5829105"/>
              <a:ext cx="1418254" cy="806620"/>
            </a:xfrm>
            <a:prstGeom prst="rect">
              <a:avLst/>
            </a:prstGeom>
            <a:noFill/>
            <a:ln>
              <a:noFill/>
            </a:ln>
          </p:spPr>
        </p:pic>
        <p:pic>
          <p:nvPicPr>
            <p:cNvPr id="153" name="Google Shape;153;p6"/>
            <p:cNvPicPr preferRelativeResize="0"/>
            <p:nvPr/>
          </p:nvPicPr>
          <p:blipFill rotWithShape="1">
            <a:blip r:embed="rId4">
              <a:alphaModFix/>
            </a:blip>
            <a:srcRect/>
            <a:stretch/>
          </p:blipFill>
          <p:spPr>
            <a:xfrm>
              <a:off x="7361933" y="5792429"/>
              <a:ext cx="947062" cy="879972"/>
            </a:xfrm>
            <a:prstGeom prst="rect">
              <a:avLst/>
            </a:prstGeom>
            <a:noFill/>
            <a:ln>
              <a:noFill/>
            </a:ln>
          </p:spPr>
        </p:pic>
        <p:pic>
          <p:nvPicPr>
            <p:cNvPr id="154" name="Google Shape;154;p6" descr="A logo on a black background&#10;&#10;Description automatically generated with medium confidence"/>
            <p:cNvPicPr preferRelativeResize="0"/>
            <p:nvPr/>
          </p:nvPicPr>
          <p:blipFill rotWithShape="1">
            <a:blip r:embed="rId5">
              <a:alphaModFix/>
            </a:blip>
            <a:srcRect t="30686" b="34811"/>
            <a:stretch/>
          </p:blipFill>
          <p:spPr>
            <a:xfrm>
              <a:off x="5366825" y="5925309"/>
              <a:ext cx="1780160" cy="614212"/>
            </a:xfrm>
            <a:prstGeom prst="rect">
              <a:avLst/>
            </a:prstGeom>
            <a:noFill/>
            <a:ln>
              <a:noFill/>
            </a:ln>
          </p:spPr>
        </p:pic>
      </p:grpSp>
      <p:sp>
        <p:nvSpPr>
          <p:cNvPr id="155" name="Google Shape;155;p6"/>
          <p:cNvSpPr txBox="1"/>
          <p:nvPr/>
        </p:nvSpPr>
        <p:spPr>
          <a:xfrm>
            <a:off x="419134" y="2266838"/>
            <a:ext cx="11062800" cy="13785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FFFFFF"/>
              </a:buClr>
              <a:buSzPts val="3200"/>
              <a:buFont typeface="Arial"/>
              <a:buNone/>
            </a:pPr>
            <a:r>
              <a:rPr lang="en-US" sz="3200" b="1" i="0" u="none" strike="noStrike" cap="none" dirty="0">
                <a:solidFill>
                  <a:schemeClr val="lt1"/>
                </a:solidFill>
                <a:latin typeface="Arial"/>
                <a:ea typeface="Arial"/>
                <a:cs typeface="Arial"/>
                <a:sym typeface="Arial"/>
              </a:rPr>
              <a:t>Being that said…</a:t>
            </a:r>
            <a:endParaRPr sz="3200" b="1" i="0" u="none" strike="noStrike" cap="none" dirty="0">
              <a:solidFill>
                <a:schemeClr val="l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5"/>
                                        </p:tgtEl>
                                        <p:attrNameLst>
                                          <p:attrName>style.visibility</p:attrName>
                                        </p:attrNameLst>
                                      </p:cBhvr>
                                      <p:to>
                                        <p:strVal val="visible"/>
                                      </p:to>
                                    </p:set>
                                    <p:animEffect transition="in" filter="fade">
                                      <p:cBhvr>
                                        <p:cTn id="7" dur="5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7"/>
          <p:cNvSpPr/>
          <p:nvPr/>
        </p:nvSpPr>
        <p:spPr>
          <a:xfrm>
            <a:off x="0" y="-1"/>
            <a:ext cx="12192000" cy="5701005"/>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161" name="Google Shape;161;p7"/>
          <p:cNvGrpSpPr/>
          <p:nvPr/>
        </p:nvGrpSpPr>
        <p:grpSpPr>
          <a:xfrm>
            <a:off x="3876933" y="5820422"/>
            <a:ext cx="4438134" cy="879972"/>
            <a:chOff x="3870861" y="5792429"/>
            <a:chExt cx="4438134" cy="879972"/>
          </a:xfrm>
        </p:grpSpPr>
        <p:pic>
          <p:nvPicPr>
            <p:cNvPr id="162" name="Google Shape;162;p7"/>
            <p:cNvPicPr preferRelativeResize="0"/>
            <p:nvPr/>
          </p:nvPicPr>
          <p:blipFill rotWithShape="1">
            <a:blip r:embed="rId3">
              <a:alphaModFix/>
            </a:blip>
            <a:srcRect/>
            <a:stretch/>
          </p:blipFill>
          <p:spPr>
            <a:xfrm>
              <a:off x="3870861" y="5829105"/>
              <a:ext cx="1418254" cy="806620"/>
            </a:xfrm>
            <a:prstGeom prst="rect">
              <a:avLst/>
            </a:prstGeom>
            <a:noFill/>
            <a:ln>
              <a:noFill/>
            </a:ln>
          </p:spPr>
        </p:pic>
        <p:pic>
          <p:nvPicPr>
            <p:cNvPr id="163" name="Google Shape;163;p7"/>
            <p:cNvPicPr preferRelativeResize="0"/>
            <p:nvPr/>
          </p:nvPicPr>
          <p:blipFill rotWithShape="1">
            <a:blip r:embed="rId4">
              <a:alphaModFix/>
            </a:blip>
            <a:srcRect/>
            <a:stretch/>
          </p:blipFill>
          <p:spPr>
            <a:xfrm>
              <a:off x="7361933" y="5792429"/>
              <a:ext cx="947062" cy="879972"/>
            </a:xfrm>
            <a:prstGeom prst="rect">
              <a:avLst/>
            </a:prstGeom>
            <a:noFill/>
            <a:ln>
              <a:noFill/>
            </a:ln>
          </p:spPr>
        </p:pic>
        <p:pic>
          <p:nvPicPr>
            <p:cNvPr id="164" name="Google Shape;164;p7" descr="A logo on a black background&#10;&#10;Description automatically generated with medium confidence"/>
            <p:cNvPicPr preferRelativeResize="0"/>
            <p:nvPr/>
          </p:nvPicPr>
          <p:blipFill rotWithShape="1">
            <a:blip r:embed="rId5">
              <a:alphaModFix/>
            </a:blip>
            <a:srcRect t="30686" b="34811"/>
            <a:stretch/>
          </p:blipFill>
          <p:spPr>
            <a:xfrm>
              <a:off x="5366825" y="5925309"/>
              <a:ext cx="1780160" cy="614212"/>
            </a:xfrm>
            <a:prstGeom prst="rect">
              <a:avLst/>
            </a:prstGeom>
            <a:noFill/>
            <a:ln>
              <a:noFill/>
            </a:ln>
          </p:spPr>
        </p:pic>
      </p:grpSp>
      <p:pic>
        <p:nvPicPr>
          <p:cNvPr id="165" name="Google Shape;165;p7" descr="A flag in a circle&#10;&#10;Description automatically generated"/>
          <p:cNvPicPr preferRelativeResize="0"/>
          <p:nvPr/>
        </p:nvPicPr>
        <p:blipFill rotWithShape="1">
          <a:blip r:embed="rId6">
            <a:alphaModFix/>
          </a:blip>
          <a:srcRect/>
          <a:stretch/>
        </p:blipFill>
        <p:spPr>
          <a:xfrm>
            <a:off x="5681155" y="1328514"/>
            <a:ext cx="829690" cy="829690"/>
          </a:xfrm>
          <a:prstGeom prst="rect">
            <a:avLst/>
          </a:prstGeom>
          <a:noFill/>
          <a:ln>
            <a:noFill/>
          </a:ln>
        </p:spPr>
      </p:pic>
      <p:sp>
        <p:nvSpPr>
          <p:cNvPr id="168" name="Google Shape;168;p7"/>
          <p:cNvSpPr txBox="1"/>
          <p:nvPr/>
        </p:nvSpPr>
        <p:spPr>
          <a:xfrm>
            <a:off x="564600" y="2869323"/>
            <a:ext cx="11062800" cy="1119374"/>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FFFFFF"/>
              </a:buClr>
              <a:buSzPts val="3200"/>
              <a:buFont typeface="Arial"/>
              <a:buNone/>
            </a:pPr>
            <a:r>
              <a:rPr lang="en-US" sz="3200" b="1" i="0" u="none" strike="noStrike" cap="none" dirty="0">
                <a:solidFill>
                  <a:schemeClr val="lt1"/>
                </a:solidFill>
                <a:latin typeface="Arial"/>
                <a:ea typeface="Arial"/>
                <a:cs typeface="Arial"/>
                <a:sym typeface="Arial"/>
              </a:rPr>
              <a:t>The UK rollercoaster ride…</a:t>
            </a:r>
            <a:endParaRPr sz="3200" b="1" i="0" u="none" strike="noStrike" cap="none" dirty="0">
              <a:solidFill>
                <a:schemeClr val="lt1"/>
              </a:solidFill>
              <a:latin typeface="Arial"/>
              <a:ea typeface="Arial"/>
              <a:cs typeface="Arial"/>
              <a:sym typeface="Arial"/>
            </a:endParaRPr>
          </a:p>
        </p:txBody>
      </p:sp>
      <p:grpSp>
        <p:nvGrpSpPr>
          <p:cNvPr id="12" name="Group 11">
            <a:extLst>
              <a:ext uri="{FF2B5EF4-FFF2-40B4-BE49-F238E27FC236}">
                <a16:creationId xmlns:a16="http://schemas.microsoft.com/office/drawing/2014/main" id="{DFE167C1-C8DF-9158-35BD-E2C9F35F0274}"/>
              </a:ext>
            </a:extLst>
          </p:cNvPr>
          <p:cNvGrpSpPr/>
          <p:nvPr/>
        </p:nvGrpSpPr>
        <p:grpSpPr>
          <a:xfrm>
            <a:off x="1535309" y="4568800"/>
            <a:ext cx="8765738" cy="697875"/>
            <a:chOff x="1535309" y="4568800"/>
            <a:chExt cx="8765738" cy="697875"/>
          </a:xfrm>
        </p:grpSpPr>
        <p:pic>
          <p:nvPicPr>
            <p:cNvPr id="166" name="Google Shape;166;p7" descr="A red double decker bus&#10;&#10;Description automatically generated"/>
            <p:cNvPicPr preferRelativeResize="0"/>
            <p:nvPr/>
          </p:nvPicPr>
          <p:blipFill rotWithShape="1">
            <a:blip r:embed="rId7">
              <a:alphaModFix/>
            </a:blip>
            <a:srcRect/>
            <a:stretch/>
          </p:blipFill>
          <p:spPr>
            <a:xfrm>
              <a:off x="7473278" y="4568800"/>
              <a:ext cx="838698" cy="697874"/>
            </a:xfrm>
            <a:prstGeom prst="rect">
              <a:avLst/>
            </a:prstGeom>
            <a:noFill/>
            <a:ln>
              <a:noFill/>
            </a:ln>
          </p:spPr>
        </p:pic>
        <p:pic>
          <p:nvPicPr>
            <p:cNvPr id="167" name="Google Shape;167;p7" descr="A blue and white ferris wheel&#10;&#10;Description automatically generated"/>
            <p:cNvPicPr preferRelativeResize="0"/>
            <p:nvPr/>
          </p:nvPicPr>
          <p:blipFill rotWithShape="1">
            <a:blip r:embed="rId8">
              <a:alphaModFix/>
            </a:blip>
            <a:srcRect/>
            <a:stretch/>
          </p:blipFill>
          <p:spPr>
            <a:xfrm>
              <a:off x="6472944" y="4624976"/>
              <a:ext cx="703675" cy="585523"/>
            </a:xfrm>
            <a:prstGeom prst="rect">
              <a:avLst/>
            </a:prstGeom>
            <a:noFill/>
            <a:ln>
              <a:noFill/>
            </a:ln>
          </p:spPr>
        </p:pic>
        <p:pic>
          <p:nvPicPr>
            <p:cNvPr id="169" name="Google Shape;169;p7"/>
            <p:cNvPicPr preferRelativeResize="0"/>
            <p:nvPr/>
          </p:nvPicPr>
          <p:blipFill rotWithShape="1">
            <a:blip r:embed="rId9">
              <a:alphaModFix/>
            </a:blip>
            <a:srcRect/>
            <a:stretch/>
          </p:blipFill>
          <p:spPr>
            <a:xfrm>
              <a:off x="5513445" y="4624976"/>
              <a:ext cx="662840" cy="585523"/>
            </a:xfrm>
            <a:prstGeom prst="rect">
              <a:avLst/>
            </a:prstGeom>
            <a:noFill/>
            <a:ln>
              <a:noFill/>
            </a:ln>
          </p:spPr>
        </p:pic>
        <p:pic>
          <p:nvPicPr>
            <p:cNvPr id="170" name="Google Shape;170;p7" descr="A tree with leaves blowing in the wind&#10;&#10;Description automatically generated"/>
            <p:cNvPicPr preferRelativeResize="0"/>
            <p:nvPr/>
          </p:nvPicPr>
          <p:blipFill rotWithShape="1">
            <a:blip r:embed="rId10">
              <a:alphaModFix/>
            </a:blip>
            <a:srcRect/>
            <a:stretch/>
          </p:blipFill>
          <p:spPr>
            <a:xfrm>
              <a:off x="1535309" y="4568800"/>
              <a:ext cx="697875" cy="697875"/>
            </a:xfrm>
            <a:prstGeom prst="rect">
              <a:avLst/>
            </a:prstGeom>
            <a:noFill/>
            <a:ln>
              <a:noFill/>
            </a:ln>
          </p:spPr>
        </p:pic>
        <p:pic>
          <p:nvPicPr>
            <p:cNvPr id="171" name="Google Shape;171;p7" descr="A cartoon of a bridge&#10;&#10;Description automatically generated"/>
            <p:cNvPicPr preferRelativeResize="0"/>
            <p:nvPr/>
          </p:nvPicPr>
          <p:blipFill rotWithShape="1">
            <a:blip r:embed="rId11">
              <a:alphaModFix/>
            </a:blip>
            <a:srcRect/>
            <a:stretch/>
          </p:blipFill>
          <p:spPr>
            <a:xfrm>
              <a:off x="2529843" y="4568800"/>
              <a:ext cx="697875" cy="697875"/>
            </a:xfrm>
            <a:prstGeom prst="rect">
              <a:avLst/>
            </a:prstGeom>
            <a:noFill/>
            <a:ln>
              <a:noFill/>
            </a:ln>
          </p:spPr>
        </p:pic>
        <p:pic>
          <p:nvPicPr>
            <p:cNvPr id="172" name="Google Shape;172;p7" descr="A red and white umbrella with raindrops&#10;&#10;Description automatically generated"/>
            <p:cNvPicPr preferRelativeResize="0"/>
            <p:nvPr/>
          </p:nvPicPr>
          <p:blipFill rotWithShape="1">
            <a:blip r:embed="rId12">
              <a:alphaModFix/>
            </a:blip>
            <a:srcRect/>
            <a:stretch/>
          </p:blipFill>
          <p:spPr>
            <a:xfrm>
              <a:off x="9603172" y="4568800"/>
              <a:ext cx="697875" cy="697875"/>
            </a:xfrm>
            <a:prstGeom prst="rect">
              <a:avLst/>
            </a:prstGeom>
            <a:noFill/>
            <a:ln>
              <a:noFill/>
            </a:ln>
          </p:spPr>
        </p:pic>
        <p:pic>
          <p:nvPicPr>
            <p:cNvPr id="174" name="Google Shape;174;p7" descr="A red tea kettle with a handle&#10;&#10;Description automatically generated"/>
            <p:cNvPicPr preferRelativeResize="0"/>
            <p:nvPr/>
          </p:nvPicPr>
          <p:blipFill rotWithShape="1">
            <a:blip r:embed="rId13">
              <a:alphaModFix/>
            </a:blip>
            <a:srcRect/>
            <a:stretch/>
          </p:blipFill>
          <p:spPr>
            <a:xfrm>
              <a:off x="3524377" y="4568800"/>
              <a:ext cx="697875" cy="697875"/>
            </a:xfrm>
            <a:prstGeom prst="rect">
              <a:avLst/>
            </a:prstGeom>
            <a:noFill/>
            <a:ln>
              <a:noFill/>
            </a:ln>
          </p:spPr>
        </p:pic>
        <p:pic>
          <p:nvPicPr>
            <p:cNvPr id="175" name="Google Shape;175;p7" descr="A cup of tea with a tea bag&#10;&#10;Description automatically generated"/>
            <p:cNvPicPr preferRelativeResize="0"/>
            <p:nvPr/>
          </p:nvPicPr>
          <p:blipFill rotWithShape="1">
            <a:blip r:embed="rId14">
              <a:alphaModFix/>
            </a:blip>
            <a:srcRect/>
            <a:stretch/>
          </p:blipFill>
          <p:spPr>
            <a:xfrm>
              <a:off x="4518911" y="4568800"/>
              <a:ext cx="697875" cy="697875"/>
            </a:xfrm>
            <a:prstGeom prst="rect">
              <a:avLst/>
            </a:prstGeom>
            <a:noFill/>
            <a:ln>
              <a:noFill/>
            </a:ln>
          </p:spPr>
        </p:pic>
        <p:pic>
          <p:nvPicPr>
            <p:cNvPr id="5" name="Picture 4" descr="A cartoon of a clock tower&#10;&#10;Description automatically generated">
              <a:extLst>
                <a:ext uri="{FF2B5EF4-FFF2-40B4-BE49-F238E27FC236}">
                  <a16:creationId xmlns:a16="http://schemas.microsoft.com/office/drawing/2014/main" id="{745671D3-44C3-C6D7-B84E-A94A9959312B}"/>
                </a:ext>
              </a:extLst>
            </p:cNvPr>
            <p:cNvPicPr>
              <a:picLocks noChangeAspect="1"/>
            </p:cNvPicPr>
            <p:nvPr/>
          </p:nvPicPr>
          <p:blipFill>
            <a:blip r:embed="rId15"/>
            <a:stretch>
              <a:fillRect/>
            </a:stretch>
          </p:blipFill>
          <p:spPr>
            <a:xfrm>
              <a:off x="8608635" y="4568800"/>
              <a:ext cx="697875" cy="697875"/>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5"/>
                                        </p:tgtEl>
                                        <p:attrNameLst>
                                          <p:attrName>style.visibility</p:attrName>
                                        </p:attrNameLst>
                                      </p:cBhvr>
                                      <p:to>
                                        <p:strVal val="visible"/>
                                      </p:to>
                                    </p:set>
                                    <p:animEffect transition="in" filter="fade">
                                      <p:cBhvr>
                                        <p:cTn id="7" dur="500"/>
                                        <p:tgtEl>
                                          <p:spTgt spid="16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68"/>
                                        </p:tgtEl>
                                        <p:attrNameLst>
                                          <p:attrName>style.visibility</p:attrName>
                                        </p:attrNameLst>
                                      </p:cBhvr>
                                      <p:to>
                                        <p:strVal val="visible"/>
                                      </p:to>
                                    </p:set>
                                    <p:animEffect transition="in" filter="fade">
                                      <p:cBhvr>
                                        <p:cTn id="11" dur="500"/>
                                        <p:tgtEl>
                                          <p:spTgt spid="16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2"/>
          <p:cNvSpPr/>
          <p:nvPr/>
        </p:nvSpPr>
        <p:spPr>
          <a:xfrm>
            <a:off x="2032387" y="0"/>
            <a:ext cx="6564080" cy="6858000"/>
          </a:xfrm>
          <a:prstGeom prst="parallelogram">
            <a:avLst>
              <a:gd name="adj" fmla="val 29612"/>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600"/>
              </a:spcBef>
              <a:spcAft>
                <a:spcPts val="0"/>
              </a:spcAft>
              <a:buNone/>
            </a:pPr>
            <a:endParaRPr sz="1800" b="0" i="0" u="none" strike="noStrike" cap="none">
              <a:solidFill>
                <a:srgbClr val="000000"/>
              </a:solidFill>
              <a:latin typeface="Arial"/>
              <a:ea typeface="Arial"/>
              <a:cs typeface="Arial"/>
              <a:sym typeface="Arial"/>
            </a:endParaRPr>
          </a:p>
        </p:txBody>
      </p:sp>
      <p:sp>
        <p:nvSpPr>
          <p:cNvPr id="181" name="Google Shape;181;p12"/>
          <p:cNvSpPr/>
          <p:nvPr/>
        </p:nvSpPr>
        <p:spPr>
          <a:xfrm>
            <a:off x="4114800" y="0"/>
            <a:ext cx="8256128" cy="6858000"/>
          </a:xfrm>
          <a:prstGeom prst="rect">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182" name="Google Shape;182;p12"/>
          <p:cNvPicPr preferRelativeResize="0"/>
          <p:nvPr/>
        </p:nvPicPr>
        <p:blipFill rotWithShape="1">
          <a:blip r:embed="rId3">
            <a:alphaModFix/>
          </a:blip>
          <a:srcRect/>
          <a:stretch/>
        </p:blipFill>
        <p:spPr>
          <a:xfrm>
            <a:off x="378634" y="195353"/>
            <a:ext cx="272915" cy="288267"/>
          </a:xfrm>
          <a:prstGeom prst="rect">
            <a:avLst/>
          </a:prstGeom>
          <a:noFill/>
          <a:ln>
            <a:noFill/>
          </a:ln>
        </p:spPr>
      </p:pic>
      <p:pic>
        <p:nvPicPr>
          <p:cNvPr id="183" name="Google Shape;183;p12"/>
          <p:cNvPicPr preferRelativeResize="0"/>
          <p:nvPr/>
        </p:nvPicPr>
        <p:blipFill rotWithShape="1">
          <a:blip r:embed="rId4">
            <a:alphaModFix/>
          </a:blip>
          <a:srcRect t="30315" b="31982"/>
          <a:stretch/>
        </p:blipFill>
        <p:spPr>
          <a:xfrm>
            <a:off x="2149531" y="168025"/>
            <a:ext cx="909600" cy="342924"/>
          </a:xfrm>
          <a:prstGeom prst="rect">
            <a:avLst/>
          </a:prstGeom>
          <a:noFill/>
          <a:ln>
            <a:noFill/>
          </a:ln>
        </p:spPr>
      </p:pic>
      <p:sp>
        <p:nvSpPr>
          <p:cNvPr id="184" name="Google Shape;184;p12"/>
          <p:cNvSpPr txBox="1"/>
          <p:nvPr/>
        </p:nvSpPr>
        <p:spPr>
          <a:xfrm>
            <a:off x="4114800" y="465999"/>
            <a:ext cx="7954500" cy="1152000"/>
          </a:xfrm>
          <a:prstGeom prst="rect">
            <a:avLst/>
          </a:prstGeom>
          <a:noFill/>
          <a:ln>
            <a:noFill/>
          </a:ln>
        </p:spPr>
        <p:txBody>
          <a:bodyPr spcFirstLastPara="1" wrap="square" lIns="91425" tIns="91425" rIns="91425" bIns="91425" anchor="t" anchorCtr="0">
            <a:noAutofit/>
          </a:bodyPr>
          <a:lstStyle/>
          <a:p>
            <a:pPr marL="520700" marR="0" lvl="0" indent="-457200" algn="l" rtl="0">
              <a:lnSpc>
                <a:spcPct val="100000"/>
              </a:lnSpc>
              <a:spcBef>
                <a:spcPts val="1800"/>
              </a:spcBef>
              <a:spcAft>
                <a:spcPts val="0"/>
              </a:spcAft>
              <a:buClr>
                <a:schemeClr val="dk1"/>
              </a:buClr>
              <a:buSzPts val="2600"/>
              <a:buFont typeface="Arial"/>
              <a:buChar char="•"/>
            </a:pPr>
            <a:r>
              <a:rPr lang="en-US" sz="3000" b="0" i="0" u="none" strike="noStrike" cap="none" dirty="0">
                <a:solidFill>
                  <a:schemeClr val="bg1"/>
                </a:solidFill>
                <a:latin typeface="Arial"/>
                <a:ea typeface="Arial"/>
                <a:cs typeface="Arial"/>
                <a:sym typeface="Arial"/>
              </a:rPr>
              <a:t>Qualitas Energy´s Challenge</a:t>
            </a:r>
            <a:endParaRPr sz="3000" b="0" i="0" u="none" strike="noStrike" cap="none" dirty="0">
              <a:solidFill>
                <a:schemeClr val="bg1"/>
              </a:solidFill>
              <a:latin typeface="Arial"/>
              <a:ea typeface="Arial"/>
              <a:cs typeface="Arial"/>
              <a:sym typeface="Arial"/>
            </a:endParaRPr>
          </a:p>
        </p:txBody>
      </p:sp>
      <p:sp>
        <p:nvSpPr>
          <p:cNvPr id="185" name="Google Shape;185;p12"/>
          <p:cNvSpPr/>
          <p:nvPr/>
        </p:nvSpPr>
        <p:spPr>
          <a:xfrm>
            <a:off x="0" y="1173490"/>
            <a:ext cx="2363032" cy="3859635"/>
          </a:xfrm>
          <a:prstGeom prst="roundRect">
            <a:avLst>
              <a:gd name="adj" fmla="val 50000"/>
            </a:avLst>
          </a:prstGeom>
          <a:noFill/>
          <a:ln>
            <a:noFill/>
          </a:ln>
        </p:spPr>
        <p:txBody>
          <a:bodyPr spcFirstLastPara="1" wrap="square" lIns="91425" tIns="45700" rIns="91425" bIns="45700" anchor="t" anchorCtr="0">
            <a:normAutofit/>
          </a:bodyPr>
          <a:lstStyle/>
          <a:p>
            <a:pPr marL="0" marR="0" lvl="0" indent="0" algn="ctr" rtl="0">
              <a:lnSpc>
                <a:spcPct val="80000"/>
              </a:lnSpc>
              <a:spcBef>
                <a:spcPts val="0"/>
              </a:spcBef>
              <a:spcAft>
                <a:spcPts val="0"/>
              </a:spcAft>
              <a:buNone/>
            </a:pPr>
            <a:r>
              <a:rPr lang="en-US" sz="4000" b="1" i="0" u="none" strike="noStrike" cap="none">
                <a:solidFill>
                  <a:srgbClr val="002060"/>
                </a:solidFill>
                <a:latin typeface="Arial"/>
                <a:ea typeface="Arial"/>
                <a:cs typeface="Arial"/>
                <a:sym typeface="Arial"/>
              </a:rPr>
              <a:t>A</a:t>
            </a:r>
            <a:endParaRPr/>
          </a:p>
          <a:p>
            <a:pPr marL="0" marR="0" lvl="0" indent="0" algn="ctr" rtl="0">
              <a:lnSpc>
                <a:spcPct val="80000"/>
              </a:lnSpc>
              <a:spcBef>
                <a:spcPts val="0"/>
              </a:spcBef>
              <a:spcAft>
                <a:spcPts val="0"/>
              </a:spcAft>
              <a:buNone/>
            </a:pPr>
            <a:r>
              <a:rPr lang="en-US" sz="4000" b="1" i="0" u="none" strike="noStrike" cap="none">
                <a:solidFill>
                  <a:srgbClr val="002060"/>
                </a:solidFill>
                <a:latin typeface="Arial"/>
                <a:ea typeface="Arial"/>
                <a:cs typeface="Arial"/>
                <a:sym typeface="Arial"/>
              </a:rPr>
              <a:t>G</a:t>
            </a:r>
            <a:endParaRPr/>
          </a:p>
          <a:p>
            <a:pPr marL="0" marR="0" lvl="0" indent="0" algn="ctr" rtl="0">
              <a:lnSpc>
                <a:spcPct val="80000"/>
              </a:lnSpc>
              <a:spcBef>
                <a:spcPts val="0"/>
              </a:spcBef>
              <a:spcAft>
                <a:spcPts val="0"/>
              </a:spcAft>
              <a:buNone/>
            </a:pPr>
            <a:r>
              <a:rPr lang="en-US" sz="4000" b="1" i="0" u="none" strike="noStrike" cap="none">
                <a:solidFill>
                  <a:srgbClr val="002060"/>
                </a:solidFill>
                <a:latin typeface="Arial"/>
                <a:ea typeface="Arial"/>
                <a:cs typeface="Arial"/>
                <a:sym typeface="Arial"/>
              </a:rPr>
              <a:t>E</a:t>
            </a:r>
            <a:endParaRPr/>
          </a:p>
          <a:p>
            <a:pPr marL="0" marR="0" lvl="0" indent="0" algn="ctr" rtl="0">
              <a:lnSpc>
                <a:spcPct val="80000"/>
              </a:lnSpc>
              <a:spcBef>
                <a:spcPts val="0"/>
              </a:spcBef>
              <a:spcAft>
                <a:spcPts val="0"/>
              </a:spcAft>
              <a:buNone/>
            </a:pPr>
            <a:r>
              <a:rPr lang="en-US" sz="4000" b="1" i="0" u="none" strike="noStrike" cap="none">
                <a:solidFill>
                  <a:srgbClr val="002060"/>
                </a:solidFill>
                <a:latin typeface="Arial"/>
                <a:ea typeface="Arial"/>
                <a:cs typeface="Arial"/>
                <a:sym typeface="Arial"/>
              </a:rPr>
              <a:t>N</a:t>
            </a:r>
            <a:endParaRPr/>
          </a:p>
          <a:p>
            <a:pPr marL="0" marR="0" lvl="0" indent="0" algn="ctr" rtl="0">
              <a:lnSpc>
                <a:spcPct val="80000"/>
              </a:lnSpc>
              <a:spcBef>
                <a:spcPts val="0"/>
              </a:spcBef>
              <a:spcAft>
                <a:spcPts val="0"/>
              </a:spcAft>
              <a:buNone/>
            </a:pPr>
            <a:r>
              <a:rPr lang="en-US" sz="4000" b="1" i="0" u="none" strike="noStrike" cap="none">
                <a:solidFill>
                  <a:srgbClr val="002060"/>
                </a:solidFill>
                <a:latin typeface="Arial"/>
                <a:ea typeface="Arial"/>
                <a:cs typeface="Arial"/>
                <a:sym typeface="Arial"/>
              </a:rPr>
              <a:t>D</a:t>
            </a:r>
            <a:endParaRPr/>
          </a:p>
          <a:p>
            <a:pPr marL="0" marR="0" lvl="0" indent="0" algn="ctr" rtl="0">
              <a:lnSpc>
                <a:spcPct val="80000"/>
              </a:lnSpc>
              <a:spcBef>
                <a:spcPts val="0"/>
              </a:spcBef>
              <a:spcAft>
                <a:spcPts val="0"/>
              </a:spcAft>
              <a:buNone/>
            </a:pPr>
            <a:r>
              <a:rPr lang="en-US" sz="4000" b="1" i="0" u="none" strike="noStrike" cap="none">
                <a:solidFill>
                  <a:srgbClr val="002060"/>
                </a:solidFill>
                <a:latin typeface="Arial"/>
                <a:ea typeface="Arial"/>
                <a:cs typeface="Arial"/>
                <a:sym typeface="Arial"/>
              </a:rPr>
              <a:t>A</a:t>
            </a:r>
            <a:endParaRPr sz="4000" b="1" i="0" u="none" strike="noStrike" cap="none">
              <a:solidFill>
                <a:srgbClr val="002060"/>
              </a:solidFill>
              <a:latin typeface="Arial"/>
              <a:ea typeface="Arial"/>
              <a:cs typeface="Arial"/>
              <a:sym typeface="Arial"/>
            </a:endParaRPr>
          </a:p>
        </p:txBody>
      </p:sp>
      <p:pic>
        <p:nvPicPr>
          <p:cNvPr id="186" name="Google Shape;186;p12"/>
          <p:cNvPicPr preferRelativeResize="0"/>
          <p:nvPr/>
        </p:nvPicPr>
        <p:blipFill rotWithShape="1">
          <a:blip r:embed="rId5">
            <a:alphaModFix/>
          </a:blip>
          <a:srcRect/>
          <a:stretch/>
        </p:blipFill>
        <p:spPr>
          <a:xfrm rot="5400000">
            <a:off x="805848" y="5718252"/>
            <a:ext cx="683186" cy="663218"/>
          </a:xfrm>
          <a:prstGeom prst="rect">
            <a:avLst/>
          </a:prstGeom>
          <a:noFill/>
          <a:ln>
            <a:noFill/>
          </a:ln>
        </p:spPr>
      </p:pic>
      <p:pic>
        <p:nvPicPr>
          <p:cNvPr id="187" name="Google Shape;187;p12"/>
          <p:cNvPicPr preferRelativeResize="0"/>
          <p:nvPr/>
        </p:nvPicPr>
        <p:blipFill rotWithShape="1">
          <a:blip r:embed="rId6">
            <a:alphaModFix/>
          </a:blip>
          <a:srcRect/>
          <a:stretch/>
        </p:blipFill>
        <p:spPr>
          <a:xfrm>
            <a:off x="1141693" y="168025"/>
            <a:ext cx="674713" cy="382241"/>
          </a:xfrm>
          <a:prstGeom prst="rect">
            <a:avLst/>
          </a:prstGeom>
          <a:noFill/>
          <a:ln>
            <a:noFill/>
          </a:ln>
        </p:spPr>
      </p:pic>
      <p:sp>
        <p:nvSpPr>
          <p:cNvPr id="3" name="Google Shape;184;p12">
            <a:extLst>
              <a:ext uri="{FF2B5EF4-FFF2-40B4-BE49-F238E27FC236}">
                <a16:creationId xmlns:a16="http://schemas.microsoft.com/office/drawing/2014/main" id="{2F58F7C2-7831-030F-78C5-6B33E9BC9C4E}"/>
              </a:ext>
            </a:extLst>
          </p:cNvPr>
          <p:cNvSpPr txBox="1"/>
          <p:nvPr/>
        </p:nvSpPr>
        <p:spPr>
          <a:xfrm>
            <a:off x="3876961" y="1311328"/>
            <a:ext cx="7954500" cy="1152000"/>
          </a:xfrm>
          <a:prstGeom prst="rect">
            <a:avLst/>
          </a:prstGeom>
          <a:noFill/>
          <a:ln>
            <a:noFill/>
          </a:ln>
        </p:spPr>
        <p:txBody>
          <a:bodyPr spcFirstLastPara="1" wrap="square" lIns="91425" tIns="91425" rIns="91425" bIns="91425" anchor="t" anchorCtr="0">
            <a:noAutofit/>
          </a:bodyPr>
          <a:lstStyle/>
          <a:p>
            <a:pPr marL="520700" marR="0" lvl="0" indent="-457200" algn="l" rtl="0">
              <a:lnSpc>
                <a:spcPct val="100000"/>
              </a:lnSpc>
              <a:spcBef>
                <a:spcPts val="1800"/>
              </a:spcBef>
              <a:spcAft>
                <a:spcPts val="0"/>
              </a:spcAft>
              <a:buClr>
                <a:schemeClr val="dk1"/>
              </a:buClr>
              <a:buSzPts val="2600"/>
              <a:buFont typeface="Arial"/>
              <a:buChar char="•"/>
            </a:pPr>
            <a:r>
              <a:rPr lang="en-US" sz="3000" b="0" i="0" u="none" strike="noStrike" cap="none" dirty="0">
                <a:solidFill>
                  <a:schemeClr val="bg1"/>
                </a:solidFill>
                <a:latin typeface="Arial"/>
                <a:ea typeface="Arial"/>
                <a:cs typeface="Arial"/>
                <a:sym typeface="Arial"/>
              </a:rPr>
              <a:t>Q7 Intel Value Proposition</a:t>
            </a:r>
            <a:endParaRPr sz="3000" b="0" i="0" u="none" strike="noStrike" cap="none" dirty="0">
              <a:solidFill>
                <a:schemeClr val="bg1"/>
              </a:solidFill>
              <a:latin typeface="Arial"/>
              <a:ea typeface="Arial"/>
              <a:cs typeface="Arial"/>
              <a:sym typeface="Arial"/>
            </a:endParaRPr>
          </a:p>
          <a:p>
            <a:pPr marL="520700" marR="0" lvl="0" indent="-457200" algn="l" rtl="0">
              <a:lnSpc>
                <a:spcPct val="100000"/>
              </a:lnSpc>
              <a:spcBef>
                <a:spcPts val="1800"/>
              </a:spcBef>
              <a:spcAft>
                <a:spcPts val="0"/>
              </a:spcAft>
              <a:buClr>
                <a:schemeClr val="dk1"/>
              </a:buClr>
              <a:buSzPts val="2600"/>
              <a:buFont typeface="Arial"/>
              <a:buChar char="•"/>
            </a:pPr>
            <a:endParaRPr sz="3000" b="0" i="0" u="none" strike="noStrike" cap="none" dirty="0">
              <a:solidFill>
                <a:schemeClr val="bg1"/>
              </a:solidFill>
              <a:latin typeface="Arial"/>
              <a:ea typeface="Arial"/>
              <a:cs typeface="Arial"/>
              <a:sym typeface="Arial"/>
            </a:endParaRPr>
          </a:p>
        </p:txBody>
      </p:sp>
      <p:sp>
        <p:nvSpPr>
          <p:cNvPr id="4" name="Google Shape;184;p12">
            <a:extLst>
              <a:ext uri="{FF2B5EF4-FFF2-40B4-BE49-F238E27FC236}">
                <a16:creationId xmlns:a16="http://schemas.microsoft.com/office/drawing/2014/main" id="{071EDE3B-9E61-E8A5-86A7-422A6E9C3417}"/>
              </a:ext>
            </a:extLst>
          </p:cNvPr>
          <p:cNvSpPr txBox="1"/>
          <p:nvPr/>
        </p:nvSpPr>
        <p:spPr>
          <a:xfrm>
            <a:off x="3639119" y="2156657"/>
            <a:ext cx="7954500" cy="1152000"/>
          </a:xfrm>
          <a:prstGeom prst="rect">
            <a:avLst/>
          </a:prstGeom>
          <a:noFill/>
          <a:ln>
            <a:noFill/>
          </a:ln>
        </p:spPr>
        <p:txBody>
          <a:bodyPr spcFirstLastPara="1" wrap="square" lIns="91425" tIns="91425" rIns="91425" bIns="91425" anchor="t" anchorCtr="0">
            <a:noAutofit/>
          </a:bodyPr>
          <a:lstStyle/>
          <a:p>
            <a:pPr marL="520700" lvl="0" indent="-457200">
              <a:spcBef>
                <a:spcPts val="1800"/>
              </a:spcBef>
              <a:buClr>
                <a:schemeClr val="dk1"/>
              </a:buClr>
              <a:buSzPts val="2600"/>
              <a:buFont typeface="Arial"/>
              <a:buChar char="•"/>
            </a:pPr>
            <a:r>
              <a:rPr lang="en-US" sz="3000" dirty="0">
                <a:solidFill>
                  <a:schemeClr val="bg1"/>
                </a:solidFill>
              </a:rPr>
              <a:t>Energy Market</a:t>
            </a:r>
          </a:p>
        </p:txBody>
      </p:sp>
      <p:sp>
        <p:nvSpPr>
          <p:cNvPr id="5" name="Google Shape;184;p12">
            <a:extLst>
              <a:ext uri="{FF2B5EF4-FFF2-40B4-BE49-F238E27FC236}">
                <a16:creationId xmlns:a16="http://schemas.microsoft.com/office/drawing/2014/main" id="{8F5C7D3A-04C9-40DC-9245-F0A04502EFAD}"/>
              </a:ext>
            </a:extLst>
          </p:cNvPr>
          <p:cNvSpPr txBox="1"/>
          <p:nvPr/>
        </p:nvSpPr>
        <p:spPr>
          <a:xfrm>
            <a:off x="3401277" y="3001986"/>
            <a:ext cx="7954500" cy="1152000"/>
          </a:xfrm>
          <a:prstGeom prst="rect">
            <a:avLst/>
          </a:prstGeom>
          <a:noFill/>
          <a:ln>
            <a:noFill/>
          </a:ln>
        </p:spPr>
        <p:txBody>
          <a:bodyPr spcFirstLastPara="1" wrap="square" lIns="91425" tIns="91425" rIns="91425" bIns="91425" anchor="t" anchorCtr="0">
            <a:noAutofit/>
          </a:bodyPr>
          <a:lstStyle/>
          <a:p>
            <a:pPr marL="520700" lvl="0" indent="-457200">
              <a:spcBef>
                <a:spcPts val="1800"/>
              </a:spcBef>
              <a:buClr>
                <a:schemeClr val="dk1"/>
              </a:buClr>
              <a:buSzPts val="2600"/>
              <a:buFont typeface="Arial"/>
              <a:buChar char="•"/>
            </a:pPr>
            <a:r>
              <a:rPr lang="en-US" sz="3000" dirty="0">
                <a:solidFill>
                  <a:schemeClr val="bg1"/>
                </a:solidFill>
              </a:rPr>
              <a:t>Data Preprocessing</a:t>
            </a:r>
          </a:p>
          <a:p>
            <a:pPr marL="520700" marR="0" lvl="0" indent="-457200" algn="l" rtl="0">
              <a:lnSpc>
                <a:spcPct val="100000"/>
              </a:lnSpc>
              <a:spcBef>
                <a:spcPts val="1800"/>
              </a:spcBef>
              <a:spcAft>
                <a:spcPts val="0"/>
              </a:spcAft>
              <a:buClr>
                <a:schemeClr val="dk1"/>
              </a:buClr>
              <a:buSzPts val="2600"/>
              <a:buFont typeface="Arial"/>
              <a:buChar char="•"/>
            </a:pPr>
            <a:endParaRPr sz="3000" b="0" i="0" u="none" strike="noStrike" cap="none" dirty="0">
              <a:solidFill>
                <a:schemeClr val="bg1"/>
              </a:solidFill>
              <a:latin typeface="Arial"/>
              <a:ea typeface="Arial"/>
              <a:cs typeface="Arial"/>
              <a:sym typeface="Arial"/>
            </a:endParaRPr>
          </a:p>
        </p:txBody>
      </p:sp>
      <p:sp>
        <p:nvSpPr>
          <p:cNvPr id="6" name="Google Shape;184;p12">
            <a:extLst>
              <a:ext uri="{FF2B5EF4-FFF2-40B4-BE49-F238E27FC236}">
                <a16:creationId xmlns:a16="http://schemas.microsoft.com/office/drawing/2014/main" id="{1B2808D2-5DD8-1707-E17C-DB4E8240659B}"/>
              </a:ext>
            </a:extLst>
          </p:cNvPr>
          <p:cNvSpPr txBox="1"/>
          <p:nvPr/>
        </p:nvSpPr>
        <p:spPr>
          <a:xfrm>
            <a:off x="3163435" y="3847315"/>
            <a:ext cx="7954500" cy="1152000"/>
          </a:xfrm>
          <a:prstGeom prst="rect">
            <a:avLst/>
          </a:prstGeom>
          <a:noFill/>
          <a:ln>
            <a:noFill/>
          </a:ln>
        </p:spPr>
        <p:txBody>
          <a:bodyPr spcFirstLastPara="1" wrap="square" lIns="91425" tIns="91425" rIns="91425" bIns="91425" anchor="t" anchorCtr="0">
            <a:noAutofit/>
          </a:bodyPr>
          <a:lstStyle/>
          <a:p>
            <a:pPr marL="520700" lvl="0" indent="-457200">
              <a:spcBef>
                <a:spcPts val="1800"/>
              </a:spcBef>
              <a:buClr>
                <a:schemeClr val="dk1"/>
              </a:buClr>
              <a:buSzPts val="2600"/>
              <a:buFont typeface="Arial"/>
              <a:buChar char="•"/>
            </a:pPr>
            <a:r>
              <a:rPr lang="en-US" sz="3000" dirty="0">
                <a:solidFill>
                  <a:schemeClr val="bg1"/>
                </a:solidFill>
              </a:rPr>
              <a:t>Machine Learning Model + Results</a:t>
            </a:r>
          </a:p>
        </p:txBody>
      </p:sp>
      <p:sp>
        <p:nvSpPr>
          <p:cNvPr id="7" name="Google Shape;184;p12">
            <a:extLst>
              <a:ext uri="{FF2B5EF4-FFF2-40B4-BE49-F238E27FC236}">
                <a16:creationId xmlns:a16="http://schemas.microsoft.com/office/drawing/2014/main" id="{7A08C741-7ABB-E7A5-6D3B-A1E828D7AB29}"/>
              </a:ext>
            </a:extLst>
          </p:cNvPr>
          <p:cNvSpPr txBox="1"/>
          <p:nvPr/>
        </p:nvSpPr>
        <p:spPr>
          <a:xfrm>
            <a:off x="2925593" y="4692644"/>
            <a:ext cx="7954500" cy="1152000"/>
          </a:xfrm>
          <a:prstGeom prst="rect">
            <a:avLst/>
          </a:prstGeom>
          <a:noFill/>
          <a:ln>
            <a:noFill/>
          </a:ln>
        </p:spPr>
        <p:txBody>
          <a:bodyPr spcFirstLastPara="1" wrap="square" lIns="91425" tIns="91425" rIns="91425" bIns="91425" anchor="t" anchorCtr="0">
            <a:noAutofit/>
          </a:bodyPr>
          <a:lstStyle/>
          <a:p>
            <a:pPr marL="520700" lvl="0" indent="-457200">
              <a:spcBef>
                <a:spcPts val="1800"/>
              </a:spcBef>
              <a:buClr>
                <a:schemeClr val="dk1"/>
              </a:buClr>
              <a:buSzPts val="2600"/>
              <a:buFont typeface="Arial"/>
              <a:buChar char="•"/>
            </a:pPr>
            <a:r>
              <a:rPr lang="en-US" sz="3000" dirty="0">
                <a:solidFill>
                  <a:schemeClr val="bg1"/>
                </a:solidFill>
              </a:rPr>
              <a:t>Business Impact</a:t>
            </a:r>
          </a:p>
          <a:p>
            <a:pPr marL="520700" marR="0" lvl="0" indent="-457200" algn="l" rtl="0">
              <a:lnSpc>
                <a:spcPct val="100000"/>
              </a:lnSpc>
              <a:spcBef>
                <a:spcPts val="1800"/>
              </a:spcBef>
              <a:spcAft>
                <a:spcPts val="0"/>
              </a:spcAft>
              <a:buClr>
                <a:schemeClr val="dk1"/>
              </a:buClr>
              <a:buSzPts val="2600"/>
              <a:buFont typeface="Arial"/>
              <a:buChar char="•"/>
            </a:pPr>
            <a:endParaRPr sz="3000" b="0" i="0" u="none" strike="noStrike" cap="none" dirty="0">
              <a:solidFill>
                <a:schemeClr val="bg1"/>
              </a:solidFill>
              <a:latin typeface="Arial"/>
              <a:ea typeface="Arial"/>
              <a:cs typeface="Arial"/>
              <a:sym typeface="Arial"/>
            </a:endParaRPr>
          </a:p>
        </p:txBody>
      </p:sp>
      <p:sp>
        <p:nvSpPr>
          <p:cNvPr id="8" name="Google Shape;184;p12">
            <a:extLst>
              <a:ext uri="{FF2B5EF4-FFF2-40B4-BE49-F238E27FC236}">
                <a16:creationId xmlns:a16="http://schemas.microsoft.com/office/drawing/2014/main" id="{E99CB36D-26F9-AA66-6F49-97313CD1620B}"/>
              </a:ext>
            </a:extLst>
          </p:cNvPr>
          <p:cNvSpPr txBox="1"/>
          <p:nvPr/>
        </p:nvSpPr>
        <p:spPr>
          <a:xfrm>
            <a:off x="2687751" y="5537975"/>
            <a:ext cx="7954500" cy="1152000"/>
          </a:xfrm>
          <a:prstGeom prst="rect">
            <a:avLst/>
          </a:prstGeom>
          <a:noFill/>
          <a:ln>
            <a:noFill/>
          </a:ln>
        </p:spPr>
        <p:txBody>
          <a:bodyPr spcFirstLastPara="1" wrap="square" lIns="91425" tIns="91425" rIns="91425" bIns="91425" anchor="t" anchorCtr="0">
            <a:noAutofit/>
          </a:bodyPr>
          <a:lstStyle/>
          <a:p>
            <a:pPr marL="520700" lvl="0" indent="-457200">
              <a:spcBef>
                <a:spcPts val="1800"/>
              </a:spcBef>
              <a:buClr>
                <a:schemeClr val="dk1"/>
              </a:buClr>
              <a:buSzPts val="2600"/>
              <a:buFont typeface="Arial"/>
              <a:buChar char="•"/>
            </a:pPr>
            <a:r>
              <a:rPr lang="en-US" sz="3000" dirty="0">
                <a:solidFill>
                  <a:schemeClr val="bg1"/>
                </a:solidFill>
              </a:rPr>
              <a:t>Next Steps + Recommendations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4">
                                            <p:txEl>
                                              <p:pRg st="0" end="0"/>
                                            </p:txEl>
                                          </p:spTgt>
                                        </p:tgtEl>
                                        <p:attrNameLst>
                                          <p:attrName>style.visibility</p:attrName>
                                        </p:attrNameLst>
                                      </p:cBhvr>
                                      <p:to>
                                        <p:strVal val="visible"/>
                                      </p:to>
                                    </p:set>
                                    <p:animEffect transition="in" filter="fade">
                                      <p:cBhvr>
                                        <p:cTn id="7" dur="500"/>
                                        <p:tgtEl>
                                          <p:spTgt spid="18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fade">
                                      <p:cBhvr>
                                        <p:cTn id="15" dur="1000"/>
                                        <p:tgtEl>
                                          <p:spTgt spid="4">
                                            <p:txEl>
                                              <p:pRg st="0" end="0"/>
                                            </p:txEl>
                                          </p:spTgt>
                                        </p:tgtEl>
                                      </p:cBhvr>
                                    </p:animEffect>
                                  </p:childTnLst>
                                </p:cTn>
                              </p:par>
                            </p:childTnLst>
                          </p:cTn>
                        </p:par>
                        <p:par>
                          <p:cTn id="16" fill="hold">
                            <p:stCondLst>
                              <p:cond delay="2500"/>
                            </p:stCondLst>
                            <p:childTnLst>
                              <p:par>
                                <p:cTn id="17" presetID="10" presetClass="entr" presetSubtype="0" fill="hold"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1000"/>
                                        <p:tgtEl>
                                          <p:spTgt spid="5">
                                            <p:txEl>
                                              <p:pRg st="0" end="0"/>
                                            </p:txEl>
                                          </p:spTgt>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1000"/>
                                        <p:tgtEl>
                                          <p:spTgt spid="6">
                                            <p:txEl>
                                              <p:pRg st="0" end="0"/>
                                            </p:txEl>
                                          </p:spTgt>
                                        </p:tgtEl>
                                      </p:cBhvr>
                                    </p:animEffect>
                                  </p:childTnLst>
                                </p:cTn>
                              </p:par>
                            </p:childTnLst>
                          </p:cTn>
                        </p:par>
                        <p:par>
                          <p:cTn id="24" fill="hold">
                            <p:stCondLst>
                              <p:cond delay="4500"/>
                            </p:stCondLst>
                            <p:childTnLst>
                              <p:par>
                                <p:cTn id="25" presetID="10" presetClass="entr" presetSubtype="0" fill="hold" nodeType="after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1000"/>
                                        <p:tgtEl>
                                          <p:spTgt spid="7">
                                            <p:txEl>
                                              <p:pRg st="0" end="0"/>
                                            </p:txEl>
                                          </p:spTgt>
                                        </p:tgtEl>
                                      </p:cBhvr>
                                    </p:animEffect>
                                  </p:childTnLst>
                                </p:cTn>
                              </p:par>
                            </p:childTnLst>
                          </p:cTn>
                        </p:par>
                        <p:par>
                          <p:cTn id="28" fill="hold">
                            <p:stCondLst>
                              <p:cond delay="5500"/>
                            </p:stCondLst>
                            <p:childTnLst>
                              <p:par>
                                <p:cTn id="29" presetID="10" presetClass="entr" presetSubtype="0" fill="hold"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10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2" name="Picture 1" descr="A person in a suit with his arms crossed&#10;&#10;Description automatically generated">
            <a:extLst>
              <a:ext uri="{FF2B5EF4-FFF2-40B4-BE49-F238E27FC236}">
                <a16:creationId xmlns:a16="http://schemas.microsoft.com/office/drawing/2014/main" id="{9676CCFB-BDFD-28B4-0574-D660A2F2A4DA}"/>
              </a:ext>
            </a:extLst>
          </p:cNvPr>
          <p:cNvPicPr>
            <a:picLocks noChangeAspect="1"/>
          </p:cNvPicPr>
          <p:nvPr/>
        </p:nvPicPr>
        <p:blipFill rotWithShape="1">
          <a:blip r:embed="rId3"/>
          <a:srcRect l="13272" t="14792" r="36752" b="22890"/>
          <a:stretch/>
        </p:blipFill>
        <p:spPr>
          <a:xfrm rot="5400000">
            <a:off x="-153319" y="111021"/>
            <a:ext cx="3427340" cy="3205298"/>
          </a:xfrm>
          <a:prstGeom prst="rect">
            <a:avLst/>
          </a:prstGeom>
        </p:spPr>
      </p:pic>
      <p:pic>
        <p:nvPicPr>
          <p:cNvPr id="238" name="Picture 237" descr="A person in a blue shirt&#10;&#10;Description automatically generated">
            <a:extLst>
              <a:ext uri="{FF2B5EF4-FFF2-40B4-BE49-F238E27FC236}">
                <a16:creationId xmlns:a16="http://schemas.microsoft.com/office/drawing/2014/main" id="{7D488D84-6628-E9D4-E121-73DF58ED97C8}"/>
              </a:ext>
            </a:extLst>
          </p:cNvPr>
          <p:cNvPicPr>
            <a:picLocks noChangeAspect="1"/>
          </p:cNvPicPr>
          <p:nvPr/>
        </p:nvPicPr>
        <p:blipFill rotWithShape="1">
          <a:blip r:embed="rId4"/>
          <a:srcRect l="21700" t="11719" r="25852" b="8704"/>
          <a:stretch/>
        </p:blipFill>
        <p:spPr>
          <a:xfrm rot="5400000">
            <a:off x="3623177" y="-248093"/>
            <a:ext cx="3596842" cy="4093029"/>
          </a:xfrm>
          <a:prstGeom prst="rect">
            <a:avLst/>
          </a:prstGeom>
        </p:spPr>
      </p:pic>
      <p:pic>
        <p:nvPicPr>
          <p:cNvPr id="230" name="Picture 229" descr="A person with long curly hair smiling&#10;&#10;Description automatically generated">
            <a:extLst>
              <a:ext uri="{FF2B5EF4-FFF2-40B4-BE49-F238E27FC236}">
                <a16:creationId xmlns:a16="http://schemas.microsoft.com/office/drawing/2014/main" id="{B2B61A5B-2134-F992-5375-C9290606E94F}"/>
              </a:ext>
            </a:extLst>
          </p:cNvPr>
          <p:cNvPicPr>
            <a:picLocks noChangeAspect="1"/>
          </p:cNvPicPr>
          <p:nvPr/>
        </p:nvPicPr>
        <p:blipFill rotWithShape="1">
          <a:blip r:embed="rId5"/>
          <a:srcRect l="23338" t="6377" r="24490" b="5396"/>
          <a:stretch/>
        </p:blipFill>
        <p:spPr>
          <a:xfrm rot="16200000">
            <a:off x="4818580" y="3501770"/>
            <a:ext cx="3465488" cy="3297572"/>
          </a:xfrm>
          <a:prstGeom prst="rect">
            <a:avLst/>
          </a:prstGeom>
        </p:spPr>
      </p:pic>
      <p:pic>
        <p:nvPicPr>
          <p:cNvPr id="236" name="Picture 235" descr="A person in a suit with his arms crossed&#10;&#10;Description automatically generated">
            <a:extLst>
              <a:ext uri="{FF2B5EF4-FFF2-40B4-BE49-F238E27FC236}">
                <a16:creationId xmlns:a16="http://schemas.microsoft.com/office/drawing/2014/main" id="{FD8D1C31-A04E-9F2F-0666-B79F2ECF3322}"/>
              </a:ext>
            </a:extLst>
          </p:cNvPr>
          <p:cNvPicPr>
            <a:picLocks noChangeAspect="1"/>
          </p:cNvPicPr>
          <p:nvPr/>
        </p:nvPicPr>
        <p:blipFill rotWithShape="1">
          <a:blip r:embed="rId6"/>
          <a:srcRect l="30775" t="6898" r="18785" b="18181"/>
          <a:stretch/>
        </p:blipFill>
        <p:spPr>
          <a:xfrm rot="16200000">
            <a:off x="8939775" y="3561656"/>
            <a:ext cx="3595364" cy="3004867"/>
          </a:xfrm>
          <a:prstGeom prst="rect">
            <a:avLst/>
          </a:prstGeom>
        </p:spPr>
      </p:pic>
      <p:pic>
        <p:nvPicPr>
          <p:cNvPr id="234" name="Picture 233" descr="A person in a suit&#10;&#10;Description automatically generated">
            <a:extLst>
              <a:ext uri="{FF2B5EF4-FFF2-40B4-BE49-F238E27FC236}">
                <a16:creationId xmlns:a16="http://schemas.microsoft.com/office/drawing/2014/main" id="{172FD6EA-8129-9BA9-E258-33DA11C7E133}"/>
              </a:ext>
            </a:extLst>
          </p:cNvPr>
          <p:cNvPicPr>
            <a:picLocks noChangeAspect="1"/>
          </p:cNvPicPr>
          <p:nvPr/>
        </p:nvPicPr>
        <p:blipFill rotWithShape="1">
          <a:blip r:embed="rId7"/>
          <a:srcRect l="32604" t="10263" r="23919" b="17771"/>
          <a:stretch/>
        </p:blipFill>
        <p:spPr>
          <a:xfrm rot="16200000">
            <a:off x="716713" y="3538888"/>
            <a:ext cx="3463306" cy="3225523"/>
          </a:xfrm>
          <a:prstGeom prst="rect">
            <a:avLst/>
          </a:prstGeom>
        </p:spPr>
      </p:pic>
      <p:pic>
        <p:nvPicPr>
          <p:cNvPr id="222" name="Picture 221" descr="A person in a suit with his arms crossed&#10;&#10;Description automatically generated">
            <a:extLst>
              <a:ext uri="{FF2B5EF4-FFF2-40B4-BE49-F238E27FC236}">
                <a16:creationId xmlns:a16="http://schemas.microsoft.com/office/drawing/2014/main" id="{16DE60DC-1049-28F7-FC58-E20AA181612C}"/>
              </a:ext>
            </a:extLst>
          </p:cNvPr>
          <p:cNvPicPr>
            <a:picLocks noChangeAspect="1"/>
          </p:cNvPicPr>
          <p:nvPr/>
        </p:nvPicPr>
        <p:blipFill rotWithShape="1">
          <a:blip r:embed="rId8"/>
          <a:srcRect l="34066" t="12920" r="19659" b="21933"/>
          <a:stretch/>
        </p:blipFill>
        <p:spPr>
          <a:xfrm rot="16200000">
            <a:off x="7837229" y="-95565"/>
            <a:ext cx="3419997" cy="3611125"/>
          </a:xfrm>
          <a:prstGeom prst="rect">
            <a:avLst/>
          </a:prstGeom>
        </p:spPr>
      </p:pic>
      <p:pic>
        <p:nvPicPr>
          <p:cNvPr id="193" name="Google Shape;193;p9" descr="A red and white logo&#10;&#10;Description automatically generated with low confidence"/>
          <p:cNvPicPr preferRelativeResize="0"/>
          <p:nvPr/>
        </p:nvPicPr>
        <p:blipFill rotWithShape="1">
          <a:blip r:embed="rId9">
            <a:alphaModFix/>
          </a:blip>
          <a:srcRect l="21901" r="24534"/>
          <a:stretch/>
        </p:blipFill>
        <p:spPr>
          <a:xfrm>
            <a:off x="11748738" y="99480"/>
            <a:ext cx="274507" cy="288266"/>
          </a:xfrm>
          <a:prstGeom prst="rect">
            <a:avLst/>
          </a:prstGeom>
          <a:noFill/>
          <a:ln>
            <a:noFill/>
          </a:ln>
        </p:spPr>
      </p:pic>
      <p:sp>
        <p:nvSpPr>
          <p:cNvPr id="203" name="Google Shape;203;p9"/>
          <p:cNvSpPr/>
          <p:nvPr/>
        </p:nvSpPr>
        <p:spPr>
          <a:xfrm>
            <a:off x="3075535" y="3419999"/>
            <a:ext cx="3060000" cy="3463303"/>
          </a:xfrm>
          <a:prstGeom prst="parallelogram">
            <a:avLst>
              <a:gd name="adj" fmla="val 32298"/>
            </a:avLst>
          </a:prstGeom>
          <a:solidFill>
            <a:schemeClr val="bg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4" name="Google Shape;204;p9"/>
          <p:cNvSpPr/>
          <p:nvPr/>
        </p:nvSpPr>
        <p:spPr>
          <a:xfrm>
            <a:off x="7211246" y="3419999"/>
            <a:ext cx="3060000" cy="3463303"/>
          </a:xfrm>
          <a:prstGeom prst="parallelogram">
            <a:avLst>
              <a:gd name="adj" fmla="val 32298"/>
            </a:avLst>
          </a:prstGeom>
          <a:solidFill>
            <a:schemeClr val="bg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5" name="Google Shape;205;p9"/>
          <p:cNvSpPr/>
          <p:nvPr/>
        </p:nvSpPr>
        <p:spPr>
          <a:xfrm>
            <a:off x="6124181" y="0"/>
            <a:ext cx="3060000" cy="3420000"/>
          </a:xfrm>
          <a:prstGeom prst="parallelogram">
            <a:avLst>
              <a:gd name="adj" fmla="val 32298"/>
            </a:avLst>
          </a:prstGeom>
          <a:solidFill>
            <a:schemeClr val="bg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6" name="Google Shape;206;p9"/>
          <p:cNvSpPr/>
          <p:nvPr/>
        </p:nvSpPr>
        <p:spPr>
          <a:xfrm>
            <a:off x="1999018" y="0"/>
            <a:ext cx="3060000" cy="3420000"/>
          </a:xfrm>
          <a:prstGeom prst="parallelogram">
            <a:avLst>
              <a:gd name="adj" fmla="val 32298"/>
            </a:avLst>
          </a:prstGeom>
          <a:solidFill>
            <a:schemeClr val="bg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7" name="Google Shape;207;p9"/>
          <p:cNvSpPr/>
          <p:nvPr/>
        </p:nvSpPr>
        <p:spPr>
          <a:xfrm>
            <a:off x="10292918" y="0"/>
            <a:ext cx="3060000" cy="3420000"/>
          </a:xfrm>
          <a:prstGeom prst="parallelogram">
            <a:avLst>
              <a:gd name="adj" fmla="val 32298"/>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1" name="Google Shape;211;p9"/>
          <p:cNvSpPr txBox="1"/>
          <p:nvPr/>
        </p:nvSpPr>
        <p:spPr>
          <a:xfrm>
            <a:off x="4002108" y="3459899"/>
            <a:ext cx="2027286"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María</a:t>
            </a:r>
          </a:p>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del Caño</a:t>
            </a:r>
            <a:endParaRPr sz="1600" b="0" i="0" u="none" strike="noStrike" cap="none" dirty="0">
              <a:solidFill>
                <a:srgbClr val="002060"/>
              </a:solidFill>
              <a:latin typeface="Arial"/>
              <a:ea typeface="Arial"/>
              <a:cs typeface="Arial"/>
              <a:sym typeface="Arial"/>
            </a:endParaRPr>
          </a:p>
        </p:txBody>
      </p:sp>
      <p:sp>
        <p:nvSpPr>
          <p:cNvPr id="212" name="Google Shape;212;p9"/>
          <p:cNvSpPr txBox="1"/>
          <p:nvPr/>
        </p:nvSpPr>
        <p:spPr>
          <a:xfrm>
            <a:off x="2114719" y="2833078"/>
            <a:ext cx="1946409"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Javier</a:t>
            </a:r>
          </a:p>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del Cid</a:t>
            </a:r>
            <a:endParaRPr lang="en-US" sz="1600" b="0" i="0" u="none" strike="noStrike" cap="none" dirty="0">
              <a:solidFill>
                <a:srgbClr val="002060"/>
              </a:solidFill>
              <a:latin typeface="Arial"/>
              <a:ea typeface="Arial"/>
              <a:cs typeface="Arial"/>
              <a:sym typeface="Arial"/>
            </a:endParaRPr>
          </a:p>
        </p:txBody>
      </p:sp>
      <p:sp>
        <p:nvSpPr>
          <p:cNvPr id="213" name="Google Shape;213;p9"/>
          <p:cNvSpPr txBox="1"/>
          <p:nvPr/>
        </p:nvSpPr>
        <p:spPr>
          <a:xfrm>
            <a:off x="6228118" y="2833078"/>
            <a:ext cx="1960287"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Denisa</a:t>
            </a:r>
            <a:endParaRPr lang="en-US" sz="1600" b="1" dirty="0">
              <a:solidFill>
                <a:srgbClr val="002060"/>
              </a:solidFill>
            </a:endParaRPr>
          </a:p>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Cekrezi</a:t>
            </a:r>
            <a:endParaRPr lang="en-US" sz="1600" b="0" i="0" u="none" strike="noStrike" cap="none" dirty="0">
              <a:solidFill>
                <a:srgbClr val="002060"/>
              </a:solidFill>
              <a:latin typeface="Arial"/>
              <a:ea typeface="Arial"/>
              <a:cs typeface="Arial"/>
              <a:sym typeface="Arial"/>
            </a:endParaRPr>
          </a:p>
        </p:txBody>
      </p:sp>
      <p:sp>
        <p:nvSpPr>
          <p:cNvPr id="214" name="Google Shape;214;p9"/>
          <p:cNvSpPr txBox="1"/>
          <p:nvPr/>
        </p:nvSpPr>
        <p:spPr>
          <a:xfrm>
            <a:off x="10279014" y="2833078"/>
            <a:ext cx="1960877"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Luis</a:t>
            </a:r>
          </a:p>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Fernández</a:t>
            </a:r>
            <a:endParaRPr lang="en-US" sz="1600" b="0" i="0" u="none" strike="noStrike" cap="none" dirty="0">
              <a:solidFill>
                <a:srgbClr val="002060"/>
              </a:solidFill>
              <a:latin typeface="Arial"/>
              <a:ea typeface="Arial"/>
              <a:cs typeface="Arial"/>
              <a:sym typeface="Arial"/>
            </a:endParaRPr>
          </a:p>
        </p:txBody>
      </p:sp>
      <p:sp>
        <p:nvSpPr>
          <p:cNvPr id="208" name="Google Shape;208;p9"/>
          <p:cNvSpPr/>
          <p:nvPr/>
        </p:nvSpPr>
        <p:spPr>
          <a:xfrm>
            <a:off x="-1074816" y="3419999"/>
            <a:ext cx="3060000" cy="3463303"/>
          </a:xfrm>
          <a:prstGeom prst="parallelogram">
            <a:avLst>
              <a:gd name="adj" fmla="val 32298"/>
            </a:avLst>
          </a:prstGeom>
          <a:solidFill>
            <a:srgbClr val="66A18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9" name="Google Shape;209;p9"/>
          <p:cNvSpPr txBox="1"/>
          <p:nvPr/>
        </p:nvSpPr>
        <p:spPr>
          <a:xfrm>
            <a:off x="48792" y="3456882"/>
            <a:ext cx="1663700" cy="83095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Federico</a:t>
            </a:r>
            <a:endParaRPr sz="1600" dirty="0">
              <a:solidFill>
                <a:srgbClr val="002060"/>
              </a:solidFill>
            </a:endParaRPr>
          </a:p>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Álvarez-Labrador</a:t>
            </a:r>
            <a:endParaRPr sz="1600" b="0" i="0" u="none" strike="noStrike" cap="none" dirty="0">
              <a:solidFill>
                <a:srgbClr val="002060"/>
              </a:solidFill>
              <a:latin typeface="Arial"/>
              <a:ea typeface="Arial"/>
              <a:cs typeface="Arial"/>
              <a:sym typeface="Arial"/>
            </a:endParaRPr>
          </a:p>
        </p:txBody>
      </p:sp>
      <p:pic>
        <p:nvPicPr>
          <p:cNvPr id="202" name="Google Shape;202;p9" descr="A logo on a black background&#10;&#10;Description automatically generated with medium confidence"/>
          <p:cNvPicPr preferRelativeResize="0"/>
          <p:nvPr/>
        </p:nvPicPr>
        <p:blipFill rotWithShape="1">
          <a:blip r:embed="rId10">
            <a:alphaModFix/>
          </a:blip>
          <a:srcRect t="30686" b="34811"/>
          <a:stretch/>
        </p:blipFill>
        <p:spPr>
          <a:xfrm>
            <a:off x="2936522" y="529196"/>
            <a:ext cx="1557097" cy="593884"/>
          </a:xfrm>
          <a:prstGeom prst="rect">
            <a:avLst/>
          </a:prstGeom>
          <a:noFill/>
          <a:ln>
            <a:noFill/>
          </a:ln>
        </p:spPr>
      </p:pic>
      <p:sp>
        <p:nvSpPr>
          <p:cNvPr id="210" name="Google Shape;210;p9"/>
          <p:cNvSpPr txBox="1"/>
          <p:nvPr/>
        </p:nvSpPr>
        <p:spPr>
          <a:xfrm>
            <a:off x="8188405" y="3456882"/>
            <a:ext cx="1974769"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Miguel</a:t>
            </a:r>
          </a:p>
          <a:p>
            <a:pPr marL="0" marR="0" lvl="0" indent="0" algn="ctr" rtl="0">
              <a:lnSpc>
                <a:spcPct val="100000"/>
              </a:lnSpc>
              <a:spcBef>
                <a:spcPts val="0"/>
              </a:spcBef>
              <a:spcAft>
                <a:spcPts val="0"/>
              </a:spcAft>
              <a:buClr>
                <a:srgbClr val="000000"/>
              </a:buClr>
              <a:buSzPts val="1200"/>
              <a:buFont typeface="Arial"/>
              <a:buNone/>
            </a:pPr>
            <a:r>
              <a:rPr lang="en-US" sz="1600" b="1" i="0" u="none" strike="noStrike" cap="none" dirty="0">
                <a:solidFill>
                  <a:srgbClr val="002060"/>
                </a:solidFill>
                <a:latin typeface="Arial"/>
                <a:ea typeface="Arial"/>
                <a:cs typeface="Arial"/>
                <a:sym typeface="Arial"/>
              </a:rPr>
              <a:t>Bohórquez</a:t>
            </a:r>
            <a:endParaRPr sz="1600" b="0" i="0" u="none" strike="noStrike" cap="none" dirty="0">
              <a:solidFill>
                <a:srgbClr val="002060"/>
              </a:solidFill>
              <a:latin typeface="Arial"/>
              <a:ea typeface="Arial"/>
              <a:cs typeface="Arial"/>
              <a:sym typeface="Arial"/>
            </a:endParaRPr>
          </a:p>
        </p:txBody>
      </p:sp>
      <p:sp>
        <p:nvSpPr>
          <p:cNvPr id="3" name="Rectangle 2">
            <a:extLst>
              <a:ext uri="{FF2B5EF4-FFF2-40B4-BE49-F238E27FC236}">
                <a16:creationId xmlns:a16="http://schemas.microsoft.com/office/drawing/2014/main" id="{E1ABEA1D-0A2C-3C0C-70E5-EB00906B4718}"/>
              </a:ext>
            </a:extLst>
          </p:cNvPr>
          <p:cNvSpPr/>
          <p:nvPr/>
        </p:nvSpPr>
        <p:spPr>
          <a:xfrm>
            <a:off x="2416587" y="0"/>
            <a:ext cx="2730512" cy="555510"/>
          </a:xfrm>
          <a:prstGeom prst="rect">
            <a:avLst/>
          </a:prstGeom>
          <a:solidFill>
            <a:srgbClr val="66A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rgbClr val="002060"/>
                </a:solidFill>
              </a:rPr>
              <a:t>Our Team</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ILLLINECOLOR1" val="15398121"/>
  <p:tag name="FILLLINECOLOR2" val="14281431"/>
  <p:tag name="FILLLINECOLOR3" val="11785384"/>
  <p:tag name="FILLLINECOLOR4" val="9684098"/>
  <p:tag name="FILLLINECOLOR5" val="7315200"/>
  <p:tag name="FILLLINECOLOR6" val="4941824"/>
  <p:tag name="FILLLINECOLOR7" val="15982284"/>
  <p:tag name="FILLLINECOLOR8" val="15252634"/>
  <p:tag name="FILLLINECOLOR9" val="14457703"/>
  <p:tag name="FILLLINECOLOR10" val="10574885"/>
  <p:tag name="FILLLINECOLOR11" val="7947548"/>
  <p:tag name="FILLLINECOLOR12" val="5320211"/>
  <p:tag name="FILLLINECOLOR13" val="15921906"/>
  <p:tag name="FILLLINECOLOR14" val="14277081"/>
  <p:tag name="FILLLINECOLOR15" val="12566463"/>
  <p:tag name="FILLLINECOLOR16" val="10921638"/>
  <p:tag name="FILLLINECOLOR17" val="8355711"/>
  <p:tag name="FILLLINECOLOR18" val="5855577"/>
  <p:tag name="FILLLINECOLOR19" val="0"/>
  <p:tag name="FILLLINECOLOR20" val="16777215"/>
  <p:tag name="FILLLINECOLOR22" val="65535"/>
  <p:tag name="FILLLINECOLOR23" val="49407"/>
  <p:tag name="FILLLINECOLOR24" val="255"/>
  <p:tag name="FONTCOLORNUMBER1" val="6"/>
  <p:tag name="FONTCOLORNUMBER2" val="12"/>
  <p:tag name="FONTCOLORNUMBER3" val="15"/>
  <p:tag name="FONTCOLORNUMBER4" val="17"/>
  <p:tag name="FONTCOLORNUMBER5" val="19"/>
  <p:tag name="FONTCOLORNUMBER6" val="20"/>
  <p:tag name="FONTCOLOR1" val="4941824"/>
  <p:tag name="FONTCOLOR2" val="5320211"/>
  <p:tag name="FONTCOLOR3" val="12566463"/>
  <p:tag name="FONTCOLOR4" val="8355711"/>
  <p:tag name="FONTCOLOR5" val="0"/>
  <p:tag name="FONTCOLOR6" val="16777215"/>
</p:tagLst>
</file>

<file path=ppt/theme/theme1.xml><?xml version="1.0" encoding="utf-8"?>
<a:theme xmlns:a="http://schemas.openxmlformats.org/drawingml/2006/main" name="Master light with slide number">
  <a:themeElements>
    <a:clrScheme name="EDP Colors 1">
      <a:dk1>
        <a:srgbClr val="202E3E"/>
      </a:dk1>
      <a:lt1>
        <a:srgbClr val="FFFFFF"/>
      </a:lt1>
      <a:dk2>
        <a:srgbClr val="143E47"/>
      </a:dk2>
      <a:lt2>
        <a:srgbClr val="E7E6E6"/>
      </a:lt2>
      <a:accent1>
        <a:srgbClr val="28FF51"/>
      </a:accent1>
      <a:accent2>
        <a:srgbClr val="7B9599"/>
      </a:accent2>
      <a:accent3>
        <a:srgbClr val="253BC8"/>
      </a:accent3>
      <a:accent4>
        <a:srgbClr val="6D32FF"/>
      </a:accent4>
      <a:accent5>
        <a:srgbClr val="225E66"/>
      </a:accent5>
      <a:accent6>
        <a:srgbClr val="0CD3F8"/>
      </a:accent6>
      <a:hlink>
        <a:srgbClr val="28FF52"/>
      </a:hlink>
      <a:folHlink>
        <a:srgbClr val="253BC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696</TotalTime>
  <Words>3488</Words>
  <Application>Microsoft Office PowerPoint</Application>
  <PresentationFormat>Widescreen</PresentationFormat>
  <Paragraphs>421</Paragraphs>
  <Slides>39</Slides>
  <Notes>39</Notes>
  <HiddenSlides>1</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39</vt:i4>
      </vt:variant>
    </vt:vector>
  </HeadingPairs>
  <TitlesOfParts>
    <vt:vector size="42" baseType="lpstr">
      <vt:lpstr>Arial</vt:lpstr>
      <vt:lpstr>Calibri</vt:lpstr>
      <vt:lpstr>Master light with slide number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Challenge</vt:lpstr>
      <vt:lpstr>Q7 Intel Value Proposition</vt:lpstr>
      <vt:lpstr>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Javier del Cid</dc:creator>
  <cp:lastModifiedBy>Javier del Cid</cp:lastModifiedBy>
  <cp:revision>26</cp:revision>
  <dcterms:modified xsi:type="dcterms:W3CDTF">2023-07-27T15:18:36Z</dcterms:modified>
</cp:coreProperties>
</file>